
<file path=[Content_Types].xml><?xml version="1.0" encoding="utf-8"?>
<Types xmlns="http://schemas.openxmlformats.org/package/2006/content-types">
  <Default Extension="vml" ContentType="application/vnd.openxmlformats-officedocument.vmlDrawing"/>
  <Default Extension="bin" ContentType="application/vnd.openxmlformats-officedocument.oleObject"/>
  <Default Extension="wav" ContentType="audio/x-wav"/>
  <Default Extension="jpeg" ContentType="image/jpeg"/>
  <Default Extension="png" ContentType="image/png"/>
  <Default Extension="wmf" ContentType="image/x-wmf"/>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2"/>
  </p:notesMasterIdLst>
  <p:sldIdLst>
    <p:sldId id="322" r:id="rId3"/>
    <p:sldId id="669" r:id="rId4"/>
    <p:sldId id="610" r:id="rId5"/>
    <p:sldId id="611" r:id="rId6"/>
    <p:sldId id="612" r:id="rId7"/>
    <p:sldId id="613" r:id="rId8"/>
    <p:sldId id="614" r:id="rId9"/>
    <p:sldId id="615" r:id="rId10"/>
    <p:sldId id="616" r:id="rId11"/>
    <p:sldId id="617" r:id="rId13"/>
    <p:sldId id="618" r:id="rId14"/>
    <p:sldId id="619" r:id="rId15"/>
    <p:sldId id="620" r:id="rId16"/>
    <p:sldId id="621" r:id="rId17"/>
    <p:sldId id="622" r:id="rId18"/>
    <p:sldId id="623" r:id="rId19"/>
    <p:sldId id="624" r:id="rId20"/>
    <p:sldId id="626" r:id="rId21"/>
    <p:sldId id="627" r:id="rId22"/>
    <p:sldId id="628" r:id="rId23"/>
    <p:sldId id="629" r:id="rId24"/>
    <p:sldId id="632" r:id="rId25"/>
    <p:sldId id="633" r:id="rId26"/>
    <p:sldId id="662" r:id="rId27"/>
    <p:sldId id="663" r:id="rId28"/>
    <p:sldId id="634" r:id="rId29"/>
    <p:sldId id="664" r:id="rId30"/>
    <p:sldId id="635" r:id="rId31"/>
    <p:sldId id="636" r:id="rId32"/>
    <p:sldId id="637" r:id="rId33"/>
    <p:sldId id="638" r:id="rId34"/>
    <p:sldId id="639" r:id="rId35"/>
    <p:sldId id="640" r:id="rId36"/>
    <p:sldId id="641" r:id="rId37"/>
    <p:sldId id="642" r:id="rId38"/>
    <p:sldId id="645" r:id="rId39"/>
    <p:sldId id="647" r:id="rId40"/>
    <p:sldId id="668" r:id="rId41"/>
    <p:sldId id="646" r:id="rId42"/>
    <p:sldId id="649" r:id="rId43"/>
    <p:sldId id="650" r:id="rId44"/>
    <p:sldId id="651" r:id="rId45"/>
    <p:sldId id="764" r:id="rId46"/>
    <p:sldId id="765" r:id="rId47"/>
    <p:sldId id="766" r:id="rId48"/>
    <p:sldId id="767" r:id="rId49"/>
    <p:sldId id="768" r:id="rId50"/>
    <p:sldId id="769" r:id="rId51"/>
    <p:sldId id="770" r:id="rId52"/>
    <p:sldId id="771" r:id="rId53"/>
    <p:sldId id="772" r:id="rId54"/>
    <p:sldId id="750" r:id="rId55"/>
    <p:sldId id="751" r:id="rId56"/>
    <p:sldId id="752" r:id="rId57"/>
    <p:sldId id="753" r:id="rId58"/>
    <p:sldId id="754" r:id="rId59"/>
    <p:sldId id="755" r:id="rId60"/>
    <p:sldId id="756" r:id="rId61"/>
    <p:sldId id="757" r:id="rId62"/>
    <p:sldId id="758" r:id="rId63"/>
    <p:sldId id="759" r:id="rId64"/>
    <p:sldId id="760" r:id="rId65"/>
    <p:sldId id="761" r:id="rId66"/>
    <p:sldId id="762" r:id="rId67"/>
    <p:sldId id="763" r:id="rId68"/>
    <p:sldId id="321" r:id="rId69"/>
  </p:sldIdLst>
  <p:sldSz cx="914527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罗 勇" initials="罗"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64" autoAdjust="0"/>
    <p:restoredTop sz="94648" autoAdjust="0"/>
  </p:normalViewPr>
  <p:slideViewPr>
    <p:cSldViewPr snapToGrid="0">
      <p:cViewPr varScale="1">
        <p:scale>
          <a:sx n="64" d="100"/>
          <a:sy n="64" d="100"/>
        </p:scale>
        <p:origin x="-1352" y="-68"/>
      </p:cViewPr>
      <p:guideLst>
        <p:guide orient="horz" pos="2209"/>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3" Type="http://schemas.openxmlformats.org/officeDocument/2006/relationships/commentAuthors" Target="commentAuthors.xml"/><Relationship Id="rId72" Type="http://schemas.openxmlformats.org/officeDocument/2006/relationships/tableStyles" Target="tableStyles.xml"/><Relationship Id="rId71" Type="http://schemas.openxmlformats.org/officeDocument/2006/relationships/viewProps" Target="viewProps.xml"/><Relationship Id="rId70" Type="http://schemas.openxmlformats.org/officeDocument/2006/relationships/presProps" Target="presProps.xml"/><Relationship Id="rId7" Type="http://schemas.openxmlformats.org/officeDocument/2006/relationships/slide" Target="slides/slide5.xml"/><Relationship Id="rId69" Type="http://schemas.openxmlformats.org/officeDocument/2006/relationships/slide" Target="slides/slide66.xml"/><Relationship Id="rId68" Type="http://schemas.openxmlformats.org/officeDocument/2006/relationships/slide" Target="slides/slide65.xml"/><Relationship Id="rId67" Type="http://schemas.openxmlformats.org/officeDocument/2006/relationships/slide" Target="slides/slide64.xml"/><Relationship Id="rId66" Type="http://schemas.openxmlformats.org/officeDocument/2006/relationships/slide" Target="slides/slide63.xml"/><Relationship Id="rId65" Type="http://schemas.openxmlformats.org/officeDocument/2006/relationships/slide" Target="slides/slide62.xml"/><Relationship Id="rId64" Type="http://schemas.openxmlformats.org/officeDocument/2006/relationships/slide" Target="slides/slide61.xml"/><Relationship Id="rId63" Type="http://schemas.openxmlformats.org/officeDocument/2006/relationships/slide" Target="slides/slide60.xml"/><Relationship Id="rId62" Type="http://schemas.openxmlformats.org/officeDocument/2006/relationships/slide" Target="slides/slide59.xml"/><Relationship Id="rId61" Type="http://schemas.openxmlformats.org/officeDocument/2006/relationships/slide" Target="slides/slide58.xml"/><Relationship Id="rId60" Type="http://schemas.openxmlformats.org/officeDocument/2006/relationships/slide" Target="slides/slide57.xml"/><Relationship Id="rId6" Type="http://schemas.openxmlformats.org/officeDocument/2006/relationships/slide" Target="slides/slide4.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3.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notesMaster" Target="notesMasters/notesMaster1.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image" Target="../media/image27.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image" Target="../media/image33.wmf"/><Relationship Id="rId1" Type="http://schemas.openxmlformats.org/officeDocument/2006/relationships/image" Target="../media/image27.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image" Target="../media/image34.wmf"/><Relationship Id="rId1" Type="http://schemas.openxmlformats.org/officeDocument/2006/relationships/image" Target="../media/image2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image" Target="../media/image27.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image" Target="../media/image29.wmf"/><Relationship Id="rId1" Type="http://schemas.openxmlformats.org/officeDocument/2006/relationships/image" Target="../media/image27.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image" Target="../media/image30.wmf"/><Relationship Id="rId1" Type="http://schemas.openxmlformats.org/officeDocument/2006/relationships/image" Target="../media/image27.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image" Target="../media/image27.wmf"/><Relationship Id="rId1" Type="http://schemas.openxmlformats.org/officeDocument/2006/relationships/image" Target="../media/image3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4256D97-C121-4518-9166-38EE255D68C3}"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7D1B510-4A36-4140-9235-F13CF6735E84}"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8.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8.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9.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7" name="标题 7"/>
          <p:cNvSpPr>
            <a:spLocks noGrp="1"/>
          </p:cNvSpPr>
          <p:nvPr>
            <p:ph type="ctrTitle"/>
          </p:nvPr>
        </p:nvSpPr>
        <p:spPr>
          <a:xfrm>
            <a:off x="1219200" y="3886200"/>
            <a:ext cx="6858000" cy="990600"/>
          </a:xfrm>
          <a:prstGeom prst="rect">
            <a:avLst/>
          </a:prstGeom>
        </p:spPr>
        <p:txBody>
          <a:bodyPr anchor="t" anchorCtr="0"/>
          <a:lstStyle>
            <a:lvl1pPr algn="r">
              <a:defRPr sz="3200">
                <a:solidFill>
                  <a:schemeClr val="tx1"/>
                </a:solidFill>
              </a:defRPr>
            </a:lvl1pPr>
          </a:lstStyle>
          <a:p>
            <a:r>
              <a:rPr kumimoji="0" lang="zh-CN" altLang="en-US" smtClean="0"/>
              <a:t>单击此处编辑母版标题样式</a:t>
            </a:r>
            <a:endParaRPr kumimoji="0" lang="en-US"/>
          </a:p>
        </p:txBody>
      </p:sp>
      <p:sp>
        <p:nvSpPr>
          <p:cNvPr id="8" name="副标题 8"/>
          <p:cNvSpPr>
            <a:spLocks noGrp="1"/>
          </p:cNvSpPr>
          <p:nvPr>
            <p:ph type="subTitle" idx="1"/>
          </p:nvPr>
        </p:nvSpPr>
        <p:spPr>
          <a:xfrm>
            <a:off x="1219200" y="5124450"/>
            <a:ext cx="6858000" cy="533400"/>
          </a:xfrm>
          <a:prstGeom prst="rect">
            <a:avLst/>
          </a:prstGeo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zh-CN" altLang="en-US" smtClean="0"/>
              <a:t>单击此处编辑母版副标题样式</a:t>
            </a:r>
            <a:endParaRPr kumimoji="0" lang="en-US"/>
          </a:p>
        </p:txBody>
      </p:sp>
      <p:sp>
        <p:nvSpPr>
          <p:cNvPr id="9" name="矩形 8"/>
          <p:cNvSpPr/>
          <p:nvPr userDrawn="1"/>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矩形 9"/>
          <p:cNvSpPr/>
          <p:nvPr userDrawn="1"/>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矩形 10"/>
          <p:cNvSpPr/>
          <p:nvPr userDrawn="1"/>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矩形 11"/>
          <p:cNvSpPr/>
          <p:nvPr userDrawn="1"/>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页脚占位符 2"/>
          <p:cNvSpPr>
            <a:spLocks noGrp="1"/>
          </p:cNvSpPr>
          <p:nvPr>
            <p:ph type="ftr" sz="quarter" idx="3"/>
          </p:nvPr>
        </p:nvSpPr>
        <p:spPr>
          <a:xfrm>
            <a:off x="2898648" y="6356350"/>
            <a:ext cx="3505200" cy="365760"/>
          </a:xfrm>
          <a:prstGeom prst="rect">
            <a:avLst/>
          </a:prstGeom>
        </p:spPr>
        <p:txBody>
          <a:bodyPr vert="horz"/>
          <a:lstStyle>
            <a:lvl1pPr algn="ctr" eaLnBrk="1" latinLnBrk="0" hangingPunct="1">
              <a:defRPr kumimoji="0" sz="1400">
                <a:solidFill>
                  <a:schemeClr val="tx2"/>
                </a:solidFill>
              </a:defRPr>
            </a:lvl1pPr>
          </a:lstStyle>
          <a:p>
            <a:r>
              <a:rPr lang="zh-CN" altLang="en-US" smtClean="0"/>
              <a:t>浙江财经大学信智学院 陈琰宏 </a:t>
            </a:r>
            <a:endParaRPr lang="zh-CN" altLang="en-US"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28759" y="365126"/>
            <a:ext cx="7888070" cy="1325563"/>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628759" y="1825625"/>
            <a:ext cx="7888070" cy="4351338"/>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a:xfrm>
            <a:off x="628759" y="6356351"/>
            <a:ext cx="2057757" cy="365125"/>
          </a:xfrm>
          <a:prstGeom prst="rect">
            <a:avLst/>
          </a:prstGeom>
        </p:spPr>
        <p:txBody>
          <a:bodyPr/>
          <a:lstStyle/>
          <a:p>
            <a:endParaRPr lang="zh-CN" altLang="en-US"/>
          </a:p>
        </p:txBody>
      </p:sp>
      <p:sp>
        <p:nvSpPr>
          <p:cNvPr id="5" name="页脚占位符 4"/>
          <p:cNvSpPr>
            <a:spLocks noGrp="1"/>
          </p:cNvSpPr>
          <p:nvPr>
            <p:ph type="ftr" sz="quarter" idx="11"/>
          </p:nvPr>
        </p:nvSpPr>
        <p:spPr>
          <a:xfrm>
            <a:off x="3132113" y="6371577"/>
            <a:ext cx="3086636" cy="365125"/>
          </a:xfrm>
          <a:prstGeom prst="rect">
            <a:avLst/>
          </a:prstGeom>
        </p:spPr>
        <p:txBody>
          <a:bodyPr/>
          <a:lstStyle>
            <a:lvl1pPr algn="ctr">
              <a:defRPr sz="1200" u="none"/>
            </a:lvl1pPr>
          </a:lstStyle>
          <a:p>
            <a:r>
              <a:rPr lang="zh-CN" altLang="en-US" dirty="0" smtClean="0"/>
              <a:t>浙江财经大学信智学院 陈琰宏</a:t>
            </a:r>
            <a:endParaRPr lang="zh-CN" altLang="en-US" dirty="0" smtClean="0"/>
          </a:p>
          <a:p>
            <a:endParaRPr lang="zh-CN" altLang="en-US" dirty="0"/>
          </a:p>
        </p:txBody>
      </p:sp>
      <p:sp>
        <p:nvSpPr>
          <p:cNvPr id="6" name="灯片编号占位符 5"/>
          <p:cNvSpPr>
            <a:spLocks noGrp="1"/>
          </p:cNvSpPr>
          <p:nvPr>
            <p:ph type="sldNum" sz="quarter" idx="12"/>
          </p:nvPr>
        </p:nvSpPr>
        <p:spPr>
          <a:xfrm>
            <a:off x="6459072" y="6356351"/>
            <a:ext cx="2057757" cy="365125"/>
          </a:xfrm>
          <a:prstGeom prst="rect">
            <a:avLst/>
          </a:prstGeom>
        </p:spPr>
        <p:txBody>
          <a:bodyPr/>
          <a:lstStyle/>
          <a:p>
            <a:fld id="{565CE74E-AB26-4998-AD42-012C4C1AD076}" type="slidenum">
              <a:rPr lang="zh-CN" altLang="en-US" smtClean="0"/>
            </a:fld>
            <a:endParaRPr lang="zh-CN" altLang="en-US"/>
          </a:p>
        </p:txBody>
      </p:sp>
      <p:pic>
        <p:nvPicPr>
          <p:cNvPr id="8" name="图片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29849" y="164443"/>
            <a:ext cx="1160482" cy="936002"/>
          </a:xfrm>
          <a:prstGeom prst="rect">
            <a:avLst/>
          </a:prstGeom>
        </p:spPr>
      </p:pic>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996" y="1709739"/>
            <a:ext cx="7888070" cy="2852737"/>
          </a:xfrm>
          <a:prstGeom prst="rect">
            <a:avLst/>
          </a:prstGeo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996" y="4589464"/>
            <a:ext cx="788807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a:xfrm>
            <a:off x="628759" y="6356351"/>
            <a:ext cx="2057757" cy="365125"/>
          </a:xfrm>
          <a:prstGeom prst="rect">
            <a:avLst/>
          </a:prstGeom>
        </p:spPr>
        <p:txBody>
          <a:bodyPr/>
          <a:lstStyle/>
          <a:p>
            <a:endParaRPr lang="zh-CN" altLang="en-US"/>
          </a:p>
        </p:txBody>
      </p:sp>
      <p:sp>
        <p:nvSpPr>
          <p:cNvPr id="5" name="页脚占位符 4"/>
          <p:cNvSpPr>
            <a:spLocks noGrp="1"/>
          </p:cNvSpPr>
          <p:nvPr>
            <p:ph type="ftr" sz="quarter" idx="11"/>
          </p:nvPr>
        </p:nvSpPr>
        <p:spPr>
          <a:xfrm>
            <a:off x="3029476" y="6356351"/>
            <a:ext cx="3086636" cy="365125"/>
          </a:xfrm>
          <a:prstGeom prst="rect">
            <a:avLst/>
          </a:prstGeom>
        </p:spPr>
        <p:txBody>
          <a:bodyPr/>
          <a:lstStyle>
            <a:lvl1pPr algn="ctr">
              <a:defRPr/>
            </a:lvl1pPr>
          </a:lstStyle>
          <a:p>
            <a:r>
              <a:rPr lang="zh-CN" altLang="en-US" dirty="0" smtClean="0"/>
              <a:t>浙江财经大学信智学院 陈琰宏</a:t>
            </a:r>
            <a:endParaRPr lang="zh-CN" altLang="en-US" dirty="0" smtClean="0"/>
          </a:p>
          <a:p>
            <a:endParaRPr lang="zh-CN" altLang="en-US" dirty="0"/>
          </a:p>
        </p:txBody>
      </p:sp>
      <p:sp>
        <p:nvSpPr>
          <p:cNvPr id="6" name="灯片编号占位符 5"/>
          <p:cNvSpPr>
            <a:spLocks noGrp="1"/>
          </p:cNvSpPr>
          <p:nvPr>
            <p:ph type="sldNum" sz="quarter" idx="12"/>
          </p:nvPr>
        </p:nvSpPr>
        <p:spPr>
          <a:xfrm>
            <a:off x="6459072" y="6356351"/>
            <a:ext cx="2057757" cy="365125"/>
          </a:xfrm>
          <a:prstGeom prst="rect">
            <a:avLst/>
          </a:prstGeom>
        </p:spPr>
        <p:txBody>
          <a:bodyPr/>
          <a:lstStyle/>
          <a:p>
            <a:fld id="{565CE74E-AB26-4998-AD42-012C4C1AD076}" type="slidenum">
              <a:rPr lang="zh-CN" altLang="en-US" smtClean="0"/>
            </a:fld>
            <a:endParaRPr lang="zh-CN" altLang="en-US"/>
          </a:p>
        </p:txBody>
      </p:sp>
      <p:pic>
        <p:nvPicPr>
          <p:cNvPr id="8" name="图片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29849" y="144954"/>
            <a:ext cx="1160482" cy="936002"/>
          </a:xfrm>
          <a:prstGeom prst="rect">
            <a:avLst/>
          </a:prstGeom>
        </p:spPr>
      </p:pic>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28759" y="6356351"/>
            <a:ext cx="2057757" cy="365125"/>
          </a:xfrm>
          <a:prstGeom prst="rect">
            <a:avLst/>
          </a:prstGeom>
        </p:spPr>
        <p:txBody>
          <a:bodyPr/>
          <a:lstStyle/>
          <a:p>
            <a:endParaRPr lang="zh-CN" altLang="en-US"/>
          </a:p>
        </p:txBody>
      </p:sp>
      <p:sp>
        <p:nvSpPr>
          <p:cNvPr id="3" name="页脚占位符 2"/>
          <p:cNvSpPr>
            <a:spLocks noGrp="1"/>
          </p:cNvSpPr>
          <p:nvPr>
            <p:ph type="ftr" sz="quarter" idx="11"/>
          </p:nvPr>
        </p:nvSpPr>
        <p:spPr>
          <a:xfrm>
            <a:off x="3029476" y="6356351"/>
            <a:ext cx="3086636" cy="365125"/>
          </a:xfrm>
          <a:prstGeom prst="rect">
            <a:avLst/>
          </a:prstGeom>
        </p:spPr>
        <p:txBody>
          <a:bodyPr/>
          <a:lstStyle>
            <a:lvl1pPr algn="ctr">
              <a:defRPr sz="1200"/>
            </a:lvl1pPr>
          </a:lstStyle>
          <a:p>
            <a:r>
              <a:rPr lang="zh-CN" altLang="en-US" smtClean="0"/>
              <a:t>浙江财经大学信智学院 陈琰宏 </a:t>
            </a:r>
            <a:endParaRPr lang="zh-CN" altLang="en-US" dirty="0" smtClean="0"/>
          </a:p>
        </p:txBody>
      </p:sp>
      <p:sp>
        <p:nvSpPr>
          <p:cNvPr id="4" name="灯片编号占位符 3"/>
          <p:cNvSpPr>
            <a:spLocks noGrp="1"/>
          </p:cNvSpPr>
          <p:nvPr>
            <p:ph type="sldNum" sz="quarter" idx="12"/>
          </p:nvPr>
        </p:nvSpPr>
        <p:spPr>
          <a:xfrm>
            <a:off x="6459072" y="6356351"/>
            <a:ext cx="2057757" cy="365125"/>
          </a:xfrm>
          <a:prstGeom prst="rect">
            <a:avLst/>
          </a:prstGeom>
        </p:spPr>
        <p:txBody>
          <a:bodyPr/>
          <a:lstStyle/>
          <a:p>
            <a:fld id="{565CE74E-AB26-4998-AD42-012C4C1AD076}" type="slidenum">
              <a:rPr lang="zh-CN" altLang="en-US" smtClean="0"/>
            </a:fld>
            <a:endParaRPr lang="zh-CN" altLang="en-US"/>
          </a:p>
        </p:txBody>
      </p:sp>
      <p:pic>
        <p:nvPicPr>
          <p:cNvPr id="7" name="图片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29849" y="164443"/>
            <a:ext cx="1160482" cy="936002"/>
          </a:xfrm>
          <a:prstGeom prst="rect">
            <a:avLst/>
          </a:prstGeom>
        </p:spPr>
      </p:pic>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1_标题和内容">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10"/>
          </p:nvPr>
        </p:nvSpPr>
        <p:spPr>
          <a:xfrm>
            <a:off x="7452972" y="6312541"/>
            <a:ext cx="1692616" cy="365125"/>
          </a:xfrm>
          <a:prstGeom prst="rect">
            <a:avLst/>
          </a:prstGeom>
        </p:spPr>
        <p:txBody>
          <a:bodyPr/>
          <a:lstStyle/>
          <a:p>
            <a:r>
              <a:rPr lang="en-US" altLang="zh-CN" smtClean="0"/>
              <a:t>‹#›</a:t>
            </a:r>
            <a:endParaRPr lang="zh-CN" altLang="en-US" dirty="0"/>
          </a:p>
        </p:txBody>
      </p:sp>
      <p:sp>
        <p:nvSpPr>
          <p:cNvPr id="5" name="Footer Placeholder 4"/>
          <p:cNvSpPr>
            <a:spLocks noGrp="1"/>
          </p:cNvSpPr>
          <p:nvPr>
            <p:ph type="ftr" sz="quarter" idx="11"/>
          </p:nvPr>
        </p:nvSpPr>
        <p:spPr>
          <a:xfrm>
            <a:off x="3438980" y="6353485"/>
            <a:ext cx="3086636" cy="365125"/>
          </a:xfrm>
        </p:spPr>
        <p:txBody>
          <a:bodyPr/>
          <a:lstStyle/>
          <a:p>
            <a:endParaRPr lang="zh-CN" altLang="en-US"/>
          </a:p>
        </p:txBody>
      </p:sp>
      <p:pic>
        <p:nvPicPr>
          <p:cNvPr id="7" name="图片 6"/>
          <p:cNvPicPr>
            <a:picLocks noChangeAspect="1"/>
          </p:cNvPicPr>
          <p:nvPr userDrawn="1"/>
        </p:nvPicPr>
        <p:blipFill>
          <a:blip r:embed="rId2"/>
          <a:stretch>
            <a:fillRect/>
          </a:stretch>
        </p:blipFill>
        <p:spPr>
          <a:xfrm>
            <a:off x="1" y="504826"/>
            <a:ext cx="9146223" cy="6382385"/>
          </a:xfrm>
          <a:prstGeom prst="rect">
            <a:avLst/>
          </a:prstGeom>
        </p:spPr>
      </p:pic>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pic>
        <p:nvPicPr>
          <p:cNvPr id="8" name="图片 7"/>
          <p:cNvPicPr>
            <a:picLocks noChangeAspect="1"/>
          </p:cNvPicPr>
          <p:nvPr/>
        </p:nvPicPr>
        <p:blipFill>
          <a:blip r:embed="rId2"/>
          <a:stretch>
            <a:fillRect/>
          </a:stretch>
        </p:blipFill>
        <p:spPr>
          <a:xfrm>
            <a:off x="-635" y="528955"/>
            <a:ext cx="9146223" cy="6329045"/>
          </a:xfrm>
          <a:prstGeom prst="rect">
            <a:avLst/>
          </a:prstGeom>
        </p:spPr>
      </p:pic>
      <p:sp>
        <p:nvSpPr>
          <p:cNvPr id="3" name="Subtitle 2"/>
          <p:cNvSpPr>
            <a:spLocks noGrp="1"/>
          </p:cNvSpPr>
          <p:nvPr>
            <p:ph type="subTitle" idx="1"/>
          </p:nvPr>
        </p:nvSpPr>
        <p:spPr>
          <a:xfrm>
            <a:off x="1143199" y="3602038"/>
            <a:ext cx="6859191"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a:xfrm>
            <a:off x="6662117" y="6492876"/>
            <a:ext cx="2057757" cy="365125"/>
          </a:xfrm>
          <a:prstGeom prst="rect">
            <a:avLst/>
          </a:prstGeom>
        </p:spPr>
        <p:txBody>
          <a:bodyPr/>
          <a:lstStyle/>
          <a:p>
            <a:r>
              <a:rPr lang="en-US" altLang="zh-CN" smtClean="0"/>
              <a:t>‹#›</a:t>
            </a:r>
            <a:endParaRPr lang="zh-CN" altLang="en-US" dirty="0"/>
          </a:p>
        </p:txBody>
      </p:sp>
      <p:sp>
        <p:nvSpPr>
          <p:cNvPr id="5" name="Footer Placeholder 4"/>
          <p:cNvSpPr>
            <a:spLocks noGrp="1"/>
          </p:cNvSpPr>
          <p:nvPr>
            <p:ph type="ftr" sz="quarter" idx="11"/>
          </p:nvPr>
        </p:nvSpPr>
        <p:spPr/>
        <p:txBody>
          <a:bodyPr/>
          <a:lstStyle/>
          <a:p>
            <a:endParaRPr lang="zh-CN" alt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标题占位符 21"/>
          <p:cNvSpPr>
            <a:spLocks noGrp="1"/>
          </p:cNvSpPr>
          <p:nvPr>
            <p:ph type="title"/>
          </p:nvPr>
        </p:nvSpPr>
        <p:spPr>
          <a:xfrm>
            <a:off x="457200" y="152400"/>
            <a:ext cx="8229600" cy="990600"/>
          </a:xfrm>
          <a:prstGeom prst="rect">
            <a:avLst/>
          </a:prstGeom>
        </p:spPr>
        <p:txBody>
          <a:bodyPr vert="horz" anchor="b" anchorCtr="0">
            <a:normAutofit/>
          </a:bodyPr>
          <a:lstStyle/>
          <a:p>
            <a:r>
              <a:rPr kumimoji="0" lang="zh-CN" altLang="en-US" smtClean="0"/>
              <a:t>单击此处编辑母版标题样式</a:t>
            </a:r>
            <a:endParaRPr kumimoji="0" lang="en-US"/>
          </a:p>
        </p:txBody>
      </p:sp>
      <p:sp>
        <p:nvSpPr>
          <p:cNvPr id="8" name="文本占位符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zh-CN" altLang="en-US" smtClean="0"/>
              <a:t>单击此处编辑母版文本样式</a:t>
            </a:r>
            <a:endParaRPr kumimoji="0" lang="zh-CN" altLang="en-US" smtClean="0"/>
          </a:p>
          <a:p>
            <a:pPr lvl="1" eaLnBrk="1" latinLnBrk="0" hangingPunct="1"/>
            <a:r>
              <a:rPr kumimoji="0" lang="zh-CN" altLang="en-US" smtClean="0"/>
              <a:t>第二级</a:t>
            </a:r>
            <a:endParaRPr kumimoji="0" lang="zh-CN" altLang="en-US" smtClean="0"/>
          </a:p>
          <a:p>
            <a:pPr lvl="2" eaLnBrk="1" latinLnBrk="0" hangingPunct="1"/>
            <a:r>
              <a:rPr kumimoji="0" lang="zh-CN" altLang="en-US" smtClean="0"/>
              <a:t>第三级</a:t>
            </a:r>
            <a:endParaRPr kumimoji="0" lang="zh-CN" altLang="en-US" smtClean="0"/>
          </a:p>
          <a:p>
            <a:pPr lvl="3" eaLnBrk="1" latinLnBrk="0" hangingPunct="1"/>
            <a:r>
              <a:rPr kumimoji="0" lang="zh-CN" altLang="en-US" smtClean="0"/>
              <a:t>第四级</a:t>
            </a:r>
            <a:endParaRPr kumimoji="0" lang="zh-CN" altLang="en-US" smtClean="0"/>
          </a:p>
          <a:p>
            <a:pPr lvl="4" eaLnBrk="1" latinLnBrk="0" hangingPunct="1"/>
            <a:r>
              <a:rPr kumimoji="0" lang="zh-CN" altLang="en-US" smtClean="0"/>
              <a:t>第五级</a:t>
            </a:r>
            <a:endParaRPr kumimoji="0" lang="en-US"/>
          </a:p>
        </p:txBody>
      </p:sp>
      <p:sp>
        <p:nvSpPr>
          <p:cNvPr id="9" name="日期占位符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endParaRPr lang="zh-CN" altLang="en-US"/>
          </a:p>
        </p:txBody>
      </p:sp>
      <p:sp>
        <p:nvSpPr>
          <p:cNvPr id="10" name="页脚占位符 2"/>
          <p:cNvSpPr>
            <a:spLocks noGrp="1"/>
          </p:cNvSpPr>
          <p:nvPr>
            <p:ph type="ftr" sz="quarter" idx="3"/>
          </p:nvPr>
        </p:nvSpPr>
        <p:spPr>
          <a:xfrm>
            <a:off x="2898648" y="6356350"/>
            <a:ext cx="3505200" cy="365760"/>
          </a:xfrm>
          <a:prstGeom prst="rect">
            <a:avLst/>
          </a:prstGeom>
        </p:spPr>
        <p:txBody>
          <a:bodyPr vert="horz"/>
          <a:lstStyle>
            <a:lvl1pPr algn="ctr" eaLnBrk="1" latinLnBrk="0" hangingPunct="1">
              <a:defRPr kumimoji="0" sz="1400">
                <a:solidFill>
                  <a:schemeClr val="tx2"/>
                </a:solidFill>
              </a:defRPr>
            </a:lvl1pPr>
          </a:lstStyle>
          <a:p>
            <a:r>
              <a:rPr lang="zh-CN" altLang="en-US" smtClean="0"/>
              <a:t>浙江财经大学信智学院 陈琰宏 </a:t>
            </a:r>
            <a:endParaRPr lang="zh-CN" altLang="en-US" dirty="0"/>
          </a:p>
        </p:txBody>
      </p:sp>
      <p:sp>
        <p:nvSpPr>
          <p:cNvPr id="11" name="灯片编号占位符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0C913308-F349-4B6D-A68A-DD1791B4A57B}" type="slidenum">
              <a:rPr lang="zh-CN" altLang="en-US" smtClean="0"/>
            </a:fld>
            <a:endParaRPr lang="zh-CN" altLang="en-US"/>
          </a:p>
        </p:txBody>
      </p:sp>
      <p:sp>
        <p:nvSpPr>
          <p:cNvPr id="12" name="直接连接符 11"/>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3" name="直接连接符 12"/>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timing>
    <p:tnLst>
      <p:par>
        <p:cTn id="1" dur="indefinite" restart="never" nodeType="tmRoot"/>
      </p:par>
    </p:tnLst>
  </p:timing>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5" Type="http://schemas.openxmlformats.org/officeDocument/2006/relationships/vmlDrawing" Target="../drawings/vmlDrawing4.vml"/><Relationship Id="rId4" Type="http://schemas.openxmlformats.org/officeDocument/2006/relationships/slideLayout" Target="../slideLayouts/slideLayout4.xml"/><Relationship Id="rId3" Type="http://schemas.openxmlformats.org/officeDocument/2006/relationships/image" Target="../media/image7.png"/><Relationship Id="rId2" Type="http://schemas.openxmlformats.org/officeDocument/2006/relationships/image" Target="../media/image6.wmf"/><Relationship Id="rId1" Type="http://schemas.openxmlformats.org/officeDocument/2006/relationships/oleObject" Target="../embeddings/oleObject4.bin"/></Relationships>
</file>

<file path=ppt/slides/_rels/slide15.xml.rels><?xml version="1.0" encoding="UTF-8" standalone="yes"?>
<Relationships xmlns="http://schemas.openxmlformats.org/package/2006/relationships"><Relationship Id="rId5" Type="http://schemas.openxmlformats.org/officeDocument/2006/relationships/vmlDrawing" Target="../drawings/vmlDrawing5.vml"/><Relationship Id="rId4" Type="http://schemas.openxmlformats.org/officeDocument/2006/relationships/slideLayout" Target="../slideLayouts/slideLayout4.xml"/><Relationship Id="rId3" Type="http://schemas.openxmlformats.org/officeDocument/2006/relationships/image" Target="../media/image7.png"/><Relationship Id="rId2" Type="http://schemas.openxmlformats.org/officeDocument/2006/relationships/image" Target="../media/image6.wmf"/><Relationship Id="rId1" Type="http://schemas.openxmlformats.org/officeDocument/2006/relationships/oleObject" Target="../embeddings/oleObject5.bin"/></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pn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pn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2.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3.png"/></Relationships>
</file>

<file path=ppt/slides/_rels/slide27.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image" Target="../media/image1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4.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17.png"/><Relationship Id="rId1" Type="http://schemas.openxmlformats.org/officeDocument/2006/relationships/tags" Target="../tags/tag1.xml"/></Relationships>
</file>

<file path=ppt/slides/_rels/slide35.xml.rels><?xml version="1.0" encoding="UTF-8" standalone="yes"?>
<Relationships xmlns="http://schemas.openxmlformats.org/package/2006/relationships"><Relationship Id="rId5" Type="http://schemas.openxmlformats.org/officeDocument/2006/relationships/slideLayout" Target="../slideLayouts/slideLayout4.xml"/><Relationship Id="rId4" Type="http://schemas.openxmlformats.org/officeDocument/2006/relationships/image" Target="../media/image19.png"/><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tags" Target="../tags/tag2.xml"/></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20.png"/><Relationship Id="rId1" Type="http://schemas.openxmlformats.org/officeDocument/2006/relationships/tags" Target="../tags/tag3.xml"/></Relationships>
</file>

<file path=ppt/slides/_rels/slide37.xml.rels><?xml version="1.0" encoding="UTF-8" standalone="yes"?>
<Relationships xmlns="http://schemas.openxmlformats.org/package/2006/relationships"><Relationship Id="rId5" Type="http://schemas.openxmlformats.org/officeDocument/2006/relationships/slideLayout" Target="../slideLayouts/slideLayout4.xml"/><Relationship Id="rId4" Type="http://schemas.openxmlformats.org/officeDocument/2006/relationships/image" Target="../media/image17.png"/><Relationship Id="rId3" Type="http://schemas.openxmlformats.org/officeDocument/2006/relationships/tags" Target="../tags/tag4.xml"/><Relationship Id="rId2" Type="http://schemas.openxmlformats.org/officeDocument/2006/relationships/image" Target="../media/image22.png"/><Relationship Id="rId1" Type="http://schemas.openxmlformats.org/officeDocument/2006/relationships/image" Target="../media/image21.png"/></Relationships>
</file>

<file path=ppt/slides/_rels/slide38.xml.rels><?xml version="1.0" encoding="UTF-8" standalone="yes"?>
<Relationships xmlns="http://schemas.openxmlformats.org/package/2006/relationships"><Relationship Id="rId6" Type="http://schemas.openxmlformats.org/officeDocument/2006/relationships/slideLayout" Target="../slideLayouts/slideLayout4.xml"/><Relationship Id="rId5" Type="http://schemas.openxmlformats.org/officeDocument/2006/relationships/image" Target="../media/image17.png"/><Relationship Id="rId4" Type="http://schemas.openxmlformats.org/officeDocument/2006/relationships/tags" Target="../tags/tag5.xml"/><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image" Target="../media/image21.png"/></Relationships>
</file>

<file path=ppt/slides/_rels/slide39.xml.rels><?xml version="1.0" encoding="UTF-8" standalone="yes"?>
<Relationships xmlns="http://schemas.openxmlformats.org/package/2006/relationships"><Relationship Id="rId5" Type="http://schemas.openxmlformats.org/officeDocument/2006/relationships/slideLayout" Target="../slideLayouts/slideLayout4.xml"/><Relationship Id="rId4" Type="http://schemas.openxmlformats.org/officeDocument/2006/relationships/image" Target="../media/image18.png"/><Relationship Id="rId3" Type="http://schemas.openxmlformats.org/officeDocument/2006/relationships/image" Target="../media/image17.png"/><Relationship Id="rId2" Type="http://schemas.openxmlformats.org/officeDocument/2006/relationships/tags" Target="../tags/tag6.xml"/><Relationship Id="rId1" Type="http://schemas.openxmlformats.org/officeDocument/2006/relationships/image" Target="../media/image22.png"/></Relationships>
</file>

<file path=ppt/slides/_rels/slide4.xml.rels><?xml version="1.0" encoding="UTF-8" standalone="yes"?>
<Relationships xmlns="http://schemas.openxmlformats.org/package/2006/relationships"><Relationship Id="rId6" Type="http://schemas.openxmlformats.org/officeDocument/2006/relationships/vmlDrawing" Target="../drawings/vmlDrawing1.vml"/><Relationship Id="rId5" Type="http://schemas.openxmlformats.org/officeDocument/2006/relationships/slideLayout" Target="../slideLayouts/slideLayout2.xml"/><Relationship Id="rId4" Type="http://schemas.openxmlformats.org/officeDocument/2006/relationships/audio" Target="../media/audio2.wav"/><Relationship Id="rId3" Type="http://schemas.openxmlformats.org/officeDocument/2006/relationships/audio" Target="../media/audio1.wav"/><Relationship Id="rId2" Type="http://schemas.openxmlformats.org/officeDocument/2006/relationships/image" Target="../media/image5.png"/><Relationship Id="rId1" Type="http://schemas.openxmlformats.org/officeDocument/2006/relationships/oleObject" Target="../embeddings/oleObject1.bin"/></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24.png"/></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25.png"/></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26.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6" Type="http://schemas.openxmlformats.org/officeDocument/2006/relationships/vmlDrawing" Target="../drawings/vmlDrawing6.vml"/><Relationship Id="rId5" Type="http://schemas.openxmlformats.org/officeDocument/2006/relationships/slideLayout" Target="../slideLayouts/slideLayout4.xml"/><Relationship Id="rId4" Type="http://schemas.openxmlformats.org/officeDocument/2006/relationships/image" Target="../media/image28.wmf"/><Relationship Id="rId3" Type="http://schemas.openxmlformats.org/officeDocument/2006/relationships/oleObject" Target="../embeddings/oleObject7.bin"/><Relationship Id="rId2" Type="http://schemas.openxmlformats.org/officeDocument/2006/relationships/image" Target="../media/image27.wmf"/><Relationship Id="rId1" Type="http://schemas.openxmlformats.org/officeDocument/2006/relationships/oleObject" Target="../embeddings/oleObject6.bin"/></Relationships>
</file>

<file path=ppt/slides/_rels/slide46.xml.rels><?xml version="1.0" encoding="UTF-8" standalone="yes"?>
<Relationships xmlns="http://schemas.openxmlformats.org/package/2006/relationships"><Relationship Id="rId8" Type="http://schemas.openxmlformats.org/officeDocument/2006/relationships/vmlDrawing" Target="../drawings/vmlDrawing7.vml"/><Relationship Id="rId7" Type="http://schemas.openxmlformats.org/officeDocument/2006/relationships/slideLayout" Target="../slideLayouts/slideLayout4.xml"/><Relationship Id="rId6" Type="http://schemas.openxmlformats.org/officeDocument/2006/relationships/image" Target="../media/image30.wmf"/><Relationship Id="rId5" Type="http://schemas.openxmlformats.org/officeDocument/2006/relationships/oleObject" Target="../embeddings/oleObject10.bin"/><Relationship Id="rId4" Type="http://schemas.openxmlformats.org/officeDocument/2006/relationships/image" Target="../media/image29.wmf"/><Relationship Id="rId3" Type="http://schemas.openxmlformats.org/officeDocument/2006/relationships/oleObject" Target="../embeddings/oleObject9.bin"/><Relationship Id="rId2" Type="http://schemas.openxmlformats.org/officeDocument/2006/relationships/image" Target="../media/image27.wmf"/><Relationship Id="rId1" Type="http://schemas.openxmlformats.org/officeDocument/2006/relationships/oleObject" Target="../embeddings/oleObject8.bin"/></Relationships>
</file>

<file path=ppt/slides/_rels/slide47.xml.rels><?xml version="1.0" encoding="UTF-8" standalone="yes"?>
<Relationships xmlns="http://schemas.openxmlformats.org/package/2006/relationships"><Relationship Id="rId8" Type="http://schemas.openxmlformats.org/officeDocument/2006/relationships/vmlDrawing" Target="../drawings/vmlDrawing8.vml"/><Relationship Id="rId7" Type="http://schemas.openxmlformats.org/officeDocument/2006/relationships/slideLayout" Target="../slideLayouts/slideLayout4.xml"/><Relationship Id="rId6" Type="http://schemas.openxmlformats.org/officeDocument/2006/relationships/image" Target="../media/image31.wmf"/><Relationship Id="rId5" Type="http://schemas.openxmlformats.org/officeDocument/2006/relationships/oleObject" Target="../embeddings/oleObject13.bin"/><Relationship Id="rId4" Type="http://schemas.openxmlformats.org/officeDocument/2006/relationships/image" Target="../media/image30.wmf"/><Relationship Id="rId3" Type="http://schemas.openxmlformats.org/officeDocument/2006/relationships/oleObject" Target="../embeddings/oleObject12.bin"/><Relationship Id="rId2" Type="http://schemas.openxmlformats.org/officeDocument/2006/relationships/image" Target="../media/image27.wmf"/><Relationship Id="rId1" Type="http://schemas.openxmlformats.org/officeDocument/2006/relationships/oleObject" Target="../embeddings/oleObject11.bin"/></Relationships>
</file>

<file path=ppt/slides/_rels/slide48.xml.rels><?xml version="1.0" encoding="UTF-8" standalone="yes"?>
<Relationships xmlns="http://schemas.openxmlformats.org/package/2006/relationships"><Relationship Id="rId9" Type="http://schemas.openxmlformats.org/officeDocument/2006/relationships/notesSlide" Target="../notesSlides/notesSlide2.xml"/><Relationship Id="rId8" Type="http://schemas.openxmlformats.org/officeDocument/2006/relationships/vmlDrawing" Target="../drawings/vmlDrawing9.vml"/><Relationship Id="rId7" Type="http://schemas.openxmlformats.org/officeDocument/2006/relationships/slideLayout" Target="../slideLayouts/slideLayout4.xml"/><Relationship Id="rId6" Type="http://schemas.openxmlformats.org/officeDocument/2006/relationships/image" Target="../media/image32.wmf"/><Relationship Id="rId5" Type="http://schemas.openxmlformats.org/officeDocument/2006/relationships/oleObject" Target="../embeddings/oleObject16.bin"/><Relationship Id="rId4" Type="http://schemas.openxmlformats.org/officeDocument/2006/relationships/image" Target="../media/image27.wmf"/><Relationship Id="rId3" Type="http://schemas.openxmlformats.org/officeDocument/2006/relationships/oleObject" Target="../embeddings/oleObject15.bin"/><Relationship Id="rId2" Type="http://schemas.openxmlformats.org/officeDocument/2006/relationships/image" Target="../media/image31.wmf"/><Relationship Id="rId1" Type="http://schemas.openxmlformats.org/officeDocument/2006/relationships/oleObject" Target="../embeddings/oleObject14.bin"/></Relationships>
</file>

<file path=ppt/slides/_rels/slide49.xml.rels><?xml version="1.0" encoding="UTF-8" standalone="yes"?>
<Relationships xmlns="http://schemas.openxmlformats.org/package/2006/relationships"><Relationship Id="rId6" Type="http://schemas.openxmlformats.org/officeDocument/2006/relationships/vmlDrawing" Target="../drawings/vmlDrawing10.vml"/><Relationship Id="rId5" Type="http://schemas.openxmlformats.org/officeDocument/2006/relationships/slideLayout" Target="../slideLayouts/slideLayout4.xml"/><Relationship Id="rId4" Type="http://schemas.openxmlformats.org/officeDocument/2006/relationships/image" Target="../media/image33.wmf"/><Relationship Id="rId3" Type="http://schemas.openxmlformats.org/officeDocument/2006/relationships/oleObject" Target="../embeddings/oleObject18.bin"/><Relationship Id="rId2" Type="http://schemas.openxmlformats.org/officeDocument/2006/relationships/image" Target="../media/image27.wmf"/><Relationship Id="rId1" Type="http://schemas.openxmlformats.org/officeDocument/2006/relationships/oleObject" Target="../embeddings/oleObject17.bin"/></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50.xml.rels><?xml version="1.0" encoding="UTF-8" standalone="yes"?>
<Relationships xmlns="http://schemas.openxmlformats.org/package/2006/relationships"><Relationship Id="rId8" Type="http://schemas.openxmlformats.org/officeDocument/2006/relationships/vmlDrawing" Target="../drawings/vmlDrawing11.vml"/><Relationship Id="rId7" Type="http://schemas.openxmlformats.org/officeDocument/2006/relationships/slideLayout" Target="../slideLayouts/slideLayout4.xml"/><Relationship Id="rId6" Type="http://schemas.openxmlformats.org/officeDocument/2006/relationships/image" Target="../media/image34.wmf"/><Relationship Id="rId5" Type="http://schemas.openxmlformats.org/officeDocument/2006/relationships/oleObject" Target="../embeddings/oleObject21.bin"/><Relationship Id="rId4" Type="http://schemas.openxmlformats.org/officeDocument/2006/relationships/image" Target="../media/image33.wmf"/><Relationship Id="rId3" Type="http://schemas.openxmlformats.org/officeDocument/2006/relationships/oleObject" Target="../embeddings/oleObject20.bin"/><Relationship Id="rId2" Type="http://schemas.openxmlformats.org/officeDocument/2006/relationships/image" Target="../media/image27.wmf"/><Relationship Id="rId1" Type="http://schemas.openxmlformats.org/officeDocument/2006/relationships/oleObject" Target="../embeddings/oleObject19.bin"/></Relationships>
</file>

<file path=ppt/slides/_rels/slide51.xml.rels><?xml version="1.0" encoding="UTF-8" standalone="yes"?>
<Relationships xmlns="http://schemas.openxmlformats.org/package/2006/relationships"><Relationship Id="rId8" Type="http://schemas.openxmlformats.org/officeDocument/2006/relationships/vmlDrawing" Target="../drawings/vmlDrawing12.vml"/><Relationship Id="rId7" Type="http://schemas.openxmlformats.org/officeDocument/2006/relationships/slideLayout" Target="../slideLayouts/slideLayout4.xml"/><Relationship Id="rId6" Type="http://schemas.openxmlformats.org/officeDocument/2006/relationships/image" Target="../media/image35.wmf"/><Relationship Id="rId5" Type="http://schemas.openxmlformats.org/officeDocument/2006/relationships/oleObject" Target="../embeddings/oleObject24.bin"/><Relationship Id="rId4" Type="http://schemas.openxmlformats.org/officeDocument/2006/relationships/image" Target="../media/image34.wmf"/><Relationship Id="rId3" Type="http://schemas.openxmlformats.org/officeDocument/2006/relationships/oleObject" Target="../embeddings/oleObject23.bin"/><Relationship Id="rId2" Type="http://schemas.openxmlformats.org/officeDocument/2006/relationships/image" Target="../media/image27.wmf"/><Relationship Id="rId1" Type="http://schemas.openxmlformats.org/officeDocument/2006/relationships/oleObject" Target="../embeddings/oleObject22.bin"/></Relationships>
</file>

<file path=ppt/slides/_rels/slide5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6.png"/></Relationships>
</file>

<file path=ppt/slides/_rels/slide5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8.png"/><Relationship Id="rId1" Type="http://schemas.openxmlformats.org/officeDocument/2006/relationships/image" Target="../media/image37.png"/></Relationships>
</file>

<file path=ppt/slides/_rels/slide5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9.png"/></Relationships>
</file>

<file path=ppt/slides/_rels/slide5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8.png"/><Relationship Id="rId1" Type="http://schemas.openxmlformats.org/officeDocument/2006/relationships/image" Target="../media/image39.png"/></Relationships>
</file>

<file path=ppt/slides/_rels/slide5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0.png"/></Relationships>
</file>

<file path=ppt/slides/_rels/slide57.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image" Target="../media/image41.png"/></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image" Target="../media/image44.GIF"/></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45.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45.png"/><Relationship Id="rId1" Type="http://schemas.openxmlformats.org/officeDocument/2006/relationships/tags" Target="../tags/tag7.xml"/></Relationships>
</file>

<file path=ppt/slides/_rels/slide6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xml"/><Relationship Id="rId1" Type="http://schemas.openxmlformats.org/officeDocument/2006/relationships/image" Target="../media/image46.png"/></Relationships>
</file>

<file path=ppt/slides/_rels/slide6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xml"/><Relationship Id="rId1" Type="http://schemas.openxmlformats.org/officeDocument/2006/relationships/image" Target="../media/image47.png"/></Relationships>
</file>

<file path=ppt/slides/_rels/slide66.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48.jpe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8.xml.rels><?xml version="1.0" encoding="UTF-8" standalone="yes"?>
<Relationships xmlns="http://schemas.openxmlformats.org/package/2006/relationships"><Relationship Id="rId5" Type="http://schemas.openxmlformats.org/officeDocument/2006/relationships/vmlDrawing" Target="../drawings/vmlDrawing2.vml"/><Relationship Id="rId4" Type="http://schemas.openxmlformats.org/officeDocument/2006/relationships/slideLayout" Target="../slideLayouts/slideLayout2.xml"/><Relationship Id="rId3" Type="http://schemas.openxmlformats.org/officeDocument/2006/relationships/audio" Target="../media/audio1.wav"/><Relationship Id="rId2" Type="http://schemas.openxmlformats.org/officeDocument/2006/relationships/image" Target="../media/image6.wmf"/><Relationship Id="rId1" Type="http://schemas.openxmlformats.org/officeDocument/2006/relationships/oleObject" Target="../embeddings/oleObject2.bin"/></Relationships>
</file>

<file path=ppt/slides/_rels/slide9.xml.rels><?xml version="1.0" encoding="UTF-8" standalone="yes"?>
<Relationships xmlns="http://schemas.openxmlformats.org/package/2006/relationships"><Relationship Id="rId7" Type="http://schemas.openxmlformats.org/officeDocument/2006/relationships/notesSlide" Target="../notesSlides/notesSlide1.xml"/><Relationship Id="rId6" Type="http://schemas.openxmlformats.org/officeDocument/2006/relationships/vmlDrawing" Target="../drawings/vmlDrawing3.vml"/><Relationship Id="rId5" Type="http://schemas.openxmlformats.org/officeDocument/2006/relationships/slideLayout" Target="../slideLayouts/slideLayout2.xml"/><Relationship Id="rId4" Type="http://schemas.openxmlformats.org/officeDocument/2006/relationships/audio" Target="../media/audio2.wav"/><Relationship Id="rId3" Type="http://schemas.openxmlformats.org/officeDocument/2006/relationships/audio" Target="../media/audio1.wav"/><Relationship Id="rId2" Type="http://schemas.openxmlformats.org/officeDocument/2006/relationships/image" Target="../media/image6.wmf"/><Relationship Id="rId1" Type="http://schemas.openxmlformats.org/officeDocument/2006/relationships/oleObject" Target="../embeddings/oleObject3.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ctrTitle"/>
          </p:nvPr>
        </p:nvSpPr>
        <p:spPr>
          <a:xfrm>
            <a:off x="1114272" y="3736672"/>
            <a:ext cx="6912768" cy="1003279"/>
          </a:xfrm>
        </p:spPr>
        <p:txBody>
          <a:bodyPr>
            <a:noAutofit/>
          </a:bodyPr>
          <a:lstStyle/>
          <a:p>
            <a:pPr algn="ctr"/>
            <a:r>
              <a:rPr lang="zh-CN" altLang="en-US" sz="4400" b="1" dirty="0" smtClean="0">
                <a:latin typeface="宋体" panose="02010600030101010101" pitchFamily="2" charset="-122"/>
                <a:ea typeface="宋体" panose="02010600030101010101" pitchFamily="2" charset="-122"/>
              </a:rPr>
              <a:t>数据结构</a:t>
            </a:r>
            <a:r>
              <a:rPr lang="en-US" altLang="zh-CN" sz="4400" b="1" dirty="0" smtClean="0">
                <a:latin typeface="宋体" panose="02010600030101010101" pitchFamily="2" charset="-122"/>
                <a:ea typeface="宋体" panose="02010600030101010101" pitchFamily="2" charset="-122"/>
              </a:rPr>
              <a:t>-Dijistra</a:t>
            </a:r>
            <a:endParaRPr lang="en-US" altLang="zh-CN" sz="4400" b="1" dirty="0" smtClean="0">
              <a:latin typeface="宋体" panose="02010600030101010101" pitchFamily="2" charset="-122"/>
              <a:ea typeface="宋体" panose="02010600030101010101" pitchFamily="2" charset="-122"/>
            </a:endParaRPr>
          </a:p>
        </p:txBody>
      </p:sp>
      <p:sp>
        <p:nvSpPr>
          <p:cNvPr id="5" name="副标题 2"/>
          <p:cNvSpPr>
            <a:spLocks noGrp="1"/>
          </p:cNvSpPr>
          <p:nvPr>
            <p:ph type="subTitle" idx="1"/>
          </p:nvPr>
        </p:nvSpPr>
        <p:spPr>
          <a:xfrm>
            <a:off x="1219200" y="5124450"/>
            <a:ext cx="6858000" cy="533400"/>
          </a:xfrm>
        </p:spPr>
        <p:txBody>
          <a:bodyPr>
            <a:normAutofit/>
          </a:bodyPr>
          <a:lstStyle/>
          <a:p>
            <a:pPr algn="ctr"/>
            <a:r>
              <a:rPr lang="en-US" altLang="zh-CN" sz="2800" dirty="0" smtClean="0"/>
              <a:t>                                   </a:t>
            </a:r>
            <a:r>
              <a:rPr lang="zh-CN" altLang="en-US" sz="2800" b="1" dirty="0" smtClean="0">
                <a:latin typeface="宋体" panose="02010600030101010101" pitchFamily="2" charset="-122"/>
                <a:ea typeface="宋体" panose="02010600030101010101" pitchFamily="2" charset="-122"/>
              </a:rPr>
              <a:t>信智学院  </a:t>
            </a:r>
            <a:r>
              <a:rPr lang="zh-CN" sz="2800" b="1" dirty="0">
                <a:latin typeface="宋体" panose="02010600030101010101" pitchFamily="2" charset="-122"/>
                <a:ea typeface="宋体" panose="02010600030101010101" pitchFamily="2" charset="-122"/>
              </a:rPr>
              <a:t>陈琰宏</a:t>
            </a:r>
            <a:endParaRPr lang="zh-CN" sz="2800" b="1" dirty="0">
              <a:latin typeface="宋体" panose="02010600030101010101" pitchFamily="2" charset="-122"/>
              <a:ea typeface="宋体" panose="02010600030101010101" pitchFamily="2" charset="-122"/>
            </a:endParaRPr>
          </a:p>
        </p:txBody>
      </p:sp>
      <p:pic>
        <p:nvPicPr>
          <p:cNvPr id="6" name="图片 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344" y="1124744"/>
            <a:ext cx="9144000" cy="1042416"/>
          </a:xfrm>
          <a:prstGeom prst="rect">
            <a:avLst/>
          </a:prstGeom>
        </p:spPr>
      </p:pic>
      <p:sp>
        <p:nvSpPr>
          <p:cNvPr id="2" name="页脚占位符 1"/>
          <p:cNvSpPr>
            <a:spLocks noGrp="1"/>
          </p:cNvSpPr>
          <p:nvPr>
            <p:ph type="ftr" sz="quarter" idx="3"/>
          </p:nvPr>
        </p:nvSpPr>
        <p:spPr/>
        <p:txBody>
          <a:bodyPr/>
          <a:lstStyle/>
          <a:p>
            <a:r>
              <a:rPr lang="zh-CN" altLang="en-US" smtClean="0"/>
              <a:t>浙江财经大学信智学院 陈琰宏 </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999" advTm="5181"/>
    </mc:Choice>
    <mc:Fallback>
      <p:transition spd="slow" advTm="5181"/>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4" name="文本框 112643"/>
          <p:cNvSpPr txBox="1"/>
          <p:nvPr/>
        </p:nvSpPr>
        <p:spPr>
          <a:xfrm>
            <a:off x="69050" y="1266508"/>
            <a:ext cx="8991600" cy="1198880"/>
          </a:xfrm>
          <a:prstGeom prst="rect">
            <a:avLst/>
          </a:prstGeom>
          <a:noFill/>
          <a:ln w="9525">
            <a:noFill/>
          </a:ln>
        </p:spPr>
        <p:txBody>
          <a:bodyPr>
            <a:spAutoFit/>
          </a:bodyPr>
          <a:lstStyle/>
          <a:p>
            <a:pPr marL="457200" indent="-457200" algn="l">
              <a:lnSpc>
                <a:spcPct val="150000"/>
              </a:lnSpc>
              <a:spcAft>
                <a:spcPct val="0"/>
              </a:spcAft>
              <a:buClr>
                <a:schemeClr val="tx1"/>
              </a:buClr>
              <a:buFont typeface="Wingdings" panose="05000000000000000000" pitchFamily="2" charset="2"/>
              <a:buChar char="p"/>
            </a:pPr>
            <a:r>
              <a:rPr lang="zh-CN" altLang="en-US" sz="2400" dirty="0">
                <a:latin typeface="Arial" panose="020B0604020202020204" pitchFamily="34" charset="0"/>
                <a:ea typeface="宋体" panose="02010600030101010101" pitchFamily="2" charset="-122"/>
              </a:rPr>
              <a:t>可以证明</a:t>
            </a:r>
            <a:r>
              <a:rPr lang="en-US" altLang="zh-CN" sz="2400">
                <a:latin typeface="Arial" panose="020B0604020202020204" pitchFamily="34" charset="0"/>
                <a:ea typeface="宋体" panose="02010600030101010101" pitchFamily="2" charset="-122"/>
              </a:rPr>
              <a:t>v</a:t>
            </a:r>
            <a:r>
              <a:rPr lang="en-US" altLang="zh-CN" sz="2400" baseline="-25000">
                <a:latin typeface="Arial" panose="020B0604020202020204" pitchFamily="34" charset="0"/>
                <a:ea typeface="宋体" panose="02010600030101010101" pitchFamily="2" charset="-122"/>
              </a:rPr>
              <a:t>0</a:t>
            </a:r>
            <a:r>
              <a:rPr lang="zh-CN" altLang="zh-CN" sz="2400" u="sng">
                <a:latin typeface="Arial" panose="020B0604020202020204" pitchFamily="34" charset="0"/>
                <a:ea typeface="宋体" panose="02010600030101010101" pitchFamily="2" charset="-122"/>
              </a:rPr>
              <a:t>到</a:t>
            </a:r>
            <a:r>
              <a:rPr lang="zh-CN" altLang="zh-CN" sz="2400" u="sng" dirty="0">
                <a:latin typeface="Arial" panose="020B0604020202020204" pitchFamily="34" charset="0"/>
                <a:ea typeface="宋体" panose="02010600030101010101" pitchFamily="2" charset="-122"/>
              </a:rPr>
              <a:t>T中顶点</a:t>
            </a:r>
            <a:r>
              <a:rPr lang="en-US" altLang="zh-CN" sz="2400" err="1">
                <a:latin typeface="Arial" panose="020B0604020202020204" pitchFamily="34" charset="0"/>
                <a:ea typeface="宋体" panose="02010600030101010101" pitchFamily="2" charset="-122"/>
              </a:rPr>
              <a:t>v</a:t>
            </a:r>
            <a:r>
              <a:rPr lang="en-US" altLang="zh-CN" sz="2400" baseline="-25000" err="1">
                <a:latin typeface="Arial" panose="020B0604020202020204" pitchFamily="34" charset="0"/>
                <a:ea typeface="宋体" panose="02010600030101010101" pitchFamily="2" charset="-122"/>
              </a:rPr>
              <a:t>k</a:t>
            </a:r>
            <a:r>
              <a:rPr lang="zh-CN" altLang="zh-CN" sz="2400" u="sng" dirty="0">
                <a:latin typeface="Arial" panose="020B0604020202020204" pitchFamily="34" charset="0"/>
                <a:ea typeface="宋体" panose="02010600030101010101" pitchFamily="2" charset="-122"/>
              </a:rPr>
              <a:t>的最短路径，</a:t>
            </a:r>
            <a:r>
              <a:rPr lang="zh-CN" altLang="en-US" sz="2400" u="sng" dirty="0">
                <a:latin typeface="Arial" panose="020B0604020202020204" pitchFamily="34" charset="0"/>
                <a:ea typeface="宋体" panose="02010600030101010101" pitchFamily="2" charset="-122"/>
              </a:rPr>
              <a:t>要么</a:t>
            </a:r>
            <a:r>
              <a:rPr lang="zh-CN" altLang="zh-CN" sz="2400" u="sng" dirty="0">
                <a:latin typeface="Arial" panose="020B0604020202020204" pitchFamily="34" charset="0"/>
                <a:ea typeface="宋体" panose="02010600030101010101" pitchFamily="2" charset="-122"/>
              </a:rPr>
              <a:t>是</a:t>
            </a:r>
            <a:r>
              <a:rPr lang="zh-CN" altLang="zh-CN" sz="2400" u="sng" dirty="0">
                <a:solidFill>
                  <a:srgbClr val="FF0000"/>
                </a:solidFill>
                <a:effectLst>
                  <a:outerShdw blurRad="38100" dist="38100" dir="2700000">
                    <a:srgbClr val="C0C0C0"/>
                  </a:outerShdw>
                </a:effectLst>
                <a:latin typeface="Arial" panose="020B0604020202020204" pitchFamily="34" charset="0"/>
                <a:ea typeface="宋体" panose="02010600030101010101" pitchFamily="2" charset="-122"/>
              </a:rPr>
              <a:t>从</a:t>
            </a:r>
            <a:r>
              <a:rPr lang="en-US" altLang="zh-CN" sz="2400">
                <a:solidFill>
                  <a:srgbClr val="FF0000"/>
                </a:solidFill>
                <a:effectLst>
                  <a:outerShdw blurRad="38100" dist="38100" dir="2700000">
                    <a:srgbClr val="C0C0C0"/>
                  </a:outerShdw>
                </a:effectLst>
                <a:latin typeface="Arial" panose="020B0604020202020204" pitchFamily="34" charset="0"/>
                <a:ea typeface="宋体" panose="02010600030101010101" pitchFamily="2" charset="-122"/>
              </a:rPr>
              <a:t>v</a:t>
            </a:r>
            <a:r>
              <a:rPr lang="en-US" altLang="zh-CN" sz="2400" baseline="-25000">
                <a:solidFill>
                  <a:srgbClr val="FF0000"/>
                </a:solidFill>
                <a:effectLst>
                  <a:outerShdw blurRad="38100" dist="38100" dir="2700000">
                    <a:srgbClr val="C0C0C0"/>
                  </a:outerShdw>
                </a:effectLst>
                <a:latin typeface="Arial" panose="020B0604020202020204" pitchFamily="34" charset="0"/>
                <a:ea typeface="宋体" panose="02010600030101010101" pitchFamily="2" charset="-122"/>
              </a:rPr>
              <a:t>0</a:t>
            </a:r>
            <a:r>
              <a:rPr lang="zh-CN" altLang="zh-CN" sz="2400" u="sng">
                <a:solidFill>
                  <a:srgbClr val="FF0000"/>
                </a:solidFill>
                <a:effectLst>
                  <a:outerShdw blurRad="38100" dist="38100" dir="2700000">
                    <a:srgbClr val="C0C0C0"/>
                  </a:outerShdw>
                </a:effectLst>
                <a:latin typeface="Arial" panose="020B0604020202020204" pitchFamily="34" charset="0"/>
                <a:ea typeface="宋体" panose="02010600030101010101" pitchFamily="2" charset="-122"/>
              </a:rPr>
              <a:t>到</a:t>
            </a:r>
            <a:r>
              <a:rPr lang="en-US" altLang="zh-CN" sz="2400" err="1">
                <a:solidFill>
                  <a:srgbClr val="FF0000"/>
                </a:solidFill>
                <a:effectLst>
                  <a:outerShdw blurRad="38100" dist="38100" dir="2700000">
                    <a:srgbClr val="C0C0C0"/>
                  </a:outerShdw>
                </a:effectLst>
                <a:latin typeface="Arial" panose="020B0604020202020204" pitchFamily="34" charset="0"/>
                <a:ea typeface="宋体" panose="02010600030101010101" pitchFamily="2" charset="-122"/>
              </a:rPr>
              <a:t>v</a:t>
            </a:r>
            <a:r>
              <a:rPr lang="en-US" altLang="zh-CN" sz="2400" baseline="-25000" err="1">
                <a:solidFill>
                  <a:srgbClr val="FF0000"/>
                </a:solidFill>
                <a:effectLst>
                  <a:outerShdw blurRad="38100" dist="38100" dir="2700000">
                    <a:srgbClr val="C0C0C0"/>
                  </a:outerShdw>
                </a:effectLst>
                <a:latin typeface="Arial" panose="020B0604020202020204" pitchFamily="34" charset="0"/>
                <a:ea typeface="宋体" panose="02010600030101010101" pitchFamily="2" charset="-122"/>
              </a:rPr>
              <a:t>k</a:t>
            </a:r>
            <a:r>
              <a:rPr lang="zh-CN" altLang="zh-CN" sz="2400" u="sng" dirty="0">
                <a:solidFill>
                  <a:srgbClr val="FF0000"/>
                </a:solidFill>
                <a:effectLst>
                  <a:outerShdw blurRad="38100" dist="38100" dir="2700000">
                    <a:srgbClr val="C0C0C0"/>
                  </a:outerShdw>
                </a:effectLst>
                <a:latin typeface="Arial" panose="020B0604020202020204" pitchFamily="34" charset="0"/>
                <a:ea typeface="宋体" panose="02010600030101010101" pitchFamily="2" charset="-122"/>
              </a:rPr>
              <a:t>的直接路径</a:t>
            </a:r>
            <a:r>
              <a:rPr lang="zh-CN" altLang="zh-CN" sz="2400" u="sng" dirty="0">
                <a:latin typeface="Arial" panose="020B0604020202020204" pitchFamily="34" charset="0"/>
                <a:ea typeface="宋体" panose="02010600030101010101" pitchFamily="2" charset="-122"/>
              </a:rPr>
              <a:t>；要么是</a:t>
            </a:r>
            <a:r>
              <a:rPr lang="zh-CN" altLang="zh-CN" sz="2400" u="sng" dirty="0">
                <a:solidFill>
                  <a:srgbClr val="FF0000"/>
                </a:solidFill>
                <a:effectLst>
                  <a:outerShdw blurRad="38100" dist="38100" dir="2700000">
                    <a:srgbClr val="C0C0C0"/>
                  </a:outerShdw>
                </a:effectLst>
                <a:latin typeface="Arial" panose="020B0604020202020204" pitchFamily="34" charset="0"/>
                <a:ea typeface="宋体" panose="02010600030101010101" pitchFamily="2" charset="-122"/>
              </a:rPr>
              <a:t>从</a:t>
            </a:r>
            <a:r>
              <a:rPr lang="en-US" altLang="zh-CN" sz="2400">
                <a:solidFill>
                  <a:srgbClr val="FF0000"/>
                </a:solidFill>
                <a:effectLst>
                  <a:outerShdw blurRad="38100" dist="38100" dir="2700000">
                    <a:srgbClr val="C0C0C0"/>
                  </a:outerShdw>
                </a:effectLst>
                <a:latin typeface="Arial" panose="020B0604020202020204" pitchFamily="34" charset="0"/>
                <a:ea typeface="宋体" panose="02010600030101010101" pitchFamily="2" charset="-122"/>
              </a:rPr>
              <a:t>v</a:t>
            </a:r>
            <a:r>
              <a:rPr lang="en-US" altLang="zh-CN" sz="2400" baseline="-25000">
                <a:solidFill>
                  <a:srgbClr val="FF0000"/>
                </a:solidFill>
                <a:effectLst>
                  <a:outerShdw blurRad="38100" dist="38100" dir="2700000">
                    <a:srgbClr val="C0C0C0"/>
                  </a:outerShdw>
                </a:effectLst>
                <a:latin typeface="Arial" panose="020B0604020202020204" pitchFamily="34" charset="0"/>
                <a:ea typeface="宋体" panose="02010600030101010101" pitchFamily="2" charset="-122"/>
              </a:rPr>
              <a:t>0</a:t>
            </a:r>
            <a:r>
              <a:rPr lang="zh-CN" altLang="zh-CN" sz="2400" u="sng">
                <a:solidFill>
                  <a:srgbClr val="FF0000"/>
                </a:solidFill>
                <a:effectLst>
                  <a:outerShdw blurRad="38100" dist="38100" dir="2700000">
                    <a:srgbClr val="C0C0C0"/>
                  </a:outerShdw>
                </a:effectLst>
                <a:latin typeface="Arial" panose="020B0604020202020204" pitchFamily="34" charset="0"/>
                <a:ea typeface="宋体" panose="02010600030101010101" pitchFamily="2" charset="-122"/>
              </a:rPr>
              <a:t>经S中</a:t>
            </a:r>
            <a:r>
              <a:rPr lang="zh-CN" altLang="en-US" sz="2400" u="sng" dirty="0">
                <a:solidFill>
                  <a:srgbClr val="FF0000"/>
                </a:solidFill>
                <a:effectLst>
                  <a:outerShdw blurRad="38100" dist="38100" dir="2700000">
                    <a:srgbClr val="C0C0C0"/>
                  </a:outerShdw>
                </a:effectLst>
                <a:latin typeface="Arial" panose="020B0604020202020204" pitchFamily="34" charset="0"/>
                <a:ea typeface="宋体" panose="02010600030101010101" pitchFamily="2" charset="-122"/>
              </a:rPr>
              <a:t>某个顶点</a:t>
            </a:r>
            <a:r>
              <a:rPr lang="zh-CN" altLang="en-US" sz="2400" dirty="0">
                <a:solidFill>
                  <a:srgbClr val="FF0000"/>
                </a:solidFill>
                <a:effectLst>
                  <a:outerShdw blurRad="38100" dist="38100" dir="2700000">
                    <a:srgbClr val="C0C0C0"/>
                  </a:outerShdw>
                </a:effectLst>
                <a:latin typeface="Arial" panose="020B0604020202020204" pitchFamily="34" charset="0"/>
                <a:ea typeface="宋体" panose="02010600030101010101" pitchFamily="2" charset="-122"/>
              </a:rPr>
              <a:t> </a:t>
            </a:r>
            <a:r>
              <a:rPr lang="en-US" altLang="zh-CN" sz="2400">
                <a:solidFill>
                  <a:srgbClr val="FF0000"/>
                </a:solidFill>
                <a:effectLst>
                  <a:outerShdw blurRad="38100" dist="38100" dir="2700000">
                    <a:srgbClr val="C0C0C0"/>
                  </a:outerShdw>
                </a:effectLst>
                <a:latin typeface="Arial" panose="020B0604020202020204" pitchFamily="34" charset="0"/>
                <a:ea typeface="宋体" panose="02010600030101010101" pitchFamily="2" charset="-122"/>
              </a:rPr>
              <a:t>v</a:t>
            </a:r>
            <a:r>
              <a:rPr lang="en-US" altLang="zh-CN" sz="2400" baseline="-25000">
                <a:solidFill>
                  <a:srgbClr val="FF0000"/>
                </a:solidFill>
                <a:effectLst>
                  <a:outerShdw blurRad="38100" dist="38100" dir="2700000">
                    <a:srgbClr val="C0C0C0"/>
                  </a:outerShdw>
                </a:effectLst>
                <a:latin typeface="Arial" panose="020B0604020202020204" pitchFamily="34" charset="0"/>
                <a:ea typeface="宋体" panose="02010600030101010101" pitchFamily="2" charset="-122"/>
              </a:rPr>
              <a:t>i  </a:t>
            </a:r>
            <a:r>
              <a:rPr lang="zh-CN" altLang="zh-CN" sz="2400" u="sng">
                <a:solidFill>
                  <a:srgbClr val="FF0000"/>
                </a:solidFill>
                <a:effectLst>
                  <a:outerShdw blurRad="38100" dist="38100" dir="2700000">
                    <a:srgbClr val="C0C0C0"/>
                  </a:outerShdw>
                </a:effectLst>
                <a:latin typeface="Arial" panose="020B0604020202020204" pitchFamily="34" charset="0"/>
                <a:ea typeface="宋体" panose="02010600030101010101" pitchFamily="2" charset="-122"/>
              </a:rPr>
              <a:t>再到</a:t>
            </a:r>
            <a:r>
              <a:rPr lang="en-US" altLang="zh-CN" sz="2400" err="1">
                <a:solidFill>
                  <a:srgbClr val="FF0000"/>
                </a:solidFill>
                <a:effectLst>
                  <a:outerShdw blurRad="38100" dist="38100" dir="2700000">
                    <a:srgbClr val="C0C0C0"/>
                  </a:outerShdw>
                </a:effectLst>
                <a:latin typeface="Arial" panose="020B0604020202020204" pitchFamily="34" charset="0"/>
                <a:ea typeface="宋体" panose="02010600030101010101" pitchFamily="2" charset="-122"/>
              </a:rPr>
              <a:t>v</a:t>
            </a:r>
            <a:r>
              <a:rPr lang="en-US" altLang="zh-CN" sz="2400" baseline="-25000" err="1">
                <a:solidFill>
                  <a:srgbClr val="FF0000"/>
                </a:solidFill>
                <a:effectLst>
                  <a:outerShdw blurRad="38100" dist="38100" dir="2700000">
                    <a:srgbClr val="C0C0C0"/>
                  </a:outerShdw>
                </a:effectLst>
                <a:latin typeface="Arial" panose="020B0604020202020204" pitchFamily="34" charset="0"/>
                <a:ea typeface="宋体" panose="02010600030101010101" pitchFamily="2" charset="-122"/>
              </a:rPr>
              <a:t>k</a:t>
            </a:r>
            <a:r>
              <a:rPr lang="zh-CN" altLang="zh-CN" sz="2400" u="sng" dirty="0">
                <a:solidFill>
                  <a:srgbClr val="FF0000"/>
                </a:solidFill>
                <a:effectLst>
                  <a:outerShdw blurRad="38100" dist="38100" dir="2700000">
                    <a:srgbClr val="C0C0C0"/>
                  </a:outerShdw>
                </a:effectLst>
                <a:latin typeface="Arial" panose="020B0604020202020204" pitchFamily="34" charset="0"/>
                <a:ea typeface="宋体" panose="02010600030101010101" pitchFamily="2" charset="-122"/>
              </a:rPr>
              <a:t>的路径</a:t>
            </a:r>
            <a:r>
              <a:rPr lang="zh-CN" altLang="en-US" sz="2400" dirty="0">
                <a:latin typeface="Arial" panose="020B0604020202020204" pitchFamily="34" charset="0"/>
                <a:ea typeface="宋体" panose="02010600030101010101" pitchFamily="2" charset="-122"/>
              </a:rPr>
              <a:t>。</a:t>
            </a:r>
            <a:endParaRPr lang="zh-CN" altLang="en-US" sz="2400" dirty="0">
              <a:solidFill>
                <a:srgbClr val="0000FF"/>
              </a:solidFill>
              <a:effectLst>
                <a:outerShdw blurRad="38100" dist="38100" dir="2700000">
                  <a:srgbClr val="C0C0C0"/>
                </a:outerShdw>
              </a:effectLst>
              <a:latin typeface="Arial" panose="020B0604020202020204" pitchFamily="34" charset="0"/>
              <a:ea typeface="宋体" panose="02010600030101010101" pitchFamily="2" charset="-122"/>
            </a:endParaRPr>
          </a:p>
        </p:txBody>
      </p:sp>
      <p:grpSp>
        <p:nvGrpSpPr>
          <p:cNvPr id="112661" name="组合 112660"/>
          <p:cNvGrpSpPr/>
          <p:nvPr/>
        </p:nvGrpSpPr>
        <p:grpSpPr>
          <a:xfrm>
            <a:off x="1756563" y="2365058"/>
            <a:ext cx="5791200" cy="3730625"/>
            <a:chOff x="1111" y="1231"/>
            <a:chExt cx="3648" cy="2350"/>
          </a:xfrm>
        </p:grpSpPr>
        <p:sp>
          <p:nvSpPr>
            <p:cNvPr id="112645" name="任意多边形 112644"/>
            <p:cNvSpPr/>
            <p:nvPr/>
          </p:nvSpPr>
          <p:spPr>
            <a:xfrm>
              <a:off x="1111" y="1639"/>
              <a:ext cx="1421" cy="1905"/>
            </a:xfrm>
            <a:custGeom>
              <a:avLst/>
              <a:gdLst/>
              <a:ahLst/>
              <a:cxnLst/>
              <a:rect l="0" t="0" r="0" b="0"/>
              <a:pathLst>
                <a:path w="462" h="960">
                  <a:moveTo>
                    <a:pt x="259" y="0"/>
                  </a:moveTo>
                  <a:cubicBezTo>
                    <a:pt x="215" y="14"/>
                    <a:pt x="184" y="42"/>
                    <a:pt x="146" y="68"/>
                  </a:cubicBezTo>
                  <a:cubicBezTo>
                    <a:pt x="90" y="155"/>
                    <a:pt x="162" y="53"/>
                    <a:pt x="90" y="124"/>
                  </a:cubicBezTo>
                  <a:cubicBezTo>
                    <a:pt x="10" y="203"/>
                    <a:pt x="128" y="117"/>
                    <a:pt x="33" y="181"/>
                  </a:cubicBezTo>
                  <a:cubicBezTo>
                    <a:pt x="4" y="271"/>
                    <a:pt x="15" y="225"/>
                    <a:pt x="0" y="316"/>
                  </a:cubicBezTo>
                  <a:cubicBezTo>
                    <a:pt x="31" y="444"/>
                    <a:pt x="0" y="303"/>
                    <a:pt x="22" y="587"/>
                  </a:cubicBezTo>
                  <a:cubicBezTo>
                    <a:pt x="27" y="653"/>
                    <a:pt x="57" y="717"/>
                    <a:pt x="79" y="779"/>
                  </a:cubicBezTo>
                  <a:cubicBezTo>
                    <a:pt x="90" y="859"/>
                    <a:pt x="88" y="915"/>
                    <a:pt x="158" y="960"/>
                  </a:cubicBezTo>
                  <a:cubicBezTo>
                    <a:pt x="218" y="956"/>
                    <a:pt x="279" y="958"/>
                    <a:pt x="338" y="949"/>
                  </a:cubicBezTo>
                  <a:cubicBezTo>
                    <a:pt x="377" y="943"/>
                    <a:pt x="417" y="859"/>
                    <a:pt x="417" y="859"/>
                  </a:cubicBezTo>
                  <a:cubicBezTo>
                    <a:pt x="445" y="748"/>
                    <a:pt x="462" y="641"/>
                    <a:pt x="406" y="531"/>
                  </a:cubicBezTo>
                  <a:cubicBezTo>
                    <a:pt x="414" y="428"/>
                    <a:pt x="450" y="215"/>
                    <a:pt x="350" y="147"/>
                  </a:cubicBezTo>
                  <a:cubicBezTo>
                    <a:pt x="333" y="99"/>
                    <a:pt x="307" y="94"/>
                    <a:pt x="271" y="57"/>
                  </a:cubicBezTo>
                  <a:cubicBezTo>
                    <a:pt x="256" y="16"/>
                    <a:pt x="259" y="35"/>
                    <a:pt x="259" y="0"/>
                  </a:cubicBezTo>
                  <a:close/>
                </a:path>
              </a:pathLst>
            </a:custGeom>
            <a:solidFill>
              <a:schemeClr val="bg1">
                <a:alpha val="100000"/>
              </a:schemeClr>
            </a:solidFill>
            <a:ln w="25400" cap="flat" cmpd="sng">
              <a:solidFill>
                <a:schemeClr val="tx1">
                  <a:alpha val="100000"/>
                </a:schemeClr>
              </a:solidFill>
              <a:prstDash val="solid"/>
              <a:headEnd type="none" w="med" len="med"/>
              <a:tailEnd type="none" w="med" len="med"/>
            </a:ln>
          </p:spPr>
          <p:txBody>
            <a:bodyPr/>
            <a:lstStyle/>
            <a:p>
              <a:endParaRPr lang="zh-CN" altLang="en-US"/>
            </a:p>
          </p:txBody>
        </p:sp>
        <p:sp>
          <p:nvSpPr>
            <p:cNvPr id="112646" name="文本框 112645"/>
            <p:cNvSpPr txBox="1"/>
            <p:nvPr/>
          </p:nvSpPr>
          <p:spPr>
            <a:xfrm>
              <a:off x="2482" y="3000"/>
              <a:ext cx="2277" cy="581"/>
            </a:xfrm>
            <a:prstGeom prst="rect">
              <a:avLst/>
            </a:prstGeom>
            <a:noFill/>
            <a:ln w="38100">
              <a:noFill/>
            </a:ln>
          </p:spPr>
          <p:txBody>
            <a:bodyPr wrap="none" anchor="t">
              <a:spAutoFit/>
            </a:bodyPr>
            <a:lstStyle/>
            <a:p>
              <a:pPr algn="l" eaLnBrk="0" hangingPunct="0">
                <a:lnSpc>
                  <a:spcPct val="150000"/>
                </a:lnSpc>
                <a:spcAft>
                  <a:spcPct val="0"/>
                </a:spcAft>
              </a:pPr>
              <a:r>
                <a:rPr lang="zh-CN" altLang="en-US" dirty="0">
                  <a:latin typeface="Arial" panose="020B0604020202020204" pitchFamily="34" charset="0"/>
                  <a:ea typeface="宋体" panose="02010600030101010101" pitchFamily="2" charset="-122"/>
                </a:rPr>
                <a:t>实线表示直接路径</a:t>
              </a:r>
              <a:endParaRPr lang="zh-CN" altLang="en-US" dirty="0">
                <a:latin typeface="Arial" panose="020B0604020202020204" pitchFamily="34" charset="0"/>
                <a:ea typeface="宋体" panose="02010600030101010101" pitchFamily="2" charset="-122"/>
              </a:endParaRPr>
            </a:p>
            <a:p>
              <a:pPr algn="l" eaLnBrk="0" hangingPunct="0">
                <a:lnSpc>
                  <a:spcPct val="150000"/>
                </a:lnSpc>
                <a:spcAft>
                  <a:spcPct val="0"/>
                </a:spcAft>
              </a:pPr>
              <a:r>
                <a:rPr lang="en-US" altLang="zh-CN">
                  <a:latin typeface="Arial" panose="020B0604020202020204" pitchFamily="34" charset="0"/>
                  <a:ea typeface="宋体" panose="02010600030101010101" pitchFamily="2" charset="-122"/>
                </a:rPr>
                <a:t>v</a:t>
              </a:r>
              <a:r>
                <a:rPr lang="en-US" altLang="zh-CN" baseline="-25000">
                  <a:latin typeface="Arial" panose="020B0604020202020204" pitchFamily="34" charset="0"/>
                  <a:ea typeface="宋体" panose="02010600030101010101" pitchFamily="2" charset="-122"/>
                </a:rPr>
                <a:t>0</a:t>
              </a:r>
              <a:r>
                <a:rPr lang="zh-CN" altLang="en-US">
                  <a:latin typeface="Arial" panose="020B0604020202020204" pitchFamily="34" charset="0"/>
                  <a:ea typeface="宋体" panose="02010600030101010101" pitchFamily="2" charset="-122"/>
                </a:rPr>
                <a:t>到</a:t>
              </a:r>
              <a:r>
                <a:rPr lang="en-US" altLang="zh-CN">
                  <a:latin typeface="Arial" panose="020B0604020202020204" pitchFamily="34" charset="0"/>
                  <a:ea typeface="宋体" panose="02010600030101010101" pitchFamily="2" charset="-122"/>
                </a:rPr>
                <a:t>v</a:t>
              </a:r>
              <a:r>
                <a:rPr lang="en-US" altLang="zh-CN" baseline="-25000">
                  <a:latin typeface="Arial" panose="020B0604020202020204" pitchFamily="34" charset="0"/>
                  <a:ea typeface="宋体" panose="02010600030101010101" pitchFamily="2" charset="-122"/>
                </a:rPr>
                <a:t>i</a:t>
              </a:r>
              <a:r>
                <a:rPr lang="zh-CN" altLang="en-US" dirty="0">
                  <a:latin typeface="Arial" panose="020B0604020202020204" pitchFamily="34" charset="0"/>
                  <a:ea typeface="宋体" panose="02010600030101010101" pitchFamily="2" charset="-122"/>
                </a:rPr>
                <a:t>的虚线表示</a:t>
              </a:r>
              <a:r>
                <a:rPr lang="en-US" altLang="zh-CN">
                  <a:latin typeface="Arial" panose="020B0604020202020204" pitchFamily="34" charset="0"/>
                  <a:ea typeface="宋体" panose="02010600030101010101" pitchFamily="2" charset="-122"/>
                </a:rPr>
                <a:t>v</a:t>
              </a:r>
              <a:r>
                <a:rPr lang="en-US" altLang="zh-CN" baseline="-25000">
                  <a:latin typeface="Arial" panose="020B0604020202020204" pitchFamily="34" charset="0"/>
                  <a:ea typeface="宋体" panose="02010600030101010101" pitchFamily="2" charset="-122"/>
                </a:rPr>
                <a:t>0</a:t>
              </a:r>
              <a:r>
                <a:rPr lang="zh-CN" altLang="en-US">
                  <a:latin typeface="Arial" panose="020B0604020202020204" pitchFamily="34" charset="0"/>
                  <a:ea typeface="宋体" panose="02010600030101010101" pitchFamily="2" charset="-122"/>
                </a:rPr>
                <a:t>到</a:t>
              </a:r>
              <a:r>
                <a:rPr lang="en-US" altLang="zh-CN">
                  <a:latin typeface="Arial" panose="020B0604020202020204" pitchFamily="34" charset="0"/>
                  <a:ea typeface="宋体" panose="02010600030101010101" pitchFamily="2" charset="-122"/>
                </a:rPr>
                <a:t>v</a:t>
              </a:r>
              <a:r>
                <a:rPr lang="en-US" altLang="zh-CN" baseline="-25000">
                  <a:latin typeface="Arial" panose="020B0604020202020204" pitchFamily="34" charset="0"/>
                  <a:ea typeface="宋体" panose="02010600030101010101" pitchFamily="2" charset="-122"/>
                </a:rPr>
                <a:t>i</a:t>
              </a:r>
              <a:r>
                <a:rPr lang="zh-CN" altLang="en-US" dirty="0">
                  <a:latin typeface="Arial" panose="020B0604020202020204" pitchFamily="34" charset="0"/>
                  <a:ea typeface="宋体" panose="02010600030101010101" pitchFamily="2" charset="-122"/>
                </a:rPr>
                <a:t>的最短路径</a:t>
              </a:r>
              <a:endParaRPr lang="zh-CN" altLang="en-US" dirty="0">
                <a:latin typeface="Arial" panose="020B0604020202020204" pitchFamily="34" charset="0"/>
                <a:ea typeface="宋体" panose="02010600030101010101" pitchFamily="2" charset="-122"/>
              </a:endParaRPr>
            </a:p>
          </p:txBody>
        </p:sp>
        <p:sp>
          <p:nvSpPr>
            <p:cNvPr id="112647" name="文本框 112646"/>
            <p:cNvSpPr txBox="1"/>
            <p:nvPr/>
          </p:nvSpPr>
          <p:spPr>
            <a:xfrm>
              <a:off x="1429" y="1820"/>
              <a:ext cx="211" cy="232"/>
            </a:xfrm>
            <a:prstGeom prst="rect">
              <a:avLst/>
            </a:prstGeom>
            <a:noFill/>
            <a:ln w="38100">
              <a:noFill/>
            </a:ln>
          </p:spPr>
          <p:txBody>
            <a:bodyPr wrap="none" anchor="t">
              <a:spAutoFit/>
            </a:bodyPr>
            <a:lstStyle/>
            <a:p>
              <a:pPr eaLnBrk="0" hangingPunct="0">
                <a:lnSpc>
                  <a:spcPct val="100000"/>
                </a:lnSpc>
                <a:spcAft>
                  <a:spcPct val="0"/>
                </a:spcAft>
              </a:pPr>
              <a:r>
                <a:rPr lang="en-US" altLang="zh-CN">
                  <a:latin typeface="Arial" panose="020B0604020202020204" pitchFamily="34" charset="0"/>
                  <a:ea typeface="隶书" panose="02010509060101010101" pitchFamily="49" charset="-122"/>
                </a:rPr>
                <a:t>S</a:t>
              </a:r>
              <a:endParaRPr lang="en-US" altLang="zh-CN">
                <a:latin typeface="Arial" panose="020B0604020202020204" pitchFamily="34" charset="0"/>
                <a:ea typeface="隶书" panose="02010509060101010101" pitchFamily="49" charset="-122"/>
              </a:endParaRPr>
            </a:p>
          </p:txBody>
        </p:sp>
        <p:sp>
          <p:nvSpPr>
            <p:cNvPr id="112648" name="任意多边形 112647"/>
            <p:cNvSpPr/>
            <p:nvPr/>
          </p:nvSpPr>
          <p:spPr>
            <a:xfrm>
              <a:off x="3243" y="1231"/>
              <a:ext cx="1188" cy="1548"/>
            </a:xfrm>
            <a:custGeom>
              <a:avLst/>
              <a:gdLst/>
              <a:ahLst/>
              <a:cxnLst/>
              <a:rect l="0" t="0" r="0" b="0"/>
              <a:pathLst>
                <a:path w="1188" h="1548">
                  <a:moveTo>
                    <a:pt x="341" y="1"/>
                  </a:moveTo>
                  <a:cubicBezTo>
                    <a:pt x="312" y="10"/>
                    <a:pt x="296" y="12"/>
                    <a:pt x="273" y="35"/>
                  </a:cubicBezTo>
                  <a:cubicBezTo>
                    <a:pt x="222" y="86"/>
                    <a:pt x="281" y="59"/>
                    <a:pt x="216" y="80"/>
                  </a:cubicBezTo>
                  <a:cubicBezTo>
                    <a:pt x="203" y="134"/>
                    <a:pt x="171" y="171"/>
                    <a:pt x="160" y="227"/>
                  </a:cubicBezTo>
                  <a:cubicBezTo>
                    <a:pt x="132" y="368"/>
                    <a:pt x="106" y="509"/>
                    <a:pt x="58" y="645"/>
                  </a:cubicBezTo>
                  <a:cubicBezTo>
                    <a:pt x="36" y="782"/>
                    <a:pt x="0" y="943"/>
                    <a:pt x="81" y="1063"/>
                  </a:cubicBezTo>
                  <a:cubicBezTo>
                    <a:pt x="85" y="1108"/>
                    <a:pt x="85" y="1153"/>
                    <a:pt x="92" y="1198"/>
                  </a:cubicBezTo>
                  <a:cubicBezTo>
                    <a:pt x="109" y="1298"/>
                    <a:pt x="166" y="1349"/>
                    <a:pt x="228" y="1424"/>
                  </a:cubicBezTo>
                  <a:cubicBezTo>
                    <a:pt x="274" y="1480"/>
                    <a:pt x="326" y="1525"/>
                    <a:pt x="397" y="1548"/>
                  </a:cubicBezTo>
                  <a:cubicBezTo>
                    <a:pt x="518" y="1544"/>
                    <a:pt x="638" y="1543"/>
                    <a:pt x="759" y="1537"/>
                  </a:cubicBezTo>
                  <a:cubicBezTo>
                    <a:pt x="824" y="1534"/>
                    <a:pt x="886" y="1494"/>
                    <a:pt x="951" y="1481"/>
                  </a:cubicBezTo>
                  <a:cubicBezTo>
                    <a:pt x="979" y="1460"/>
                    <a:pt x="1002" y="1433"/>
                    <a:pt x="1030" y="1413"/>
                  </a:cubicBezTo>
                  <a:cubicBezTo>
                    <a:pt x="1055" y="1395"/>
                    <a:pt x="1084" y="1384"/>
                    <a:pt x="1109" y="1368"/>
                  </a:cubicBezTo>
                  <a:cubicBezTo>
                    <a:pt x="1154" y="1309"/>
                    <a:pt x="1173" y="1259"/>
                    <a:pt x="1188" y="1187"/>
                  </a:cubicBezTo>
                  <a:cubicBezTo>
                    <a:pt x="1157" y="1099"/>
                    <a:pt x="1178" y="1051"/>
                    <a:pt x="1120" y="972"/>
                  </a:cubicBezTo>
                  <a:cubicBezTo>
                    <a:pt x="1089" y="880"/>
                    <a:pt x="1046" y="789"/>
                    <a:pt x="984" y="713"/>
                  </a:cubicBezTo>
                  <a:cubicBezTo>
                    <a:pt x="842" y="539"/>
                    <a:pt x="963" y="713"/>
                    <a:pt x="894" y="611"/>
                  </a:cubicBezTo>
                  <a:cubicBezTo>
                    <a:pt x="865" y="522"/>
                    <a:pt x="909" y="624"/>
                    <a:pt x="849" y="566"/>
                  </a:cubicBezTo>
                  <a:cubicBezTo>
                    <a:pt x="837" y="554"/>
                    <a:pt x="834" y="536"/>
                    <a:pt x="826" y="521"/>
                  </a:cubicBezTo>
                  <a:cubicBezTo>
                    <a:pt x="802" y="479"/>
                    <a:pt x="809" y="491"/>
                    <a:pt x="770" y="464"/>
                  </a:cubicBezTo>
                  <a:cubicBezTo>
                    <a:pt x="753" y="394"/>
                    <a:pt x="715" y="349"/>
                    <a:pt x="657" y="306"/>
                  </a:cubicBezTo>
                  <a:cubicBezTo>
                    <a:pt x="594" y="183"/>
                    <a:pt x="675" y="324"/>
                    <a:pt x="600" y="238"/>
                  </a:cubicBezTo>
                  <a:cubicBezTo>
                    <a:pt x="582" y="218"/>
                    <a:pt x="570" y="193"/>
                    <a:pt x="555" y="171"/>
                  </a:cubicBezTo>
                  <a:cubicBezTo>
                    <a:pt x="529" y="131"/>
                    <a:pt x="479" y="27"/>
                    <a:pt x="431" y="12"/>
                  </a:cubicBezTo>
                  <a:cubicBezTo>
                    <a:pt x="393" y="0"/>
                    <a:pt x="372" y="1"/>
                    <a:pt x="341" y="1"/>
                  </a:cubicBezTo>
                  <a:close/>
                </a:path>
              </a:pathLst>
            </a:custGeom>
            <a:solidFill>
              <a:schemeClr val="bg1">
                <a:alpha val="100000"/>
              </a:schemeClr>
            </a:solidFill>
            <a:ln w="25400" cap="flat" cmpd="sng">
              <a:solidFill>
                <a:schemeClr val="tx1">
                  <a:alpha val="100000"/>
                </a:schemeClr>
              </a:solidFill>
              <a:prstDash val="solid"/>
              <a:headEnd type="none" w="med" len="med"/>
              <a:tailEnd type="none" w="med" len="med"/>
            </a:ln>
          </p:spPr>
          <p:txBody>
            <a:bodyPr/>
            <a:lstStyle/>
            <a:p>
              <a:endParaRPr lang="zh-CN" altLang="en-US"/>
            </a:p>
          </p:txBody>
        </p:sp>
        <p:sp>
          <p:nvSpPr>
            <p:cNvPr id="112649" name="文本框 112648"/>
            <p:cNvSpPr txBox="1"/>
            <p:nvPr/>
          </p:nvSpPr>
          <p:spPr>
            <a:xfrm>
              <a:off x="3487" y="1321"/>
              <a:ext cx="203" cy="232"/>
            </a:xfrm>
            <a:prstGeom prst="rect">
              <a:avLst/>
            </a:prstGeom>
            <a:noFill/>
            <a:ln w="38100">
              <a:noFill/>
            </a:ln>
          </p:spPr>
          <p:txBody>
            <a:bodyPr wrap="none" anchor="t">
              <a:spAutoFit/>
            </a:bodyPr>
            <a:lstStyle/>
            <a:p>
              <a:pPr eaLnBrk="0" hangingPunct="0">
                <a:lnSpc>
                  <a:spcPct val="100000"/>
                </a:lnSpc>
                <a:spcAft>
                  <a:spcPct val="0"/>
                </a:spcAft>
              </a:pPr>
              <a:r>
                <a:rPr lang="en-US" altLang="zh-CN">
                  <a:latin typeface="Arial" panose="020B0604020202020204" pitchFamily="34" charset="0"/>
                  <a:ea typeface="隶书" panose="02010509060101010101" pitchFamily="49" charset="-122"/>
                </a:rPr>
                <a:t>T</a:t>
              </a:r>
              <a:endParaRPr lang="en-US" altLang="zh-CN">
                <a:latin typeface="Arial" panose="020B0604020202020204" pitchFamily="34" charset="0"/>
                <a:ea typeface="隶书" panose="02010509060101010101" pitchFamily="49" charset="-122"/>
              </a:endParaRPr>
            </a:p>
          </p:txBody>
        </p:sp>
        <p:sp>
          <p:nvSpPr>
            <p:cNvPr id="112650" name="文本框 112649"/>
            <p:cNvSpPr txBox="1"/>
            <p:nvPr/>
          </p:nvSpPr>
          <p:spPr>
            <a:xfrm>
              <a:off x="1429" y="2183"/>
              <a:ext cx="294" cy="232"/>
            </a:xfrm>
            <a:prstGeom prst="rect">
              <a:avLst/>
            </a:prstGeom>
            <a:noFill/>
            <a:ln w="38100">
              <a:noFill/>
            </a:ln>
          </p:spPr>
          <p:txBody>
            <a:bodyPr>
              <a:spAutoFit/>
            </a:bodyPr>
            <a:lstStyle/>
            <a:p>
              <a:pPr eaLnBrk="0" hangingPunct="0">
                <a:lnSpc>
                  <a:spcPct val="100000"/>
                </a:lnSpc>
                <a:spcAft>
                  <a:spcPct val="0"/>
                </a:spcAft>
              </a:pPr>
              <a:r>
                <a:rPr lang="en-US" altLang="zh-CN">
                  <a:latin typeface="Arial" panose="020B0604020202020204" pitchFamily="34" charset="0"/>
                  <a:ea typeface="隶书" panose="02010509060101010101" pitchFamily="49" charset="-122"/>
                </a:rPr>
                <a:t>v</a:t>
              </a:r>
              <a:r>
                <a:rPr lang="en-US" altLang="zh-CN" baseline="-25000">
                  <a:latin typeface="Arial" panose="020B0604020202020204" pitchFamily="34" charset="0"/>
                  <a:ea typeface="隶书" panose="02010509060101010101" pitchFamily="49" charset="-122"/>
                </a:rPr>
                <a:t>0</a:t>
              </a:r>
              <a:endParaRPr lang="en-US" altLang="zh-CN" baseline="-25000">
                <a:latin typeface="Arial" panose="020B0604020202020204" pitchFamily="34" charset="0"/>
                <a:ea typeface="隶书" panose="02010509060101010101" pitchFamily="49" charset="-122"/>
              </a:endParaRPr>
            </a:p>
          </p:txBody>
        </p:sp>
        <p:sp>
          <p:nvSpPr>
            <p:cNvPr id="112651" name="文本框 112650"/>
            <p:cNvSpPr txBox="1"/>
            <p:nvPr/>
          </p:nvSpPr>
          <p:spPr>
            <a:xfrm>
              <a:off x="3515" y="1866"/>
              <a:ext cx="294" cy="232"/>
            </a:xfrm>
            <a:prstGeom prst="rect">
              <a:avLst/>
            </a:prstGeom>
            <a:noFill/>
            <a:ln w="38100">
              <a:noFill/>
            </a:ln>
          </p:spPr>
          <p:txBody>
            <a:bodyPr>
              <a:spAutoFit/>
            </a:bodyPr>
            <a:lstStyle/>
            <a:p>
              <a:pPr eaLnBrk="0" hangingPunct="0">
                <a:lnSpc>
                  <a:spcPct val="100000"/>
                </a:lnSpc>
                <a:spcAft>
                  <a:spcPct val="0"/>
                </a:spcAft>
              </a:pPr>
              <a:r>
                <a:rPr lang="en-US" altLang="zh-CN" err="1">
                  <a:latin typeface="Arial" panose="020B0604020202020204" pitchFamily="34" charset="0"/>
                  <a:ea typeface="隶书" panose="02010509060101010101" pitchFamily="49" charset="-122"/>
                </a:rPr>
                <a:t>v</a:t>
              </a:r>
              <a:r>
                <a:rPr lang="en-US" altLang="zh-CN" baseline="-25000" err="1">
                  <a:latin typeface="Arial" panose="020B0604020202020204" pitchFamily="34" charset="0"/>
                  <a:ea typeface="隶书" panose="02010509060101010101" pitchFamily="49" charset="-122"/>
                </a:rPr>
                <a:t>k</a:t>
              </a:r>
              <a:endParaRPr lang="en-US" altLang="zh-CN" baseline="-25000">
                <a:latin typeface="Arial" panose="020B0604020202020204" pitchFamily="34" charset="0"/>
                <a:ea typeface="隶书" panose="02010509060101010101" pitchFamily="49" charset="-122"/>
              </a:endParaRPr>
            </a:p>
          </p:txBody>
        </p:sp>
        <p:sp>
          <p:nvSpPr>
            <p:cNvPr id="112652" name="文本框 112651"/>
            <p:cNvSpPr txBox="1"/>
            <p:nvPr/>
          </p:nvSpPr>
          <p:spPr>
            <a:xfrm>
              <a:off x="3742" y="2319"/>
              <a:ext cx="408" cy="232"/>
            </a:xfrm>
            <a:prstGeom prst="rect">
              <a:avLst/>
            </a:prstGeom>
            <a:noFill/>
            <a:ln w="38100">
              <a:noFill/>
            </a:ln>
          </p:spPr>
          <p:txBody>
            <a:bodyPr>
              <a:spAutoFit/>
            </a:bodyPr>
            <a:lstStyle/>
            <a:p>
              <a:pPr eaLnBrk="0" hangingPunct="0">
                <a:lnSpc>
                  <a:spcPct val="100000"/>
                </a:lnSpc>
                <a:spcAft>
                  <a:spcPct val="0"/>
                </a:spcAft>
              </a:pPr>
              <a:r>
                <a:rPr lang="en-US" altLang="zh-CN" err="1">
                  <a:latin typeface="Arial" panose="020B0604020202020204" pitchFamily="34" charset="0"/>
                  <a:ea typeface="隶书" panose="02010509060101010101" pitchFamily="49" charset="-122"/>
                </a:rPr>
                <a:t>v</a:t>
              </a:r>
              <a:r>
                <a:rPr lang="en-US" altLang="zh-CN" baseline="-25000" err="1">
                  <a:latin typeface="Arial" panose="020B0604020202020204" pitchFamily="34" charset="0"/>
                  <a:ea typeface="隶书" panose="02010509060101010101" pitchFamily="49" charset="-122"/>
                </a:rPr>
                <a:t>p</a:t>
              </a:r>
              <a:endParaRPr lang="en-US" altLang="zh-CN" baseline="-25000">
                <a:latin typeface="Arial" panose="020B0604020202020204" pitchFamily="34" charset="0"/>
                <a:ea typeface="隶书" panose="02010509060101010101" pitchFamily="49" charset="-122"/>
              </a:endParaRPr>
            </a:p>
          </p:txBody>
        </p:sp>
        <p:sp>
          <p:nvSpPr>
            <p:cNvPr id="112653" name="椭圆 112652"/>
            <p:cNvSpPr/>
            <p:nvPr/>
          </p:nvSpPr>
          <p:spPr>
            <a:xfrm>
              <a:off x="1533" y="2456"/>
              <a:ext cx="113" cy="113"/>
            </a:xfrm>
            <a:prstGeom prst="ellipse">
              <a:avLst/>
            </a:prstGeom>
            <a:solidFill>
              <a:schemeClr val="bg1"/>
            </a:solidFill>
            <a:ln w="25400" cap="flat" cmpd="sng">
              <a:solidFill>
                <a:schemeClr val="tx1"/>
              </a:solidFill>
              <a:prstDash val="solid"/>
              <a:headEnd type="none" w="med" len="med"/>
              <a:tailEnd type="none" w="med" len="med"/>
            </a:ln>
          </p:spPr>
          <p:txBody>
            <a:bodyPr/>
            <a:lstStyle/>
            <a:p>
              <a:endParaRPr lang="zh-CN" altLang="en-US"/>
            </a:p>
          </p:txBody>
        </p:sp>
        <p:sp>
          <p:nvSpPr>
            <p:cNvPr id="112654" name="椭圆 112653"/>
            <p:cNvSpPr/>
            <p:nvPr/>
          </p:nvSpPr>
          <p:spPr>
            <a:xfrm>
              <a:off x="3560" y="2138"/>
              <a:ext cx="113" cy="113"/>
            </a:xfrm>
            <a:prstGeom prst="ellipse">
              <a:avLst/>
            </a:prstGeom>
            <a:solidFill>
              <a:schemeClr val="bg1"/>
            </a:solidFill>
            <a:ln w="25400" cap="flat" cmpd="sng">
              <a:solidFill>
                <a:schemeClr val="tx1"/>
              </a:solidFill>
              <a:prstDash val="solid"/>
              <a:headEnd type="none" w="med" len="med"/>
              <a:tailEnd type="none" w="med" len="med"/>
            </a:ln>
          </p:spPr>
          <p:txBody>
            <a:bodyPr/>
            <a:lstStyle/>
            <a:p>
              <a:endParaRPr lang="zh-CN" altLang="en-US"/>
            </a:p>
          </p:txBody>
        </p:sp>
        <p:sp>
          <p:nvSpPr>
            <p:cNvPr id="112655" name="椭圆 112654"/>
            <p:cNvSpPr/>
            <p:nvPr/>
          </p:nvSpPr>
          <p:spPr>
            <a:xfrm>
              <a:off x="3742" y="2546"/>
              <a:ext cx="113" cy="113"/>
            </a:xfrm>
            <a:prstGeom prst="ellipse">
              <a:avLst/>
            </a:prstGeom>
            <a:solidFill>
              <a:schemeClr val="bg1"/>
            </a:solidFill>
            <a:ln w="25400" cap="flat" cmpd="sng">
              <a:solidFill>
                <a:schemeClr val="tx1"/>
              </a:solidFill>
              <a:prstDash val="solid"/>
              <a:headEnd type="none" w="med" len="med"/>
              <a:tailEnd type="none" w="med" len="med"/>
            </a:ln>
          </p:spPr>
          <p:txBody>
            <a:bodyPr/>
            <a:lstStyle/>
            <a:p>
              <a:endParaRPr lang="zh-CN" altLang="en-US"/>
            </a:p>
          </p:txBody>
        </p:sp>
        <p:sp>
          <p:nvSpPr>
            <p:cNvPr id="112656" name="文本框 112655"/>
            <p:cNvSpPr txBox="1"/>
            <p:nvPr/>
          </p:nvSpPr>
          <p:spPr>
            <a:xfrm>
              <a:off x="1474" y="3000"/>
              <a:ext cx="294" cy="232"/>
            </a:xfrm>
            <a:prstGeom prst="rect">
              <a:avLst/>
            </a:prstGeom>
            <a:noFill/>
            <a:ln w="38100">
              <a:noFill/>
            </a:ln>
          </p:spPr>
          <p:txBody>
            <a:bodyPr>
              <a:spAutoFit/>
            </a:bodyPr>
            <a:lstStyle/>
            <a:p>
              <a:pPr eaLnBrk="0" hangingPunct="0">
                <a:lnSpc>
                  <a:spcPct val="100000"/>
                </a:lnSpc>
                <a:spcAft>
                  <a:spcPct val="0"/>
                </a:spcAft>
              </a:pPr>
              <a:r>
                <a:rPr lang="en-US" altLang="zh-CN">
                  <a:latin typeface="Arial" panose="020B0604020202020204" pitchFamily="34" charset="0"/>
                  <a:ea typeface="隶书" panose="02010509060101010101" pitchFamily="49" charset="-122"/>
                </a:rPr>
                <a:t>v</a:t>
              </a:r>
              <a:r>
                <a:rPr lang="en-US" altLang="zh-CN" baseline="-25000">
                  <a:latin typeface="Arial" panose="020B0604020202020204" pitchFamily="34" charset="0"/>
                  <a:ea typeface="隶书" panose="02010509060101010101" pitchFamily="49" charset="-122"/>
                </a:rPr>
                <a:t>i</a:t>
              </a:r>
              <a:endParaRPr lang="en-US" altLang="zh-CN" baseline="-25000">
                <a:latin typeface="Arial" panose="020B0604020202020204" pitchFamily="34" charset="0"/>
                <a:ea typeface="隶书" panose="02010509060101010101" pitchFamily="49" charset="-122"/>
              </a:endParaRPr>
            </a:p>
          </p:txBody>
        </p:sp>
        <p:sp>
          <p:nvSpPr>
            <p:cNvPr id="112657" name="椭圆 112656"/>
            <p:cNvSpPr/>
            <p:nvPr/>
          </p:nvSpPr>
          <p:spPr>
            <a:xfrm>
              <a:off x="1701" y="3090"/>
              <a:ext cx="113" cy="113"/>
            </a:xfrm>
            <a:prstGeom prst="ellipse">
              <a:avLst/>
            </a:prstGeom>
            <a:solidFill>
              <a:schemeClr val="bg1"/>
            </a:solidFill>
            <a:ln w="25400" cap="flat" cmpd="sng">
              <a:solidFill>
                <a:schemeClr val="tx1"/>
              </a:solidFill>
              <a:prstDash val="solid"/>
              <a:headEnd type="none" w="med" len="med"/>
              <a:tailEnd type="none" w="med" len="med"/>
            </a:ln>
          </p:spPr>
          <p:txBody>
            <a:bodyPr/>
            <a:lstStyle/>
            <a:p>
              <a:endParaRPr lang="zh-CN" altLang="en-US"/>
            </a:p>
          </p:txBody>
        </p:sp>
        <p:sp>
          <p:nvSpPr>
            <p:cNvPr id="112658" name="直接连接符 112657"/>
            <p:cNvSpPr/>
            <p:nvPr/>
          </p:nvSpPr>
          <p:spPr>
            <a:xfrm flipV="1">
              <a:off x="1610" y="2183"/>
              <a:ext cx="1950" cy="318"/>
            </a:xfrm>
            <a:prstGeom prst="line">
              <a:avLst/>
            </a:prstGeom>
            <a:ln w="25400" cap="flat" cmpd="sng">
              <a:solidFill>
                <a:schemeClr val="tx1"/>
              </a:solidFill>
              <a:prstDash val="solid"/>
              <a:headEnd type="none" w="med" len="med"/>
              <a:tailEnd type="none" w="med" len="med"/>
            </a:ln>
          </p:spPr>
        </p:sp>
        <p:sp>
          <p:nvSpPr>
            <p:cNvPr id="112659" name="直接连接符 112658"/>
            <p:cNvSpPr/>
            <p:nvPr/>
          </p:nvSpPr>
          <p:spPr>
            <a:xfrm flipV="1">
              <a:off x="1791" y="2231"/>
              <a:ext cx="1792" cy="905"/>
            </a:xfrm>
            <a:prstGeom prst="line">
              <a:avLst/>
            </a:prstGeom>
            <a:ln w="25400" cap="flat" cmpd="sng">
              <a:solidFill>
                <a:schemeClr val="tx1"/>
              </a:solidFill>
              <a:prstDash val="solid"/>
              <a:headEnd type="none" w="med" len="med"/>
              <a:tailEnd type="none" w="med" len="med"/>
            </a:ln>
          </p:spPr>
        </p:sp>
        <p:sp>
          <p:nvSpPr>
            <p:cNvPr id="112660" name="直接连接符 112659"/>
            <p:cNvSpPr/>
            <p:nvPr/>
          </p:nvSpPr>
          <p:spPr>
            <a:xfrm>
              <a:off x="1610" y="2546"/>
              <a:ext cx="125" cy="544"/>
            </a:xfrm>
            <a:prstGeom prst="line">
              <a:avLst/>
            </a:prstGeom>
            <a:ln w="25400" cap="flat" cmpd="sng">
              <a:solidFill>
                <a:schemeClr val="tx1"/>
              </a:solidFill>
              <a:prstDash val="dash"/>
              <a:headEnd type="none" w="med" len="med"/>
              <a:tailEnd type="none" w="med" len="med"/>
            </a:ln>
          </p:spPr>
        </p:sp>
      </p:grpSp>
      <p:sp>
        <p:nvSpPr>
          <p:cNvPr id="20" name="标题 98305"/>
          <p:cNvSpPr>
            <a:spLocks noGrp="1"/>
          </p:cNvSpPr>
          <p:nvPr/>
        </p:nvSpPr>
        <p:spPr>
          <a:xfrm>
            <a:off x="183515" y="530225"/>
            <a:ext cx="5518150" cy="457200"/>
          </a:xfrm>
          <a:prstGeom prst="rect">
            <a:avLst/>
          </a:prstGeom>
        </p:spPr>
        <p:txBody>
          <a:bodyPr vert="horz"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800" b="1" dirty="0">
                <a:solidFill>
                  <a:schemeClr val="accent5">
                    <a:lumMod val="75000"/>
                  </a:schemeClr>
                </a:solidFill>
              </a:rPr>
              <a:t>1.1 </a:t>
            </a:r>
            <a:r>
              <a:rPr lang="zh-CN" altLang="en-US" sz="2800" b="1" dirty="0">
                <a:solidFill>
                  <a:schemeClr val="accent5">
                    <a:lumMod val="75000"/>
                  </a:schemeClr>
                </a:solidFill>
                <a:sym typeface="+mn-ea"/>
              </a:rPr>
              <a:t>Dijkstra算法的基本思想</a:t>
            </a:r>
            <a:endParaRPr lang="zh-CN" altLang="en-US" sz="2800" b="1" dirty="0">
              <a:solidFill>
                <a:schemeClr val="accent5">
                  <a:lumMod val="7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12644">
                                            <p:txEl>
                                              <p:pRg st="0" end="0"/>
                                            </p:txEl>
                                          </p:spTgt>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1" name="CAMERA.WAV"/>
                                        </p:tgtEl>
                                      </p:cMediaNode>
                                    </p:audio>
                                  </p:subTnLst>
                                </p:cTn>
                              </p:par>
                            </p:childTnLst>
                          </p:cTn>
                        </p:par>
                      </p:childTnLst>
                    </p:cTn>
                  </p:par>
                  <p:par>
                    <p:cTn id="7" fill="hold">
                      <p:stCondLst>
                        <p:cond delay="indefinite"/>
                      </p:stCondLst>
                      <p:childTnLst>
                        <p:par>
                          <p:cTn id="8" fill="hold">
                            <p:stCondLst>
                              <p:cond delay="0"/>
                            </p:stCondLst>
                            <p:childTnLst>
                              <p:par>
                                <p:cTn id="9" presetID="18" presetClass="entr" presetSubtype="6" fill="hold" nodeType="clickEffect">
                                  <p:stCondLst>
                                    <p:cond delay="0"/>
                                  </p:stCondLst>
                                  <p:childTnLst>
                                    <p:set>
                                      <p:cBhvr>
                                        <p:cTn id="10" dur="1" fill="hold">
                                          <p:stCondLst>
                                            <p:cond delay="0"/>
                                          </p:stCondLst>
                                        </p:cTn>
                                        <p:tgtEl>
                                          <p:spTgt spid="112661"/>
                                        </p:tgtEl>
                                        <p:attrNameLst>
                                          <p:attrName>style.visibility</p:attrName>
                                        </p:attrNameLst>
                                      </p:cBhvr>
                                      <p:to>
                                        <p:strVal val="visible"/>
                                      </p:to>
                                    </p:set>
                                    <p:animEffect transition="in" filter="strips(downRight)">
                                      <p:cBhvr>
                                        <p:cTn id="11" dur="500"/>
                                        <p:tgtEl>
                                          <p:spTgt spid="1126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44"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标题 111617"/>
          <p:cNvSpPr>
            <a:spLocks noGrp="1"/>
          </p:cNvSpPr>
          <p:nvPr>
            <p:ph type="title"/>
          </p:nvPr>
        </p:nvSpPr>
        <p:spPr>
          <a:xfrm>
            <a:off x="307368" y="642662"/>
            <a:ext cx="3558954" cy="465137"/>
          </a:xfrm>
        </p:spPr>
        <p:txBody>
          <a:bodyPr anchor="ctr">
            <a:noAutofit/>
          </a:bodyPr>
          <a:lstStyle/>
          <a:p>
            <a:r>
              <a:rPr lang="zh-CN" altLang="en-US" sz="2800" b="1" dirty="0">
                <a:solidFill>
                  <a:schemeClr val="accent5">
                    <a:lumMod val="75000"/>
                  </a:schemeClr>
                </a:solidFill>
              </a:rPr>
              <a:t>算法的具体步骤</a:t>
            </a:r>
            <a:endParaRPr lang="zh-CN" altLang="en-US" sz="2800" b="1" dirty="0">
              <a:solidFill>
                <a:schemeClr val="accent5">
                  <a:lumMod val="75000"/>
                </a:schemeClr>
              </a:solidFill>
            </a:endParaRPr>
          </a:p>
        </p:txBody>
      </p:sp>
      <p:sp>
        <p:nvSpPr>
          <p:cNvPr id="111620" name="文本框 111619"/>
          <p:cNvSpPr txBox="1"/>
          <p:nvPr/>
        </p:nvSpPr>
        <p:spPr>
          <a:xfrm>
            <a:off x="159109" y="1341782"/>
            <a:ext cx="8602345" cy="4215765"/>
          </a:xfrm>
          <a:prstGeom prst="rect">
            <a:avLst/>
          </a:prstGeom>
          <a:noFill/>
          <a:ln w="9525">
            <a:noFill/>
          </a:ln>
        </p:spPr>
        <p:txBody>
          <a:bodyPr wrap="square">
            <a:spAutoFit/>
          </a:bodyPr>
          <a:lstStyle/>
          <a:p>
            <a:pPr marL="457200" indent="-457200" algn="l">
              <a:lnSpc>
                <a:spcPct val="150000"/>
              </a:lnSpc>
              <a:spcAft>
                <a:spcPct val="15000"/>
              </a:spcAft>
              <a:buAutoNum type="arabicPeriod"/>
            </a:pPr>
            <a:r>
              <a:rPr lang="zh-CN" altLang="en-US" sz="2400" dirty="0">
                <a:latin typeface="Arial" panose="020B0604020202020204" pitchFamily="34" charset="0"/>
                <a:ea typeface="宋体" panose="02010600030101010101" pitchFamily="2" charset="-122"/>
              </a:rPr>
              <a:t>初始时，</a:t>
            </a:r>
            <a:r>
              <a:rPr lang="en-US" altLang="zh-CN" sz="2400" dirty="0">
                <a:latin typeface="Arial" panose="020B0604020202020204" pitchFamily="34" charset="0"/>
                <a:ea typeface="宋体" panose="02010600030101010101" pitchFamily="2" charset="-122"/>
              </a:rPr>
              <a:t>S</a:t>
            </a:r>
            <a:r>
              <a:rPr lang="zh-CN" altLang="en-US" sz="2400" dirty="0">
                <a:latin typeface="Arial" panose="020B0604020202020204" pitchFamily="34" charset="0"/>
                <a:ea typeface="宋体" panose="02010600030101010101" pitchFamily="2" charset="-122"/>
              </a:rPr>
              <a:t>中包含源点</a:t>
            </a:r>
            <a:r>
              <a:rPr lang="en-US" altLang="zh-CN" sz="2400" dirty="0">
                <a:latin typeface="Arial" panose="020B0604020202020204" pitchFamily="34" charset="0"/>
                <a:ea typeface="宋体" panose="02010600030101010101" pitchFamily="2" charset="-122"/>
              </a:rPr>
              <a:t>v</a:t>
            </a:r>
            <a:r>
              <a:rPr lang="en-US" altLang="zh-CN" sz="2400" baseline="-25000" dirty="0">
                <a:latin typeface="Arial" panose="020B0604020202020204" pitchFamily="34" charset="0"/>
                <a:ea typeface="宋体" panose="02010600030101010101" pitchFamily="2" charset="-122"/>
              </a:rPr>
              <a:t>0</a:t>
            </a:r>
            <a:r>
              <a:rPr lang="zh-CN" altLang="en-US" sz="2400" dirty="0">
                <a:latin typeface="Arial" panose="020B0604020202020204" pitchFamily="34" charset="0"/>
                <a:ea typeface="宋体" panose="02010600030101010101" pitchFamily="2" charset="-122"/>
              </a:rPr>
              <a:t>。</a:t>
            </a:r>
            <a:endParaRPr lang="zh-CN" altLang="en-US" sz="2400" dirty="0">
              <a:latin typeface="Arial" panose="020B0604020202020204" pitchFamily="34" charset="0"/>
              <a:ea typeface="宋体" panose="02010600030101010101" pitchFamily="2" charset="-122"/>
            </a:endParaRPr>
          </a:p>
          <a:p>
            <a:pPr marL="457200" indent="-457200" algn="l">
              <a:lnSpc>
                <a:spcPct val="150000"/>
              </a:lnSpc>
              <a:spcAft>
                <a:spcPct val="15000"/>
              </a:spcAft>
              <a:buAutoNum type="arabicPeriod"/>
            </a:pPr>
            <a:r>
              <a:rPr lang="zh-CN" altLang="en-US" sz="2400" dirty="0">
                <a:latin typeface="Arial" panose="020B0604020202020204" pitchFamily="34" charset="0"/>
                <a:ea typeface="宋体" panose="02010600030101010101" pitchFamily="2" charset="-122"/>
              </a:rPr>
              <a:t>然后不断从</a:t>
            </a:r>
            <a:r>
              <a:rPr lang="en-US" altLang="zh-CN" sz="2400" dirty="0">
                <a:latin typeface="Arial" panose="020B0604020202020204" pitchFamily="34" charset="0"/>
                <a:ea typeface="宋体" panose="02010600030101010101" pitchFamily="2" charset="-122"/>
              </a:rPr>
              <a:t>T</a:t>
            </a:r>
            <a:r>
              <a:rPr lang="zh-CN" altLang="en-US" sz="2400" dirty="0">
                <a:latin typeface="Arial" panose="020B0604020202020204" pitchFamily="34" charset="0"/>
                <a:ea typeface="宋体" panose="02010600030101010101" pitchFamily="2" charset="-122"/>
              </a:rPr>
              <a:t>中选取到顶点</a:t>
            </a:r>
            <a:r>
              <a:rPr lang="en-US" altLang="zh-CN" sz="2400" dirty="0">
                <a:latin typeface="Arial" panose="020B0604020202020204" pitchFamily="34" charset="0"/>
                <a:ea typeface="宋体" panose="02010600030101010101" pitchFamily="2" charset="-122"/>
              </a:rPr>
              <a:t>v</a:t>
            </a:r>
            <a:r>
              <a:rPr lang="en-US" altLang="zh-CN" sz="2400" baseline="-25000" dirty="0">
                <a:latin typeface="Arial" panose="020B0604020202020204" pitchFamily="34" charset="0"/>
                <a:ea typeface="宋体" panose="02010600030101010101" pitchFamily="2" charset="-122"/>
              </a:rPr>
              <a:t>0</a:t>
            </a:r>
            <a:r>
              <a:rPr lang="zh-CN" altLang="en-US" sz="2400" dirty="0">
                <a:latin typeface="Arial" panose="020B0604020202020204" pitchFamily="34" charset="0"/>
                <a:ea typeface="宋体" panose="02010600030101010101" pitchFamily="2" charset="-122"/>
              </a:rPr>
              <a:t>路径长度最短的顶点</a:t>
            </a:r>
            <a:r>
              <a:rPr lang="en-US" altLang="zh-CN" sz="2400" dirty="0">
                <a:latin typeface="Arial" panose="020B0604020202020204" pitchFamily="34" charset="0"/>
                <a:ea typeface="宋体" panose="02010600030101010101" pitchFamily="2" charset="-122"/>
              </a:rPr>
              <a:t>u</a:t>
            </a:r>
            <a:r>
              <a:rPr lang="zh-CN" altLang="en-US" sz="2400" dirty="0">
                <a:latin typeface="Arial" panose="020B0604020202020204" pitchFamily="34" charset="0"/>
                <a:ea typeface="宋体" panose="02010600030101010101" pitchFamily="2" charset="-122"/>
              </a:rPr>
              <a:t>，找到后：</a:t>
            </a:r>
            <a:endParaRPr lang="zh-CN" altLang="en-US" sz="2400" dirty="0">
              <a:latin typeface="Arial" panose="020B0604020202020204" pitchFamily="34" charset="0"/>
              <a:ea typeface="宋体" panose="02010600030101010101" pitchFamily="2" charset="-122"/>
            </a:endParaRPr>
          </a:p>
          <a:p>
            <a:pPr marL="914400" lvl="1" indent="-457200" algn="l" eaLnBrk="1" hangingPunct="1">
              <a:lnSpc>
                <a:spcPct val="150000"/>
              </a:lnSpc>
              <a:spcAft>
                <a:spcPct val="15000"/>
              </a:spcAft>
              <a:buClr>
                <a:schemeClr val="tx1"/>
              </a:buClr>
              <a:buAutoNum type="alphaLcParenR"/>
            </a:pPr>
            <a:r>
              <a:rPr lang="zh-CN" altLang="en-US" sz="2400" b="1" dirty="0">
                <a:latin typeface="Arial" panose="020B0604020202020204" pitchFamily="34" charset="0"/>
                <a:ea typeface="宋体" panose="02010600030101010101" pitchFamily="2" charset="-122"/>
              </a:rPr>
              <a:t>把顶点</a:t>
            </a:r>
            <a:r>
              <a:rPr lang="en-US" altLang="zh-CN" sz="2400" b="1" dirty="0">
                <a:latin typeface="Arial" panose="020B0604020202020204" pitchFamily="34" charset="0"/>
                <a:ea typeface="宋体" panose="02010600030101010101" pitchFamily="2" charset="-122"/>
              </a:rPr>
              <a:t>u</a:t>
            </a:r>
            <a:r>
              <a:rPr lang="zh-CN" altLang="en-US" sz="2400" b="1" dirty="0">
                <a:latin typeface="Arial" panose="020B0604020202020204" pitchFamily="34" charset="0"/>
                <a:ea typeface="宋体" panose="02010600030101010101" pitchFamily="2" charset="-122"/>
              </a:rPr>
              <a:t>加入到</a:t>
            </a:r>
            <a:r>
              <a:rPr lang="en-US" altLang="zh-CN" sz="2400" b="1" dirty="0">
                <a:latin typeface="Arial" panose="020B0604020202020204" pitchFamily="34" charset="0"/>
                <a:ea typeface="宋体" panose="02010600030101010101" pitchFamily="2" charset="-122"/>
              </a:rPr>
              <a:t>S</a:t>
            </a:r>
            <a:r>
              <a:rPr lang="zh-CN" altLang="en-US" sz="2400" b="1" dirty="0">
                <a:latin typeface="Arial" panose="020B0604020202020204" pitchFamily="34" charset="0"/>
                <a:ea typeface="宋体" panose="02010600030101010101" pitchFamily="2" charset="-122"/>
              </a:rPr>
              <a:t>；</a:t>
            </a:r>
            <a:endParaRPr lang="zh-CN" altLang="en-US" sz="2400" b="1" dirty="0">
              <a:latin typeface="Arial" panose="020B0604020202020204" pitchFamily="34" charset="0"/>
              <a:ea typeface="宋体" panose="02010600030101010101" pitchFamily="2" charset="-122"/>
            </a:endParaRPr>
          </a:p>
          <a:p>
            <a:pPr marL="914400" lvl="1" indent="-457200" algn="l" eaLnBrk="1" hangingPunct="1">
              <a:lnSpc>
                <a:spcPct val="150000"/>
              </a:lnSpc>
              <a:spcAft>
                <a:spcPct val="15000"/>
              </a:spcAft>
              <a:buClr>
                <a:schemeClr val="tx1"/>
              </a:buClr>
              <a:buAutoNum type="alphaLcParenR"/>
            </a:pPr>
            <a:r>
              <a:rPr lang="zh-CN" altLang="en-US" sz="2400" b="1" dirty="0">
                <a:latin typeface="Arial" panose="020B0604020202020204" pitchFamily="34" charset="0"/>
                <a:ea typeface="宋体" panose="02010600030101010101" pitchFamily="2" charset="-122"/>
              </a:rPr>
              <a:t>修改顶点</a:t>
            </a:r>
            <a:r>
              <a:rPr lang="en-US" altLang="zh-CN" sz="2400" b="1" dirty="0">
                <a:latin typeface="Arial" panose="020B0604020202020204" pitchFamily="34" charset="0"/>
                <a:ea typeface="宋体" panose="02010600030101010101" pitchFamily="2" charset="-122"/>
              </a:rPr>
              <a:t>v</a:t>
            </a:r>
            <a:r>
              <a:rPr lang="en-US" altLang="zh-CN" sz="2400" b="1" baseline="-25000" dirty="0">
                <a:latin typeface="Arial" panose="020B0604020202020204" pitchFamily="34" charset="0"/>
                <a:ea typeface="宋体" panose="02010600030101010101" pitchFamily="2" charset="-122"/>
              </a:rPr>
              <a:t>0</a:t>
            </a:r>
            <a:r>
              <a:rPr lang="zh-CN" altLang="en-US" sz="2400" b="1" dirty="0">
                <a:latin typeface="Arial" panose="020B0604020202020204" pitchFamily="34" charset="0"/>
                <a:ea typeface="宋体" panose="02010600030101010101" pitchFamily="2" charset="-122"/>
              </a:rPr>
              <a:t>到</a:t>
            </a:r>
            <a:r>
              <a:rPr lang="en-US" altLang="zh-CN" sz="2400" b="1" dirty="0">
                <a:latin typeface="Arial" panose="020B0604020202020204" pitchFamily="34" charset="0"/>
                <a:ea typeface="宋体" panose="02010600030101010101" pitchFamily="2" charset="-122"/>
              </a:rPr>
              <a:t>T</a:t>
            </a:r>
            <a:r>
              <a:rPr lang="zh-CN" altLang="en-US" sz="2400" b="1" dirty="0">
                <a:latin typeface="Arial" panose="020B0604020202020204" pitchFamily="34" charset="0"/>
                <a:ea typeface="宋体" panose="02010600030101010101" pitchFamily="2" charset="-122"/>
              </a:rPr>
              <a:t>中剩余顶点的最短路径长度值。</a:t>
            </a:r>
            <a:r>
              <a:rPr lang="en-US" altLang="zh-CN" sz="2400" b="1" dirty="0">
                <a:latin typeface="Arial" panose="020B0604020202020204" pitchFamily="34" charset="0"/>
                <a:ea typeface="宋体" panose="02010600030101010101" pitchFamily="2" charset="-122"/>
              </a:rPr>
              <a:t>T</a:t>
            </a:r>
            <a:r>
              <a:rPr lang="zh-CN" altLang="en-US" sz="2400" b="1" dirty="0">
                <a:latin typeface="Arial" panose="020B0604020202020204" pitchFamily="34" charset="0"/>
                <a:ea typeface="宋体" panose="02010600030101010101" pitchFamily="2" charset="-122"/>
              </a:rPr>
              <a:t>中各顶点新的最短路径长度值为：</a:t>
            </a:r>
            <a:r>
              <a:rPr lang="en-US" altLang="zh-CN" sz="2400" b="1" dirty="0">
                <a:solidFill>
                  <a:srgbClr val="0000FF"/>
                </a:solidFill>
                <a:effectLst>
                  <a:outerShdw blurRad="38100" dist="38100" dir="2700000">
                    <a:srgbClr val="C0C0C0"/>
                  </a:outerShdw>
                </a:effectLst>
                <a:latin typeface="Arial" panose="020B0604020202020204" pitchFamily="34" charset="0"/>
                <a:ea typeface="宋体" panose="02010600030101010101" pitchFamily="2" charset="-122"/>
              </a:rPr>
              <a:t>min{</a:t>
            </a:r>
            <a:r>
              <a:rPr lang="zh-CN" altLang="en-US" sz="2400" b="1" dirty="0">
                <a:solidFill>
                  <a:srgbClr val="0000FF"/>
                </a:solidFill>
                <a:effectLst>
                  <a:outerShdw blurRad="38100" dist="38100" dir="2700000">
                    <a:srgbClr val="C0C0C0"/>
                  </a:outerShdw>
                </a:effectLst>
                <a:latin typeface="Arial" panose="020B0604020202020204" pitchFamily="34" charset="0"/>
                <a:ea typeface="宋体" panose="02010600030101010101" pitchFamily="2" charset="-122"/>
              </a:rPr>
              <a:t>原来的最短路径长度值</a:t>
            </a:r>
            <a:r>
              <a:rPr lang="en-US" altLang="zh-CN" sz="2400" b="1" dirty="0">
                <a:solidFill>
                  <a:srgbClr val="0000FF"/>
                </a:solidFill>
                <a:effectLst>
                  <a:outerShdw blurRad="38100" dist="38100" dir="2700000">
                    <a:srgbClr val="C0C0C0"/>
                  </a:outerShdw>
                </a:effectLst>
                <a:latin typeface="Arial" panose="020B0604020202020204" pitchFamily="34" charset="0"/>
                <a:ea typeface="宋体" panose="02010600030101010101" pitchFamily="2" charset="-122"/>
              </a:rPr>
              <a:t>, </a:t>
            </a:r>
            <a:r>
              <a:rPr lang="zh-CN" altLang="en-US" sz="2400" b="1" dirty="0">
                <a:solidFill>
                  <a:srgbClr val="0000FF"/>
                </a:solidFill>
                <a:effectLst>
                  <a:outerShdw blurRad="38100" dist="38100" dir="2700000">
                    <a:srgbClr val="C0C0C0"/>
                  </a:outerShdw>
                </a:effectLst>
                <a:latin typeface="Arial" panose="020B0604020202020204" pitchFamily="34" charset="0"/>
                <a:ea typeface="宋体" panose="02010600030101010101" pitchFamily="2" charset="-122"/>
              </a:rPr>
              <a:t>顶点</a:t>
            </a:r>
            <a:r>
              <a:rPr lang="en-US" altLang="zh-CN" sz="2400" b="1" dirty="0">
                <a:solidFill>
                  <a:srgbClr val="0000FF"/>
                </a:solidFill>
                <a:effectLst>
                  <a:outerShdw blurRad="38100" dist="38100" dir="2700000">
                    <a:srgbClr val="C0C0C0"/>
                  </a:outerShdw>
                </a:effectLst>
                <a:latin typeface="Arial" panose="020B0604020202020204" pitchFamily="34" charset="0"/>
                <a:ea typeface="宋体" panose="02010600030101010101" pitchFamily="2" charset="-122"/>
              </a:rPr>
              <a:t>u</a:t>
            </a:r>
            <a:r>
              <a:rPr lang="zh-CN" altLang="en-US" sz="2400" b="1" dirty="0">
                <a:solidFill>
                  <a:srgbClr val="0000FF"/>
                </a:solidFill>
                <a:effectLst>
                  <a:outerShdw blurRad="38100" dist="38100" dir="2700000">
                    <a:srgbClr val="C0C0C0"/>
                  </a:outerShdw>
                </a:effectLst>
                <a:latin typeface="Arial" panose="020B0604020202020204" pitchFamily="34" charset="0"/>
                <a:ea typeface="宋体" panose="02010600030101010101" pitchFamily="2" charset="-122"/>
              </a:rPr>
              <a:t>的最短路径长度</a:t>
            </a:r>
            <a:r>
              <a:rPr lang="en-US" altLang="zh-CN" sz="2400" b="1" dirty="0">
                <a:solidFill>
                  <a:srgbClr val="0000FF"/>
                </a:solidFill>
                <a:effectLst>
                  <a:outerShdw blurRad="38100" dist="38100" dir="2700000">
                    <a:srgbClr val="C0C0C0"/>
                  </a:outerShdw>
                </a:effectLst>
                <a:latin typeface="Arial" panose="020B0604020202020204" pitchFamily="34" charset="0"/>
                <a:ea typeface="宋体" panose="02010600030101010101" pitchFamily="2" charset="-122"/>
              </a:rPr>
              <a:t>+u</a:t>
            </a:r>
            <a:r>
              <a:rPr lang="zh-CN" altLang="en-US" sz="2400" b="1" dirty="0">
                <a:solidFill>
                  <a:srgbClr val="0000FF"/>
                </a:solidFill>
                <a:effectLst>
                  <a:outerShdw blurRad="38100" dist="38100" dir="2700000">
                    <a:srgbClr val="C0C0C0"/>
                  </a:outerShdw>
                </a:effectLst>
                <a:latin typeface="Arial" panose="020B0604020202020204" pitchFamily="34" charset="0"/>
                <a:ea typeface="宋体" panose="02010600030101010101" pitchFamily="2" charset="-122"/>
              </a:rPr>
              <a:t>到该顶点的路径长度值</a:t>
            </a:r>
            <a:r>
              <a:rPr lang="en-US" altLang="zh-CN" sz="2400" b="1" dirty="0">
                <a:solidFill>
                  <a:srgbClr val="0000FF"/>
                </a:solidFill>
                <a:effectLst>
                  <a:outerShdw blurRad="38100" dist="38100" dir="2700000">
                    <a:srgbClr val="C0C0C0"/>
                  </a:outerShdw>
                </a:effectLst>
                <a:latin typeface="Arial" panose="020B0604020202020204" pitchFamily="34" charset="0"/>
                <a:ea typeface="宋体" panose="02010600030101010101" pitchFamily="2" charset="-122"/>
              </a:rPr>
              <a:t>}</a:t>
            </a:r>
            <a:r>
              <a:rPr lang="zh-CN" altLang="en-US" sz="2400" b="1" dirty="0">
                <a:latin typeface="Arial" panose="020B0604020202020204" pitchFamily="34" charset="0"/>
                <a:ea typeface="宋体" panose="02010600030101010101" pitchFamily="2" charset="-122"/>
              </a:rPr>
              <a:t>；</a:t>
            </a:r>
            <a:endParaRPr lang="zh-CN" altLang="en-US" sz="2400" b="1" dirty="0">
              <a:latin typeface="Arial" panose="020B0604020202020204" pitchFamily="34" charset="0"/>
              <a:ea typeface="宋体" panose="02010600030101010101" pitchFamily="2" charset="-122"/>
            </a:endParaRPr>
          </a:p>
          <a:p>
            <a:pPr marL="457200" indent="-457200" algn="l">
              <a:lnSpc>
                <a:spcPct val="150000"/>
              </a:lnSpc>
              <a:spcAft>
                <a:spcPct val="15000"/>
              </a:spcAft>
              <a:buAutoNum type="arabicPeriod"/>
            </a:pPr>
            <a:r>
              <a:rPr lang="zh-CN" altLang="en-US" sz="2400" dirty="0">
                <a:latin typeface="Arial" panose="020B0604020202020204" pitchFamily="34" charset="0"/>
                <a:ea typeface="宋体" panose="02010600030101010101" pitchFamily="2" charset="-122"/>
              </a:rPr>
              <a:t>重复</a:t>
            </a:r>
            <a:r>
              <a:rPr lang="en-US" altLang="zh-CN" sz="2400" dirty="0">
                <a:latin typeface="Arial" panose="020B0604020202020204" pitchFamily="34" charset="0"/>
                <a:ea typeface="宋体" panose="02010600030101010101" pitchFamily="2" charset="-122"/>
              </a:rPr>
              <a:t>2</a:t>
            </a:r>
            <a:r>
              <a:rPr lang="zh-CN" altLang="en-US" sz="2400" dirty="0">
                <a:latin typeface="Arial" panose="020B0604020202020204" pitchFamily="34" charset="0"/>
                <a:ea typeface="宋体" panose="02010600030101010101" pitchFamily="2" charset="-122"/>
              </a:rPr>
              <a:t>，直到</a:t>
            </a:r>
            <a:r>
              <a:rPr lang="en-US" altLang="zh-CN" sz="2400" dirty="0">
                <a:latin typeface="Arial" panose="020B0604020202020204" pitchFamily="34" charset="0"/>
                <a:ea typeface="宋体" panose="02010600030101010101" pitchFamily="2" charset="-122"/>
              </a:rPr>
              <a:t>T</a:t>
            </a:r>
            <a:r>
              <a:rPr lang="zh-CN" altLang="en-US" sz="2400" dirty="0">
                <a:latin typeface="Arial" panose="020B0604020202020204" pitchFamily="34" charset="0"/>
                <a:ea typeface="宋体" panose="02010600030101010101" pitchFamily="2" charset="-122"/>
              </a:rPr>
              <a:t>的顶点全部加入</a:t>
            </a:r>
            <a:r>
              <a:rPr lang="en-US" altLang="zh-CN" sz="2400" dirty="0">
                <a:latin typeface="Arial" panose="020B0604020202020204" pitchFamily="34" charset="0"/>
                <a:ea typeface="宋体" panose="02010600030101010101" pitchFamily="2" charset="-122"/>
              </a:rPr>
              <a:t>S</a:t>
            </a:r>
            <a:r>
              <a:rPr lang="zh-CN" altLang="en-US" sz="2400" dirty="0">
                <a:latin typeface="Arial" panose="020B0604020202020204" pitchFamily="34" charset="0"/>
                <a:ea typeface="宋体" panose="02010600030101010101" pitchFamily="2" charset="-122"/>
              </a:rPr>
              <a:t>为止。</a:t>
            </a:r>
            <a:endParaRPr lang="zh-CN" altLang="en-US" sz="2400" dirty="0">
              <a:latin typeface="Arial" panose="020B0604020202020204" pitchFamily="34" charset="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11620">
                                            <p:txEl>
                                              <p:pRg st="0" end="0"/>
                                            </p:txEl>
                                          </p:spTgt>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1" name="CAMERA.WAV"/>
                                        </p:tgtEl>
                                      </p:cMediaNode>
                                    </p:audio>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11620">
                                            <p:txEl>
                                              <p:pRg st="1" end="1"/>
                                            </p:txEl>
                                          </p:spTgt>
                                        </p:tgtEl>
                                        <p:attrNameLst>
                                          <p:attrName>style.visibility</p:attrName>
                                        </p:attrNameLst>
                                      </p:cBhvr>
                                      <p:to>
                                        <p:strVal val="visible"/>
                                      </p:to>
                                    </p:set>
                                  </p:childTnLst>
                                  <p:subTnLst>
                                    <p:audio>
                                      <p:cMediaNode>
                                        <p:cTn display="0" masterRel="sameClick">
                                          <p:stCondLst>
                                            <p:cond evt="begin" delay="0">
                                              <p:tn val="9"/>
                                            </p:cond>
                                          </p:stCondLst>
                                          <p:endCondLst>
                                            <p:cond evt="onStopAudio" delay="0">
                                              <p:tgtEl>
                                                <p:sldTgt/>
                                              </p:tgtEl>
                                            </p:cond>
                                          </p:endCondLst>
                                        </p:cTn>
                                        <p:tgtEl>
                                          <p:sndTgt r:embed="rId1" name="CAMERA.WAV"/>
                                        </p:tgtEl>
                                      </p:cMediaNode>
                                    </p:audio>
                                  </p:subTnLst>
                                </p:cTn>
                              </p:par>
                              <p:par>
                                <p:cTn id="11" presetID="1" presetClass="entr" presetSubtype="0" fill="hold" grpId="0" nodeType="withEffect">
                                  <p:stCondLst>
                                    <p:cond delay="0"/>
                                  </p:stCondLst>
                                  <p:childTnLst>
                                    <p:set>
                                      <p:cBhvr>
                                        <p:cTn id="12" dur="1" fill="hold">
                                          <p:stCondLst>
                                            <p:cond delay="499"/>
                                          </p:stCondLst>
                                        </p:cTn>
                                        <p:tgtEl>
                                          <p:spTgt spid="111620">
                                            <p:txEl>
                                              <p:pRg st="2" end="2"/>
                                            </p:txEl>
                                          </p:spTgt>
                                        </p:tgtEl>
                                        <p:attrNameLst>
                                          <p:attrName>style.visibility</p:attrName>
                                        </p:attrNameLst>
                                      </p:cBhvr>
                                      <p:to>
                                        <p:strVal val="visible"/>
                                      </p:to>
                                    </p:set>
                                  </p:childTnLst>
                                  <p:subTnLst>
                                    <p:audio>
                                      <p:cMediaNode>
                                        <p:cTn display="0" masterRel="sameClick">
                                          <p:stCondLst>
                                            <p:cond evt="begin" delay="0">
                                              <p:tn val="11"/>
                                            </p:cond>
                                          </p:stCondLst>
                                          <p:endCondLst>
                                            <p:cond evt="onStopAudio" delay="0">
                                              <p:tgtEl>
                                                <p:sldTgt/>
                                              </p:tgtEl>
                                            </p:cond>
                                          </p:endCondLst>
                                        </p:cTn>
                                        <p:tgtEl>
                                          <p:sndTgt r:embed="rId1" name="CAMERA.WAV"/>
                                        </p:tgtEl>
                                      </p:cMediaNode>
                                    </p:audio>
                                  </p:subTnLst>
                                </p:cTn>
                              </p:par>
                              <p:par>
                                <p:cTn id="13" presetID="1" presetClass="entr" presetSubtype="0" fill="hold" grpId="0" nodeType="withEffect">
                                  <p:stCondLst>
                                    <p:cond delay="0"/>
                                  </p:stCondLst>
                                  <p:childTnLst>
                                    <p:set>
                                      <p:cBhvr>
                                        <p:cTn id="14" dur="1" fill="hold">
                                          <p:stCondLst>
                                            <p:cond delay="499"/>
                                          </p:stCondLst>
                                        </p:cTn>
                                        <p:tgtEl>
                                          <p:spTgt spid="111620">
                                            <p:txEl>
                                              <p:pRg st="3" end="3"/>
                                            </p:txEl>
                                          </p:spTgt>
                                        </p:tgtEl>
                                        <p:attrNameLst>
                                          <p:attrName>style.visibility</p:attrName>
                                        </p:attrNameLst>
                                      </p:cBhvr>
                                      <p:to>
                                        <p:strVal val="visible"/>
                                      </p:to>
                                    </p:set>
                                  </p:childTnLst>
                                  <p:subTnLst>
                                    <p:audio>
                                      <p:cMediaNode>
                                        <p:cTn display="0" masterRel="sameClick">
                                          <p:stCondLst>
                                            <p:cond evt="begin" delay="0">
                                              <p:tn val="13"/>
                                            </p:cond>
                                          </p:stCondLst>
                                          <p:endCondLst>
                                            <p:cond evt="onStopAudio" delay="0">
                                              <p:tgtEl>
                                                <p:sldTgt/>
                                              </p:tgtEl>
                                            </p:cond>
                                          </p:endCondLst>
                                        </p:cTn>
                                        <p:tgtEl>
                                          <p:sndTgt r:embed="rId1" name="CAMERA.WAV"/>
                                        </p:tgtEl>
                                      </p:cMediaNode>
                                    </p:audio>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11620">
                                            <p:txEl>
                                              <p:pRg st="4" end="4"/>
                                            </p:txEl>
                                          </p:spTgt>
                                        </p:tgtEl>
                                        <p:attrNameLst>
                                          <p:attrName>style.visibility</p:attrName>
                                        </p:attrNameLst>
                                      </p:cBhvr>
                                      <p:to>
                                        <p:strVal val="visible"/>
                                      </p:to>
                                    </p:set>
                                  </p:childTnLst>
                                  <p:subTnLst>
                                    <p:audio>
                                      <p:cMediaNode>
                                        <p:cTn display="0" masterRel="sameClick">
                                          <p:stCondLst>
                                            <p:cond evt="begin" delay="0">
                                              <p:tn val="17"/>
                                            </p:cond>
                                          </p:stCondLst>
                                          <p:endCondLst>
                                            <p:cond evt="onStopAudio" delay="0">
                                              <p:tgtEl>
                                                <p:sldTgt/>
                                              </p:tgtEl>
                                            </p:cond>
                                          </p:endCondLst>
                                        </p:cTn>
                                        <p:tgtEl>
                                          <p:sndTgt r:embed="rId1"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20"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文本框 100353"/>
          <p:cNvSpPr txBox="1"/>
          <p:nvPr/>
        </p:nvSpPr>
        <p:spPr>
          <a:xfrm>
            <a:off x="495935" y="1557338"/>
            <a:ext cx="8153400" cy="2787015"/>
          </a:xfrm>
          <a:prstGeom prst="rect">
            <a:avLst/>
          </a:prstGeom>
          <a:noFill/>
          <a:ln w="9525">
            <a:noFill/>
          </a:ln>
        </p:spPr>
        <p:txBody>
          <a:bodyPr>
            <a:spAutoFit/>
          </a:bodyPr>
          <a:lstStyle/>
          <a:p>
            <a:pPr marL="457200" indent="-457200" algn="l">
              <a:lnSpc>
                <a:spcPct val="100000"/>
              </a:lnSpc>
              <a:spcBef>
                <a:spcPct val="15000"/>
              </a:spcBef>
              <a:spcAft>
                <a:spcPct val="0"/>
              </a:spcAft>
            </a:pPr>
            <a:r>
              <a:rPr lang="zh-CN" altLang="en-US" sz="2400" err="1">
                <a:latin typeface="Arial" panose="020B0604020202020204" pitchFamily="34" charset="0"/>
                <a:ea typeface="宋体" panose="02010600030101010101" pitchFamily="2" charset="-122"/>
              </a:rPr>
              <a:t>在</a:t>
            </a:r>
            <a:r>
              <a:rPr lang="en-US" altLang="zh-CN" sz="2400" err="1">
                <a:latin typeface="Arial" panose="020B0604020202020204" pitchFamily="34" charset="0"/>
                <a:ea typeface="宋体" panose="02010600030101010101" pitchFamily="2" charset="-122"/>
              </a:rPr>
              <a:t>dijkstra</a:t>
            </a:r>
            <a:r>
              <a:rPr lang="zh-CN" altLang="en-US" sz="2400" dirty="0">
                <a:latin typeface="Arial" panose="020B0604020202020204" pitchFamily="34" charset="0"/>
                <a:ea typeface="宋体" panose="02010600030101010101" pitchFamily="2" charset="-122"/>
              </a:rPr>
              <a:t>算法里设置</a:t>
            </a:r>
            <a:r>
              <a:rPr lang="en-US" altLang="zh-CN" sz="2400" dirty="0">
                <a:latin typeface="Arial" panose="020B0604020202020204" pitchFamily="34" charset="0"/>
                <a:ea typeface="宋体" panose="02010600030101010101" pitchFamily="2" charset="-122"/>
              </a:rPr>
              <a:t>2</a:t>
            </a:r>
            <a:r>
              <a:rPr lang="zh-CN" altLang="en-US" sz="2400" dirty="0">
                <a:latin typeface="Arial" panose="020B0604020202020204" pitchFamily="34" charset="0"/>
                <a:ea typeface="宋体" panose="02010600030101010101" pitchFamily="2" charset="-122"/>
              </a:rPr>
              <a:t>个数组：</a:t>
            </a:r>
            <a:endParaRPr lang="zh-CN" altLang="en-US" sz="2400" dirty="0">
              <a:latin typeface="Arial" panose="020B0604020202020204" pitchFamily="34" charset="0"/>
              <a:ea typeface="宋体" panose="02010600030101010101" pitchFamily="2" charset="-122"/>
            </a:endParaRPr>
          </a:p>
          <a:p>
            <a:pPr marL="457200" indent="-457200" algn="l">
              <a:lnSpc>
                <a:spcPct val="100000"/>
              </a:lnSpc>
              <a:spcBef>
                <a:spcPct val="15000"/>
              </a:spcBef>
              <a:spcAft>
                <a:spcPct val="0"/>
              </a:spcAft>
              <a:buClr>
                <a:schemeClr val="tx1"/>
              </a:buClr>
              <a:buAutoNum type="arabicParenR"/>
            </a:pPr>
            <a:r>
              <a:rPr lang="en-US" altLang="zh-CN" sz="2400">
                <a:solidFill>
                  <a:srgbClr val="0000FF"/>
                </a:solidFill>
                <a:effectLst>
                  <a:outerShdw blurRad="38100" dist="38100" dir="2700000">
                    <a:srgbClr val="C0C0C0"/>
                  </a:outerShdw>
                </a:effectLst>
                <a:latin typeface="Arial" panose="020B0604020202020204" pitchFamily="34" charset="0"/>
                <a:ea typeface="宋体" panose="02010600030101010101" pitchFamily="2" charset="-122"/>
              </a:rPr>
              <a:t>dist[n]</a:t>
            </a:r>
            <a:r>
              <a:rPr lang="zh-CN" altLang="en-US" sz="2400" dirty="0">
                <a:latin typeface="Arial" panose="020B0604020202020204" pitchFamily="34" charset="0"/>
                <a:ea typeface="宋体" panose="02010600030101010101" pitchFamily="2" charset="-122"/>
              </a:rPr>
              <a:t>：</a:t>
            </a:r>
            <a:r>
              <a:rPr lang="en-US" altLang="zh-CN" sz="2400" dirty="0">
                <a:latin typeface="Arial" panose="020B0604020202020204" pitchFamily="34" charset="0"/>
                <a:ea typeface="宋体" panose="02010600030101010101" pitchFamily="2" charset="-122"/>
              </a:rPr>
              <a:t>dist[i]</a:t>
            </a:r>
            <a:r>
              <a:rPr lang="zh-CN" altLang="en-US" sz="2400" dirty="0">
                <a:latin typeface="Arial" panose="020B0604020202020204" pitchFamily="34" charset="0"/>
                <a:ea typeface="宋体" panose="02010600030101010101" pitchFamily="2" charset="-122"/>
              </a:rPr>
              <a:t>表示当前找到的从源点</a:t>
            </a:r>
            <a:r>
              <a:rPr lang="en-US" altLang="zh-CN" sz="2400">
                <a:latin typeface="Arial" panose="020B0604020202020204" pitchFamily="34" charset="0"/>
                <a:ea typeface="宋体" panose="02010600030101010101" pitchFamily="2" charset="-122"/>
              </a:rPr>
              <a:t>v</a:t>
            </a:r>
            <a:r>
              <a:rPr lang="en-US" altLang="zh-CN" sz="2400" baseline="-25000">
                <a:latin typeface="Arial" panose="020B0604020202020204" pitchFamily="34" charset="0"/>
                <a:ea typeface="宋体" panose="02010600030101010101" pitchFamily="2" charset="-122"/>
              </a:rPr>
              <a:t>0</a:t>
            </a:r>
            <a:r>
              <a:rPr lang="zh-CN" altLang="en-US" sz="2400" dirty="0">
                <a:latin typeface="Arial" panose="020B0604020202020204" pitchFamily="34" charset="0"/>
                <a:ea typeface="宋体" panose="02010600030101010101" pitchFamily="2" charset="-122"/>
              </a:rPr>
              <a:t>到终点</a:t>
            </a:r>
            <a:r>
              <a:rPr lang="en-US" altLang="zh-CN" sz="2400">
                <a:latin typeface="Arial" panose="020B0604020202020204" pitchFamily="34" charset="0"/>
                <a:ea typeface="宋体" panose="02010600030101010101" pitchFamily="2" charset="-122"/>
              </a:rPr>
              <a:t>v</a:t>
            </a:r>
            <a:r>
              <a:rPr lang="en-US" altLang="zh-CN" sz="2400" baseline="-25000">
                <a:latin typeface="Arial" panose="020B0604020202020204" pitchFamily="34" charset="0"/>
                <a:ea typeface="宋体" panose="02010600030101010101" pitchFamily="2" charset="-122"/>
              </a:rPr>
              <a:t>i</a:t>
            </a:r>
            <a:r>
              <a:rPr lang="zh-CN" altLang="en-US" sz="2400" dirty="0">
                <a:latin typeface="Arial" panose="020B0604020202020204" pitchFamily="34" charset="0"/>
                <a:ea typeface="宋体" panose="02010600030101010101" pitchFamily="2" charset="-122"/>
              </a:rPr>
              <a:t>的最短路径的长度，初始状态下，</a:t>
            </a:r>
            <a:r>
              <a:rPr lang="en-US" altLang="zh-CN" sz="2400">
                <a:latin typeface="Arial" panose="020B0604020202020204" pitchFamily="34" charset="0"/>
                <a:ea typeface="宋体" panose="02010600030101010101" pitchFamily="2" charset="-122"/>
              </a:rPr>
              <a:t>dist[i]</a:t>
            </a:r>
            <a:r>
              <a:rPr lang="zh-CN" altLang="en-US" sz="2400">
                <a:latin typeface="Arial" panose="020B0604020202020204" pitchFamily="34" charset="0"/>
                <a:ea typeface="宋体" panose="02010600030101010101" pitchFamily="2" charset="-122"/>
              </a:rPr>
              <a:t>为</a:t>
            </a:r>
            <a:r>
              <a:rPr lang="en-US" altLang="zh-CN" sz="2400">
                <a:latin typeface="Arial" panose="020B0604020202020204" pitchFamily="34" charset="0"/>
                <a:ea typeface="宋体" panose="02010600030101010101" pitchFamily="2" charset="-122"/>
              </a:rPr>
              <a:t>E[v</a:t>
            </a:r>
            <a:r>
              <a:rPr lang="en-US" altLang="zh-CN" sz="2400" baseline="-25000">
                <a:latin typeface="Arial" panose="020B0604020202020204" pitchFamily="34" charset="0"/>
                <a:ea typeface="宋体" panose="02010600030101010101" pitchFamily="2" charset="-122"/>
              </a:rPr>
              <a:t>0</a:t>
            </a:r>
            <a:r>
              <a:rPr lang="en-US" altLang="zh-CN" sz="2400" dirty="0">
                <a:latin typeface="Arial" panose="020B0604020202020204" pitchFamily="34" charset="0"/>
                <a:ea typeface="宋体" panose="02010600030101010101" pitchFamily="2" charset="-122"/>
              </a:rPr>
              <a:t>][i]</a:t>
            </a:r>
            <a:r>
              <a:rPr lang="zh-CN" altLang="en-US" sz="2400" dirty="0">
                <a:latin typeface="Arial" panose="020B0604020202020204" pitchFamily="34" charset="0"/>
                <a:ea typeface="宋体" panose="02010600030101010101" pitchFamily="2" charset="-122"/>
              </a:rPr>
              <a:t>，即邻接矩阵的第</a:t>
            </a:r>
            <a:r>
              <a:rPr lang="en-US" altLang="zh-CN" sz="2400">
                <a:latin typeface="Arial" panose="020B0604020202020204" pitchFamily="34" charset="0"/>
                <a:ea typeface="宋体" panose="02010600030101010101" pitchFamily="2" charset="-122"/>
              </a:rPr>
              <a:t>v</a:t>
            </a:r>
            <a:r>
              <a:rPr lang="en-US" altLang="zh-CN" sz="2400" baseline="-25000">
                <a:latin typeface="Arial" panose="020B0604020202020204" pitchFamily="34" charset="0"/>
                <a:ea typeface="宋体" panose="02010600030101010101" pitchFamily="2" charset="-122"/>
              </a:rPr>
              <a:t>0</a:t>
            </a:r>
            <a:r>
              <a:rPr lang="zh-CN" altLang="en-US" sz="2400" dirty="0">
                <a:latin typeface="Arial" panose="020B0604020202020204" pitchFamily="34" charset="0"/>
                <a:ea typeface="宋体" panose="02010600030101010101" pitchFamily="2" charset="-122"/>
              </a:rPr>
              <a:t>行。</a:t>
            </a:r>
            <a:endParaRPr lang="zh-CN" altLang="en-US" sz="2400" dirty="0">
              <a:latin typeface="Arial" panose="020B0604020202020204" pitchFamily="34" charset="0"/>
              <a:ea typeface="宋体" panose="02010600030101010101" pitchFamily="2" charset="-122"/>
            </a:endParaRPr>
          </a:p>
          <a:p>
            <a:pPr marL="457200" indent="-457200" algn="l">
              <a:lnSpc>
                <a:spcPct val="100000"/>
              </a:lnSpc>
              <a:spcBef>
                <a:spcPct val="15000"/>
              </a:spcBef>
              <a:spcAft>
                <a:spcPct val="0"/>
              </a:spcAft>
              <a:buClr>
                <a:schemeClr val="tx1"/>
              </a:buClr>
              <a:buAutoNum type="arabicParenR"/>
            </a:pPr>
            <a:r>
              <a:rPr lang="en-US" altLang="zh-CN" sz="2400">
                <a:solidFill>
                  <a:srgbClr val="0000FF"/>
                </a:solidFill>
                <a:effectLst>
                  <a:outerShdw blurRad="38100" dist="38100" dir="2700000">
                    <a:srgbClr val="C0C0C0"/>
                  </a:outerShdw>
                </a:effectLst>
                <a:latin typeface="Arial" panose="020B0604020202020204" pitchFamily="34" charset="0"/>
                <a:ea typeface="宋体" panose="02010600030101010101" pitchFamily="2" charset="-122"/>
              </a:rPr>
              <a:t>S[n]</a:t>
            </a:r>
            <a:r>
              <a:rPr lang="zh-CN" altLang="en-US" sz="2400" dirty="0">
                <a:latin typeface="Arial" panose="020B0604020202020204" pitchFamily="34" charset="0"/>
                <a:ea typeface="宋体" panose="02010600030101010101" pitchFamily="2" charset="-122"/>
              </a:rPr>
              <a:t>：</a:t>
            </a:r>
            <a:r>
              <a:rPr lang="en-US" altLang="zh-CN" sz="2400" dirty="0">
                <a:latin typeface="Arial" panose="020B0604020202020204" pitchFamily="34" charset="0"/>
                <a:ea typeface="宋体" panose="02010600030101010101" pitchFamily="2" charset="-122"/>
              </a:rPr>
              <a:t>S[i]</a:t>
            </a:r>
            <a:r>
              <a:rPr lang="zh-CN" altLang="en-US" sz="2400" dirty="0">
                <a:latin typeface="Arial" panose="020B0604020202020204" pitchFamily="34" charset="0"/>
                <a:ea typeface="宋体" panose="02010600030101010101" pitchFamily="2" charset="-122"/>
              </a:rPr>
              <a:t>为</a:t>
            </a:r>
            <a:r>
              <a:rPr lang="en-US" altLang="zh-CN" sz="2400" dirty="0">
                <a:latin typeface="Arial" panose="020B0604020202020204" pitchFamily="34" charset="0"/>
                <a:ea typeface="宋体" panose="02010600030101010101" pitchFamily="2" charset="-122"/>
              </a:rPr>
              <a:t>0</a:t>
            </a:r>
            <a:r>
              <a:rPr lang="zh-CN" altLang="en-US" sz="2400" dirty="0">
                <a:latin typeface="Arial" panose="020B0604020202020204" pitchFamily="34" charset="0"/>
                <a:ea typeface="宋体" panose="02010600030101010101" pitchFamily="2" charset="-122"/>
              </a:rPr>
              <a:t>表示顶点</a:t>
            </a:r>
            <a:r>
              <a:rPr lang="en-US" altLang="zh-CN" sz="2400">
                <a:latin typeface="Arial" panose="020B0604020202020204" pitchFamily="34" charset="0"/>
                <a:ea typeface="宋体" panose="02010600030101010101" pitchFamily="2" charset="-122"/>
              </a:rPr>
              <a:t>v</a:t>
            </a:r>
            <a:r>
              <a:rPr lang="en-US" altLang="zh-CN" sz="2400" baseline="-25000">
                <a:latin typeface="Arial" panose="020B0604020202020204" pitchFamily="34" charset="0"/>
                <a:ea typeface="宋体" panose="02010600030101010101" pitchFamily="2" charset="-122"/>
              </a:rPr>
              <a:t>i</a:t>
            </a:r>
            <a:r>
              <a:rPr lang="zh-CN" altLang="en-US" sz="2400" dirty="0">
                <a:latin typeface="Arial" panose="020B0604020202020204" pitchFamily="34" charset="0"/>
                <a:ea typeface="宋体" panose="02010600030101010101" pitchFamily="2" charset="-122"/>
              </a:rPr>
              <a:t>还未加入到集合</a:t>
            </a:r>
            <a:r>
              <a:rPr lang="en-US" altLang="zh-CN" sz="2400" dirty="0">
                <a:latin typeface="Arial" panose="020B0604020202020204" pitchFamily="34" charset="0"/>
                <a:ea typeface="宋体" panose="02010600030101010101" pitchFamily="2" charset="-122"/>
              </a:rPr>
              <a:t>S</a:t>
            </a:r>
            <a:r>
              <a:rPr lang="zh-CN" altLang="en-US" sz="2400" dirty="0">
                <a:latin typeface="Arial" panose="020B0604020202020204" pitchFamily="34" charset="0"/>
                <a:ea typeface="宋体" panose="02010600030101010101" pitchFamily="2" charset="-122"/>
              </a:rPr>
              <a:t>中，</a:t>
            </a:r>
            <a:r>
              <a:rPr lang="en-US" altLang="zh-CN" sz="2400" dirty="0">
                <a:latin typeface="Arial" panose="020B0604020202020204" pitchFamily="34" charset="0"/>
                <a:ea typeface="宋体" panose="02010600030101010101" pitchFamily="2" charset="-122"/>
              </a:rPr>
              <a:t>S[i]</a:t>
            </a:r>
            <a:r>
              <a:rPr lang="zh-CN" altLang="en-US" sz="2400" dirty="0">
                <a:latin typeface="Arial" panose="020B0604020202020204" pitchFamily="34" charset="0"/>
                <a:ea typeface="宋体" panose="02010600030101010101" pitchFamily="2" charset="-122"/>
              </a:rPr>
              <a:t>为</a:t>
            </a:r>
            <a:r>
              <a:rPr lang="en-US" altLang="zh-CN" sz="2400" dirty="0">
                <a:latin typeface="Arial" panose="020B0604020202020204" pitchFamily="34" charset="0"/>
                <a:ea typeface="宋体" panose="02010600030101010101" pitchFamily="2" charset="-122"/>
              </a:rPr>
              <a:t>1</a:t>
            </a:r>
            <a:r>
              <a:rPr lang="zh-CN" altLang="en-US" sz="2400" dirty="0">
                <a:latin typeface="Arial" panose="020B0604020202020204" pitchFamily="34" charset="0"/>
                <a:ea typeface="宋体" panose="02010600030101010101" pitchFamily="2" charset="-122"/>
              </a:rPr>
              <a:t>表示</a:t>
            </a:r>
            <a:r>
              <a:rPr lang="en-US" altLang="zh-CN" sz="2400">
                <a:latin typeface="Arial" panose="020B0604020202020204" pitchFamily="34" charset="0"/>
                <a:ea typeface="宋体" panose="02010600030101010101" pitchFamily="2" charset="-122"/>
              </a:rPr>
              <a:t>v</a:t>
            </a:r>
            <a:r>
              <a:rPr lang="en-US" altLang="zh-CN" sz="2400" baseline="-25000">
                <a:latin typeface="Arial" panose="020B0604020202020204" pitchFamily="34" charset="0"/>
                <a:ea typeface="宋体" panose="02010600030101010101" pitchFamily="2" charset="-122"/>
              </a:rPr>
              <a:t>i</a:t>
            </a:r>
            <a:r>
              <a:rPr lang="zh-CN" altLang="en-US" sz="2400" dirty="0">
                <a:latin typeface="Arial" panose="020B0604020202020204" pitchFamily="34" charset="0"/>
                <a:ea typeface="宋体" panose="02010600030101010101" pitchFamily="2" charset="-122"/>
              </a:rPr>
              <a:t>已经加入到集合</a:t>
            </a:r>
            <a:r>
              <a:rPr lang="en-US" altLang="zh-CN" sz="2400" dirty="0">
                <a:latin typeface="Arial" panose="020B0604020202020204" pitchFamily="34" charset="0"/>
                <a:ea typeface="宋体" panose="02010600030101010101" pitchFamily="2" charset="-122"/>
              </a:rPr>
              <a:t>S</a:t>
            </a:r>
            <a:r>
              <a:rPr lang="zh-CN" altLang="en-US" sz="2400" dirty="0">
                <a:latin typeface="Arial" panose="020B0604020202020204" pitchFamily="34" charset="0"/>
                <a:ea typeface="宋体" panose="02010600030101010101" pitchFamily="2" charset="-122"/>
              </a:rPr>
              <a:t>中。初始状态下，</a:t>
            </a:r>
            <a:r>
              <a:rPr lang="en-US" altLang="zh-CN" sz="2400">
                <a:latin typeface="Arial" panose="020B0604020202020204" pitchFamily="34" charset="0"/>
                <a:ea typeface="宋体" panose="02010600030101010101" pitchFamily="2" charset="-122"/>
              </a:rPr>
              <a:t>S[v</a:t>
            </a:r>
            <a:r>
              <a:rPr lang="en-US" altLang="zh-CN" sz="2400" baseline="-25000">
                <a:latin typeface="Arial" panose="020B0604020202020204" pitchFamily="34" charset="0"/>
                <a:ea typeface="宋体" panose="02010600030101010101" pitchFamily="2" charset="-122"/>
              </a:rPr>
              <a:t>0</a:t>
            </a:r>
            <a:r>
              <a:rPr lang="en-US" altLang="zh-CN" sz="2400" dirty="0">
                <a:latin typeface="Arial" panose="020B0604020202020204" pitchFamily="34" charset="0"/>
                <a:ea typeface="宋体" panose="02010600030101010101" pitchFamily="2" charset="-122"/>
              </a:rPr>
              <a:t>]</a:t>
            </a:r>
            <a:r>
              <a:rPr lang="zh-CN" altLang="en-US" sz="2400" dirty="0">
                <a:latin typeface="Arial" panose="020B0604020202020204" pitchFamily="34" charset="0"/>
                <a:ea typeface="宋体" panose="02010600030101010101" pitchFamily="2" charset="-122"/>
              </a:rPr>
              <a:t>为</a:t>
            </a:r>
            <a:r>
              <a:rPr lang="en-US" altLang="zh-CN" sz="2400" dirty="0">
                <a:latin typeface="Arial" panose="020B0604020202020204" pitchFamily="34" charset="0"/>
                <a:ea typeface="宋体" panose="02010600030101010101" pitchFamily="2" charset="-122"/>
              </a:rPr>
              <a:t>1</a:t>
            </a:r>
            <a:r>
              <a:rPr lang="zh-CN" altLang="en-US" sz="2400" dirty="0">
                <a:latin typeface="Arial" panose="020B0604020202020204" pitchFamily="34" charset="0"/>
                <a:ea typeface="宋体" panose="02010600030101010101" pitchFamily="2" charset="-122"/>
              </a:rPr>
              <a:t>，其余为</a:t>
            </a:r>
            <a:r>
              <a:rPr lang="en-US" altLang="zh-CN" sz="2400" dirty="0">
                <a:latin typeface="Arial" panose="020B0604020202020204" pitchFamily="34" charset="0"/>
                <a:ea typeface="宋体" panose="02010600030101010101" pitchFamily="2" charset="-122"/>
              </a:rPr>
              <a:t>0</a:t>
            </a:r>
            <a:r>
              <a:rPr lang="zh-CN" altLang="en-US" sz="2400" dirty="0">
                <a:latin typeface="Arial" panose="020B0604020202020204" pitchFamily="34" charset="0"/>
                <a:ea typeface="宋体" panose="02010600030101010101" pitchFamily="2" charset="-122"/>
              </a:rPr>
              <a:t>，表示最初集合</a:t>
            </a:r>
            <a:r>
              <a:rPr lang="en-US" altLang="zh-CN" sz="2400" dirty="0">
                <a:latin typeface="Arial" panose="020B0604020202020204" pitchFamily="34" charset="0"/>
                <a:ea typeface="宋体" panose="02010600030101010101" pitchFamily="2" charset="-122"/>
              </a:rPr>
              <a:t>S</a:t>
            </a:r>
            <a:r>
              <a:rPr lang="zh-CN" altLang="en-US" sz="2400" dirty="0">
                <a:latin typeface="Arial" panose="020B0604020202020204" pitchFamily="34" charset="0"/>
                <a:ea typeface="宋体" panose="02010600030101010101" pitchFamily="2" charset="-122"/>
              </a:rPr>
              <a:t>中只有顶点</a:t>
            </a:r>
            <a:r>
              <a:rPr lang="en-US" altLang="zh-CN" sz="2400">
                <a:latin typeface="Arial" panose="020B0604020202020204" pitchFamily="34" charset="0"/>
                <a:ea typeface="宋体" panose="02010600030101010101" pitchFamily="2" charset="-122"/>
              </a:rPr>
              <a:t>v</a:t>
            </a:r>
            <a:r>
              <a:rPr lang="en-US" altLang="zh-CN" sz="2400" baseline="-25000">
                <a:latin typeface="Arial" panose="020B0604020202020204" pitchFamily="34" charset="0"/>
                <a:ea typeface="宋体" panose="02010600030101010101" pitchFamily="2" charset="-122"/>
              </a:rPr>
              <a:t>0</a:t>
            </a:r>
            <a:r>
              <a:rPr lang="zh-CN" altLang="en-US" sz="2400">
                <a:latin typeface="Arial" panose="020B0604020202020204" pitchFamily="34" charset="0"/>
                <a:ea typeface="宋体" panose="02010600030101010101" pitchFamily="2" charset="-122"/>
              </a:rPr>
              <a:t>。</a:t>
            </a:r>
            <a:endParaRPr lang="zh-CN" altLang="en-US" sz="2400" dirty="0">
              <a:latin typeface="Arial" panose="020B0604020202020204" pitchFamily="34" charset="0"/>
              <a:ea typeface="宋体" panose="02010600030101010101" pitchFamily="2" charset="-122"/>
            </a:endParaRPr>
          </a:p>
        </p:txBody>
      </p:sp>
      <p:sp>
        <p:nvSpPr>
          <p:cNvPr id="3" name="标题 111617"/>
          <p:cNvSpPr txBox="1"/>
          <p:nvPr/>
        </p:nvSpPr>
        <p:spPr>
          <a:xfrm>
            <a:off x="307368" y="642662"/>
            <a:ext cx="3558954" cy="465137"/>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800" b="1" smtClean="0">
                <a:solidFill>
                  <a:schemeClr val="accent5">
                    <a:lumMod val="75000"/>
                  </a:schemeClr>
                </a:solidFill>
              </a:rPr>
              <a:t>算法的具体步骤</a:t>
            </a:r>
            <a:endParaRPr lang="zh-CN" altLang="en-US" sz="2800" b="1" dirty="0">
              <a:solidFill>
                <a:schemeClr val="accent5">
                  <a:lumMod val="75000"/>
                </a:schemeClr>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文本框 142337"/>
          <p:cNvSpPr txBox="1"/>
          <p:nvPr/>
        </p:nvSpPr>
        <p:spPr>
          <a:xfrm>
            <a:off x="229235" y="1235213"/>
            <a:ext cx="8763000" cy="2528570"/>
          </a:xfrm>
          <a:prstGeom prst="rect">
            <a:avLst/>
          </a:prstGeom>
          <a:noFill/>
          <a:ln w="9525">
            <a:noFill/>
          </a:ln>
        </p:spPr>
        <p:txBody>
          <a:bodyPr>
            <a:spAutoFit/>
          </a:bodyPr>
          <a:lstStyle/>
          <a:p>
            <a:pPr marL="457200" indent="-457200" algn="l">
              <a:lnSpc>
                <a:spcPct val="100000"/>
              </a:lnSpc>
              <a:spcBef>
                <a:spcPct val="20000"/>
              </a:spcBef>
              <a:spcAft>
                <a:spcPct val="0"/>
              </a:spcAft>
            </a:pPr>
            <a:r>
              <a:rPr lang="zh-CN" altLang="en-US" sz="2400" err="1">
                <a:latin typeface="Arial" panose="020B0604020202020204" pitchFamily="34" charset="0"/>
                <a:ea typeface="宋体" panose="02010600030101010101" pitchFamily="2" charset="-122"/>
              </a:rPr>
              <a:t>在</a:t>
            </a:r>
            <a:r>
              <a:rPr lang="en-US" altLang="zh-CN" sz="2400" err="1">
                <a:latin typeface="Arial" panose="020B0604020202020204" pitchFamily="34" charset="0"/>
                <a:ea typeface="宋体" panose="02010600030101010101" pitchFamily="2" charset="-122"/>
              </a:rPr>
              <a:t>dijkstra</a:t>
            </a:r>
            <a:r>
              <a:rPr lang="zh-CN" altLang="en-US" sz="2400" dirty="0">
                <a:latin typeface="Arial" panose="020B0604020202020204" pitchFamily="34" charset="0"/>
                <a:ea typeface="宋体" panose="02010600030101010101" pitchFamily="2" charset="-122"/>
              </a:rPr>
              <a:t>算法里重复做以下工作：</a:t>
            </a:r>
            <a:endParaRPr lang="zh-CN" altLang="en-US" sz="2400" dirty="0">
              <a:latin typeface="Arial" panose="020B0604020202020204" pitchFamily="34" charset="0"/>
              <a:ea typeface="宋体" panose="02010600030101010101" pitchFamily="2" charset="-122"/>
            </a:endParaRPr>
          </a:p>
          <a:p>
            <a:pPr marL="457200" indent="-457200" algn="l">
              <a:lnSpc>
                <a:spcPct val="100000"/>
              </a:lnSpc>
              <a:spcBef>
                <a:spcPct val="20000"/>
              </a:spcBef>
              <a:spcAft>
                <a:spcPct val="0"/>
              </a:spcAft>
              <a:buClr>
                <a:schemeClr val="tx1"/>
              </a:buClr>
              <a:buAutoNum type="arabicParenR"/>
            </a:pPr>
            <a:r>
              <a:rPr lang="zh-CN" altLang="en-US" sz="2400" dirty="0">
                <a:latin typeface="Arial" panose="020B0604020202020204" pitchFamily="34" charset="0"/>
                <a:ea typeface="宋体" panose="02010600030101010101" pitchFamily="2" charset="-122"/>
              </a:rPr>
              <a:t>在</a:t>
            </a:r>
            <a:r>
              <a:rPr lang="en-US" altLang="zh-CN" sz="2400" dirty="0">
                <a:latin typeface="Arial" panose="020B0604020202020204" pitchFamily="34" charset="0"/>
                <a:ea typeface="宋体" panose="02010600030101010101" pitchFamily="2" charset="-122"/>
              </a:rPr>
              <a:t>dist[ ]</a:t>
            </a:r>
            <a:r>
              <a:rPr lang="zh-CN" altLang="en-US" sz="2400" dirty="0">
                <a:latin typeface="Arial" panose="020B0604020202020204" pitchFamily="34" charset="0"/>
                <a:ea typeface="宋体" panose="02010600030101010101" pitchFamily="2" charset="-122"/>
              </a:rPr>
              <a:t>里查找</a:t>
            </a:r>
            <a:r>
              <a:rPr lang="en-US" altLang="zh-CN" sz="2400" dirty="0">
                <a:latin typeface="Arial" panose="020B0604020202020204" pitchFamily="34" charset="0"/>
                <a:ea typeface="宋体" panose="02010600030101010101" pitchFamily="2" charset="-122"/>
              </a:rPr>
              <a:t>S[i]!=1</a:t>
            </a:r>
            <a:r>
              <a:rPr lang="zh-CN" altLang="en-US" sz="2400" dirty="0">
                <a:latin typeface="Arial" panose="020B0604020202020204" pitchFamily="34" charset="0"/>
                <a:ea typeface="宋体" panose="02010600030101010101" pitchFamily="2" charset="-122"/>
              </a:rPr>
              <a:t>，并且</a:t>
            </a:r>
            <a:r>
              <a:rPr lang="en-US" altLang="zh-CN" sz="2400" dirty="0">
                <a:latin typeface="Arial" panose="020B0604020202020204" pitchFamily="34" charset="0"/>
                <a:ea typeface="宋体" panose="02010600030101010101" pitchFamily="2" charset="-122"/>
              </a:rPr>
              <a:t>dist[i]</a:t>
            </a:r>
            <a:r>
              <a:rPr lang="zh-CN" altLang="en-US" sz="2400" dirty="0">
                <a:latin typeface="Arial" panose="020B0604020202020204" pitchFamily="34" charset="0"/>
                <a:ea typeface="宋体" panose="02010600030101010101" pitchFamily="2" charset="-122"/>
              </a:rPr>
              <a:t>最小的顶点</a:t>
            </a:r>
            <a:r>
              <a:rPr lang="en-US" altLang="zh-CN" sz="2400">
                <a:latin typeface="Arial" panose="020B0604020202020204" pitchFamily="34" charset="0"/>
                <a:ea typeface="宋体" panose="02010600030101010101" pitchFamily="2" charset="-122"/>
              </a:rPr>
              <a:t>u</a:t>
            </a:r>
            <a:r>
              <a:rPr lang="zh-CN" altLang="en-US" sz="2400">
                <a:latin typeface="Arial" panose="020B0604020202020204" pitchFamily="34" charset="0"/>
                <a:ea typeface="宋体" panose="02010600030101010101" pitchFamily="2" charset="-122"/>
              </a:rPr>
              <a:t>，</a:t>
            </a:r>
            <a:endParaRPr lang="zh-CN" altLang="en-US" sz="2400">
              <a:latin typeface="Arial" panose="020B0604020202020204" pitchFamily="34" charset="0"/>
              <a:ea typeface="宋体" panose="02010600030101010101" pitchFamily="2" charset="-122"/>
            </a:endParaRPr>
          </a:p>
          <a:p>
            <a:pPr marL="457200" indent="-457200" algn="l">
              <a:lnSpc>
                <a:spcPct val="100000"/>
              </a:lnSpc>
              <a:spcBef>
                <a:spcPct val="20000"/>
              </a:spcBef>
              <a:spcAft>
                <a:spcPct val="0"/>
              </a:spcAft>
              <a:buClr>
                <a:schemeClr val="tx1"/>
              </a:buClr>
              <a:buAutoNum type="arabicParenR"/>
            </a:pPr>
            <a:r>
              <a:rPr lang="zh-CN" altLang="en-US" sz="2400" dirty="0">
                <a:latin typeface="Arial" panose="020B0604020202020204" pitchFamily="34" charset="0"/>
                <a:ea typeface="宋体" panose="02010600030101010101" pitchFamily="2" charset="-122"/>
              </a:rPr>
              <a:t>将</a:t>
            </a:r>
            <a:r>
              <a:rPr lang="en-US" altLang="zh-CN" sz="2400" dirty="0">
                <a:latin typeface="Arial" panose="020B0604020202020204" pitchFamily="34" charset="0"/>
                <a:ea typeface="宋体" panose="02010600030101010101" pitchFamily="2" charset="-122"/>
              </a:rPr>
              <a:t>S[u]</a:t>
            </a:r>
            <a:r>
              <a:rPr lang="zh-CN" altLang="en-US" sz="2400" dirty="0">
                <a:latin typeface="Arial" panose="020B0604020202020204" pitchFamily="34" charset="0"/>
                <a:ea typeface="宋体" panose="02010600030101010101" pitchFamily="2" charset="-122"/>
              </a:rPr>
              <a:t>改为</a:t>
            </a:r>
            <a:r>
              <a:rPr lang="en-US" altLang="zh-CN" sz="2400" dirty="0">
                <a:latin typeface="Arial" panose="020B0604020202020204" pitchFamily="34" charset="0"/>
                <a:ea typeface="宋体" panose="02010600030101010101" pitchFamily="2" charset="-122"/>
              </a:rPr>
              <a:t>1</a:t>
            </a:r>
            <a:r>
              <a:rPr lang="zh-CN" altLang="en-US" sz="2400" dirty="0">
                <a:latin typeface="Arial" panose="020B0604020202020204" pitchFamily="34" charset="0"/>
                <a:ea typeface="宋体" panose="02010600030101010101" pitchFamily="2" charset="-122"/>
              </a:rPr>
              <a:t>，表示顶点</a:t>
            </a:r>
            <a:r>
              <a:rPr lang="en-US" altLang="zh-CN" sz="2400" dirty="0">
                <a:latin typeface="Arial" panose="020B0604020202020204" pitchFamily="34" charset="0"/>
                <a:ea typeface="宋体" panose="02010600030101010101" pitchFamily="2" charset="-122"/>
              </a:rPr>
              <a:t>u</a:t>
            </a:r>
            <a:r>
              <a:rPr lang="zh-CN" altLang="en-US" sz="2400" dirty="0">
                <a:latin typeface="Arial" panose="020B0604020202020204" pitchFamily="34" charset="0"/>
                <a:ea typeface="宋体" panose="02010600030101010101" pitchFamily="2" charset="-122"/>
              </a:rPr>
              <a:t>已经加入进来了。</a:t>
            </a:r>
            <a:endParaRPr lang="zh-CN" altLang="en-US" sz="2400" dirty="0">
              <a:latin typeface="Arial" panose="020B0604020202020204" pitchFamily="34" charset="0"/>
              <a:ea typeface="宋体" panose="02010600030101010101" pitchFamily="2" charset="-122"/>
            </a:endParaRPr>
          </a:p>
          <a:p>
            <a:pPr marL="457200" indent="-457200" algn="l">
              <a:lnSpc>
                <a:spcPct val="100000"/>
              </a:lnSpc>
              <a:spcBef>
                <a:spcPct val="20000"/>
              </a:spcBef>
              <a:spcAft>
                <a:spcPct val="0"/>
              </a:spcAft>
              <a:buClr>
                <a:schemeClr val="tx1"/>
              </a:buClr>
              <a:buAutoNum type="arabicParenR"/>
            </a:pPr>
            <a:r>
              <a:rPr lang="zh-CN" altLang="en-US" sz="2400" dirty="0">
                <a:latin typeface="Arial" panose="020B0604020202020204" pitchFamily="34" charset="0"/>
                <a:ea typeface="宋体" panose="02010600030101010101" pitchFamily="2" charset="-122"/>
              </a:rPr>
              <a:t>修改其它顶点的</a:t>
            </a:r>
            <a:r>
              <a:rPr lang="en-US" altLang="zh-CN" sz="2400" dirty="0">
                <a:latin typeface="Arial" panose="020B0604020202020204" pitchFamily="34" charset="0"/>
                <a:ea typeface="宋体" panose="02010600030101010101" pitchFamily="2" charset="-122"/>
              </a:rPr>
              <a:t>dist[ ]</a:t>
            </a:r>
            <a:r>
              <a:rPr lang="zh-CN" altLang="en-US" sz="2400" dirty="0">
                <a:latin typeface="Arial" panose="020B0604020202020204" pitchFamily="34" charset="0"/>
                <a:ea typeface="宋体" panose="02010600030101010101" pitchFamily="2" charset="-122"/>
              </a:rPr>
              <a:t>。当</a:t>
            </a:r>
            <a:r>
              <a:rPr lang="en-US" altLang="zh-CN" sz="2400" dirty="0">
                <a:latin typeface="Arial" panose="020B0604020202020204" pitchFamily="34" charset="0"/>
                <a:ea typeface="宋体" panose="02010600030101010101" pitchFamily="2" charset="-122"/>
              </a:rPr>
              <a:t>S[k]!=1</a:t>
            </a:r>
            <a:r>
              <a:rPr lang="zh-CN" altLang="en-US" sz="2400" dirty="0">
                <a:latin typeface="Arial" panose="020B0604020202020204" pitchFamily="34" charset="0"/>
                <a:ea typeface="宋体" panose="02010600030101010101" pitchFamily="2" charset="-122"/>
              </a:rPr>
              <a:t>，且顶点</a:t>
            </a:r>
            <a:r>
              <a:rPr lang="en-US" altLang="zh-CN" sz="2400" err="1">
                <a:latin typeface="Arial" panose="020B0604020202020204" pitchFamily="34" charset="0"/>
                <a:ea typeface="宋体" panose="02010600030101010101" pitchFamily="2" charset="-122"/>
              </a:rPr>
              <a:t>v</a:t>
            </a:r>
            <a:r>
              <a:rPr lang="en-US" altLang="zh-CN" sz="2400" baseline="-25000" err="1">
                <a:latin typeface="Arial" panose="020B0604020202020204" pitchFamily="34" charset="0"/>
                <a:ea typeface="宋体" panose="02010600030101010101" pitchFamily="2" charset="-122"/>
              </a:rPr>
              <a:t>k</a:t>
            </a:r>
            <a:r>
              <a:rPr lang="zh-CN" altLang="en-US" sz="2400" dirty="0">
                <a:latin typeface="Arial" panose="020B0604020202020204" pitchFamily="34" charset="0"/>
                <a:ea typeface="宋体" panose="02010600030101010101" pitchFamily="2" charset="-122"/>
              </a:rPr>
              <a:t>到顶点</a:t>
            </a:r>
            <a:r>
              <a:rPr lang="en-US" altLang="zh-CN" sz="2400">
                <a:latin typeface="Arial" panose="020B0604020202020204" pitchFamily="34" charset="0"/>
                <a:ea typeface="宋体" panose="02010600030101010101" pitchFamily="2" charset="-122"/>
              </a:rPr>
              <a:t>v</a:t>
            </a:r>
            <a:r>
              <a:rPr lang="en-US" altLang="zh-CN" sz="2400" baseline="-25000">
                <a:latin typeface="Arial" panose="020B0604020202020204" pitchFamily="34" charset="0"/>
                <a:ea typeface="宋体" panose="02010600030101010101" pitchFamily="2" charset="-122"/>
              </a:rPr>
              <a:t>u</a:t>
            </a:r>
            <a:r>
              <a:rPr lang="zh-CN" altLang="en-US" sz="2400" dirty="0">
                <a:latin typeface="Arial" panose="020B0604020202020204" pitchFamily="34" charset="0"/>
                <a:ea typeface="宋体" panose="02010600030101010101" pitchFamily="2" charset="-122"/>
              </a:rPr>
              <a:t>有边</a:t>
            </a:r>
            <a:r>
              <a:rPr lang="en-US" altLang="zh-CN" sz="2400" dirty="0">
                <a:latin typeface="Arial" panose="020B0604020202020204" pitchFamily="34" charset="0"/>
                <a:ea typeface="宋体" panose="02010600030101010101" pitchFamily="2" charset="-122"/>
              </a:rPr>
              <a:t>(E[u][k]&lt;MAX)</a:t>
            </a:r>
            <a:r>
              <a:rPr lang="zh-CN" altLang="en-US" sz="2400" dirty="0">
                <a:latin typeface="Arial" panose="020B0604020202020204" pitchFamily="34" charset="0"/>
                <a:ea typeface="宋体" panose="02010600030101010101" pitchFamily="2" charset="-122"/>
              </a:rPr>
              <a:t>，且</a:t>
            </a:r>
            <a:r>
              <a:rPr lang="en-US" altLang="zh-CN" sz="2400" dirty="0">
                <a:latin typeface="Arial" panose="020B0604020202020204" pitchFamily="34" charset="0"/>
                <a:ea typeface="宋体" panose="02010600030101010101" pitchFamily="2" charset="-122"/>
              </a:rPr>
              <a:t>dist[u]+E[u][k]&lt;dist[k]</a:t>
            </a:r>
            <a:r>
              <a:rPr lang="zh-CN" altLang="en-US" sz="2400" dirty="0">
                <a:latin typeface="Arial" panose="020B0604020202020204" pitchFamily="34" charset="0"/>
                <a:ea typeface="宋体" panose="02010600030101010101" pitchFamily="2" charset="-122"/>
              </a:rPr>
              <a:t>，则修改</a:t>
            </a:r>
            <a:r>
              <a:rPr lang="en-US" altLang="zh-CN" sz="2400" dirty="0">
                <a:latin typeface="Arial" panose="020B0604020202020204" pitchFamily="34" charset="0"/>
                <a:ea typeface="宋体" panose="02010600030101010101" pitchFamily="2" charset="-122"/>
              </a:rPr>
              <a:t>dist[k]</a:t>
            </a:r>
            <a:r>
              <a:rPr lang="zh-CN" altLang="en-US" sz="2400" dirty="0">
                <a:latin typeface="Arial" panose="020B0604020202020204" pitchFamily="34" charset="0"/>
                <a:ea typeface="宋体" panose="02010600030101010101" pitchFamily="2" charset="-122"/>
              </a:rPr>
              <a:t>为</a:t>
            </a:r>
            <a:r>
              <a:rPr lang="en-US" altLang="zh-CN" sz="2400" dirty="0">
                <a:latin typeface="Arial" panose="020B0604020202020204" pitchFamily="34" charset="0"/>
                <a:ea typeface="宋体" panose="02010600030101010101" pitchFamily="2" charset="-122"/>
              </a:rPr>
              <a:t>dist[u]+E[u][k]</a:t>
            </a:r>
            <a:r>
              <a:rPr lang="zh-CN" altLang="en-US" sz="2400">
                <a:latin typeface="Arial" panose="020B0604020202020204" pitchFamily="34" charset="0"/>
                <a:ea typeface="宋体" panose="02010600030101010101" pitchFamily="2" charset="-122"/>
              </a:rPr>
              <a:t>。</a:t>
            </a:r>
            <a:endParaRPr lang="zh-CN" altLang="en-US" sz="2400">
              <a:latin typeface="Arial" panose="020B0604020202020204" pitchFamily="34" charset="0"/>
              <a:ea typeface="宋体" panose="02010600030101010101" pitchFamily="2" charset="-122"/>
            </a:endParaRPr>
          </a:p>
        </p:txBody>
      </p:sp>
      <p:sp>
        <p:nvSpPr>
          <p:cNvPr id="142339" name="圆角矩形 142338"/>
          <p:cNvSpPr/>
          <p:nvPr/>
        </p:nvSpPr>
        <p:spPr>
          <a:xfrm>
            <a:off x="149860" y="4253051"/>
            <a:ext cx="8769350" cy="1687674"/>
          </a:xfrm>
          <a:prstGeom prst="roundRect">
            <a:avLst>
              <a:gd name="adj" fmla="val 12060"/>
            </a:avLst>
          </a:prstGeom>
          <a:solidFill>
            <a:schemeClr val="bg1"/>
          </a:solidFill>
          <a:ln w="38100" cap="rnd" cmpd="sng">
            <a:solidFill>
              <a:srgbClr val="800000"/>
            </a:solidFill>
            <a:prstDash val="sysDot"/>
            <a:headEnd type="none" w="med" len="med"/>
            <a:tailEnd type="none" w="med" len="med"/>
          </a:ln>
        </p:spPr>
        <p:txBody>
          <a:bodyPr>
            <a:spAutoFit/>
          </a:bodyPr>
          <a:lstStyle/>
          <a:p>
            <a:pPr marL="457200" indent="-457200" algn="l">
              <a:buClr>
                <a:schemeClr val="accent1"/>
              </a:buClr>
              <a:buFont typeface="Wingdings" panose="05000000000000000000" pitchFamily="2" charset="2"/>
              <a:buNone/>
            </a:pPr>
            <a:r>
              <a:rPr lang="zh-CN" altLang="en-US" sz="2000" dirty="0">
                <a:latin typeface="Arial" panose="020B0604020202020204" pitchFamily="34" charset="0"/>
                <a:ea typeface="宋体" panose="02010600030101010101" pitchFamily="2" charset="-122"/>
              </a:rPr>
              <a:t>递推公式：</a:t>
            </a:r>
            <a:endParaRPr lang="zh-CN" altLang="en-US" sz="2000" dirty="0">
              <a:latin typeface="Arial" panose="020B0604020202020204" pitchFamily="34" charset="0"/>
              <a:ea typeface="宋体" panose="02010600030101010101" pitchFamily="2" charset="-122"/>
            </a:endParaRPr>
          </a:p>
          <a:p>
            <a:pPr marL="457200" indent="-457200" algn="l">
              <a:buClr>
                <a:schemeClr val="accent1"/>
              </a:buClr>
              <a:buFont typeface="Wingdings" panose="05000000000000000000" pitchFamily="2" charset="2"/>
              <a:buNone/>
            </a:pPr>
            <a:r>
              <a:rPr lang="zh-CN" altLang="en-US" sz="2000" dirty="0">
                <a:latin typeface="Arial" panose="020B0604020202020204" pitchFamily="34" charset="0"/>
                <a:ea typeface="宋体" panose="02010600030101010101" pitchFamily="2" charset="-122"/>
              </a:rPr>
              <a:t>初始：</a:t>
            </a:r>
            <a:r>
              <a:rPr lang="en-US" altLang="zh-CN" sz="2000" i="1">
                <a:solidFill>
                  <a:srgbClr val="0000FF"/>
                </a:solidFill>
                <a:effectLst>
                  <a:outerShdw blurRad="38100" dist="38100" dir="2700000">
                    <a:srgbClr val="C0C0C0"/>
                  </a:outerShdw>
                </a:effectLst>
                <a:latin typeface="Arial" panose="020B0604020202020204" pitchFamily="34" charset="0"/>
                <a:ea typeface="隶书" panose="02010509060101010101" pitchFamily="49" charset="-122"/>
              </a:rPr>
              <a:t>dist </a:t>
            </a:r>
            <a:r>
              <a:rPr lang="en-US" altLang="zh-CN" sz="2000">
                <a:solidFill>
                  <a:srgbClr val="0000FF"/>
                </a:solidFill>
                <a:effectLst>
                  <a:outerShdw blurRad="38100" dist="38100" dir="2700000">
                    <a:srgbClr val="C0C0C0"/>
                  </a:outerShdw>
                </a:effectLst>
                <a:latin typeface="Arial" panose="020B0604020202020204" pitchFamily="34" charset="0"/>
                <a:ea typeface="隶书" panose="02010509060101010101" pitchFamily="49" charset="-122"/>
              </a:rPr>
              <a:t>[k]</a:t>
            </a:r>
            <a:r>
              <a:rPr lang="en-US" altLang="zh-CN" sz="2000">
                <a:latin typeface="Arial" panose="020B0604020202020204" pitchFamily="34" charset="0"/>
                <a:ea typeface="隶书" panose="02010509060101010101" pitchFamily="49" charset="-122"/>
              </a:rPr>
              <a:t> = </a:t>
            </a:r>
            <a:r>
              <a:rPr lang="en-US" altLang="zh-CN" sz="2000">
                <a:solidFill>
                  <a:srgbClr val="FF0000"/>
                </a:solidFill>
                <a:effectLst>
                  <a:outerShdw blurRad="38100" dist="38100" dir="2700000">
                    <a:srgbClr val="C0C0C0"/>
                  </a:outerShdw>
                </a:effectLst>
                <a:latin typeface="Arial" panose="020B0604020202020204" pitchFamily="34" charset="0"/>
                <a:ea typeface="隶书" panose="02010509060101010101" pitchFamily="49" charset="-122"/>
              </a:rPr>
              <a:t>Edge[v</a:t>
            </a:r>
            <a:r>
              <a:rPr lang="en-US" altLang="zh-CN" sz="2000" baseline="-25000">
                <a:solidFill>
                  <a:srgbClr val="FF0000"/>
                </a:solidFill>
                <a:effectLst>
                  <a:outerShdw blurRad="38100" dist="38100" dir="2700000">
                    <a:srgbClr val="C0C0C0"/>
                  </a:outerShdw>
                </a:effectLst>
                <a:latin typeface="Arial" panose="020B0604020202020204" pitchFamily="34" charset="0"/>
                <a:ea typeface="隶书" panose="02010509060101010101" pitchFamily="49" charset="-122"/>
              </a:rPr>
              <a:t>0</a:t>
            </a:r>
            <a:r>
              <a:rPr lang="en-US" altLang="zh-CN" sz="2000">
                <a:solidFill>
                  <a:srgbClr val="FF0000"/>
                </a:solidFill>
                <a:effectLst>
                  <a:outerShdw blurRad="38100" dist="38100" dir="2700000">
                    <a:srgbClr val="C0C0C0"/>
                  </a:outerShdw>
                </a:effectLst>
                <a:latin typeface="Arial" panose="020B0604020202020204" pitchFamily="34" charset="0"/>
                <a:ea typeface="隶书" panose="02010509060101010101" pitchFamily="49" charset="-122"/>
              </a:rPr>
              <a:t>][k]</a:t>
            </a:r>
            <a:r>
              <a:rPr lang="zh-CN" altLang="en-US" sz="2000">
                <a:solidFill>
                  <a:srgbClr val="000000"/>
                </a:solidFill>
                <a:effectLst>
                  <a:outerShdw blurRad="38100" dist="38100" dir="2700000">
                    <a:srgbClr val="C0C0C0"/>
                  </a:outerShdw>
                </a:effectLst>
                <a:latin typeface="宋体" panose="02010600030101010101" pitchFamily="2" charset="-122"/>
                <a:ea typeface="宋体" panose="02010600030101010101" pitchFamily="2" charset="-122"/>
              </a:rPr>
              <a:t>，</a:t>
            </a:r>
            <a:r>
              <a:rPr lang="en-US" altLang="zh-CN" sz="2000">
                <a:solidFill>
                  <a:srgbClr val="000000"/>
                </a:solidFill>
                <a:effectLst>
                  <a:outerShdw blurRad="38100" dist="38100" dir="2700000">
                    <a:srgbClr val="C0C0C0"/>
                  </a:outerShdw>
                </a:effectLst>
                <a:latin typeface="Arial" panose="020B0604020202020204" pitchFamily="34" charset="0"/>
                <a:ea typeface="宋体" panose="02010600030101010101" pitchFamily="2" charset="-122"/>
              </a:rPr>
              <a:t>v</a:t>
            </a:r>
            <a:r>
              <a:rPr lang="en-US" altLang="zh-CN" sz="2000" baseline="-30000">
                <a:solidFill>
                  <a:srgbClr val="000000"/>
                </a:solidFill>
                <a:effectLst>
                  <a:outerShdw blurRad="38100" dist="38100" dir="2700000">
                    <a:srgbClr val="C0C0C0"/>
                  </a:outerShdw>
                </a:effectLst>
                <a:latin typeface="Arial" panose="020B0604020202020204" pitchFamily="34" charset="0"/>
                <a:ea typeface="宋体" panose="02010600030101010101" pitchFamily="2" charset="-122"/>
              </a:rPr>
              <a:t>0</a:t>
            </a:r>
            <a:r>
              <a:rPr lang="zh-CN" altLang="en-US" sz="2000" dirty="0">
                <a:solidFill>
                  <a:srgbClr val="000000"/>
                </a:solidFill>
                <a:effectLst>
                  <a:outerShdw blurRad="38100" dist="38100" dir="2700000">
                    <a:srgbClr val="C0C0C0"/>
                  </a:outerShdw>
                </a:effectLst>
                <a:latin typeface="宋体" panose="02010600030101010101" pitchFamily="2" charset="-122"/>
                <a:ea typeface="宋体" panose="02010600030101010101" pitchFamily="2" charset="-122"/>
              </a:rPr>
              <a:t>是源点</a:t>
            </a:r>
            <a:r>
              <a:rPr lang="zh-CN" altLang="en-US" sz="2000" dirty="0">
                <a:solidFill>
                  <a:srgbClr val="FF0000"/>
                </a:solidFill>
                <a:effectLst>
                  <a:outerShdw blurRad="38100" dist="38100" dir="2700000">
                    <a:srgbClr val="C0C0C0"/>
                  </a:outerShdw>
                </a:effectLst>
                <a:latin typeface="Arial" panose="020B0604020202020204" pitchFamily="34" charset="0"/>
                <a:ea typeface="隶书" panose="02010509060101010101" pitchFamily="49" charset="-122"/>
              </a:rPr>
              <a:t> </a:t>
            </a:r>
            <a:endParaRPr lang="zh-CN" altLang="en-US" sz="2000">
              <a:solidFill>
                <a:srgbClr val="FF0000"/>
              </a:solidFill>
              <a:effectLst>
                <a:outerShdw blurRad="38100" dist="38100" dir="2700000">
                  <a:srgbClr val="C0C0C0"/>
                </a:outerShdw>
              </a:effectLst>
              <a:latin typeface="Arial" panose="020B0604020202020204" pitchFamily="34" charset="0"/>
              <a:ea typeface="隶书" panose="02010509060101010101" pitchFamily="49" charset="-122"/>
            </a:endParaRPr>
          </a:p>
          <a:p>
            <a:pPr marL="457200" indent="-457200" algn="l">
              <a:buClr>
                <a:schemeClr val="accent1"/>
              </a:buClr>
              <a:buFont typeface="Wingdings" panose="05000000000000000000" pitchFamily="2" charset="2"/>
              <a:buNone/>
            </a:pPr>
            <a:r>
              <a:rPr lang="zh-CN" altLang="en-US" sz="2000" dirty="0">
                <a:latin typeface="Arial" panose="020B0604020202020204" pitchFamily="34" charset="0"/>
                <a:ea typeface="宋体" panose="02010600030101010101" pitchFamily="2" charset="-122"/>
              </a:rPr>
              <a:t>递推：</a:t>
            </a:r>
            <a:r>
              <a:rPr lang="en-US" altLang="zh-CN" sz="2000" i="1">
                <a:solidFill>
                  <a:srgbClr val="0000FF"/>
                </a:solidFill>
                <a:effectLst>
                  <a:outerShdw blurRad="38100" dist="38100" dir="2700000">
                    <a:srgbClr val="C0C0C0"/>
                  </a:outerShdw>
                </a:effectLst>
                <a:latin typeface="Arial" panose="020B0604020202020204" pitchFamily="34" charset="0"/>
                <a:ea typeface="隶书" panose="02010509060101010101" pitchFamily="49" charset="-122"/>
              </a:rPr>
              <a:t>dist</a:t>
            </a:r>
            <a:r>
              <a:rPr lang="en-US" altLang="zh-CN" sz="2000" i="1" baseline="30000">
                <a:solidFill>
                  <a:srgbClr val="0000FF"/>
                </a:solidFill>
                <a:effectLst>
                  <a:outerShdw blurRad="38100" dist="38100" dir="2700000">
                    <a:srgbClr val="C0C0C0"/>
                  </a:outerShdw>
                </a:effectLst>
                <a:latin typeface="Arial" panose="020B0604020202020204" pitchFamily="34" charset="0"/>
                <a:ea typeface="隶书" panose="02010509060101010101" pitchFamily="49" charset="-122"/>
              </a:rPr>
              <a:t> </a:t>
            </a:r>
            <a:r>
              <a:rPr lang="en-US" altLang="zh-CN" sz="2000">
                <a:solidFill>
                  <a:srgbClr val="0000FF"/>
                </a:solidFill>
                <a:effectLst>
                  <a:outerShdw blurRad="38100" dist="38100" dir="2700000">
                    <a:srgbClr val="C0C0C0"/>
                  </a:outerShdw>
                </a:effectLst>
                <a:latin typeface="Arial" panose="020B0604020202020204" pitchFamily="34" charset="0"/>
                <a:ea typeface="隶书" panose="02010509060101010101" pitchFamily="49" charset="-122"/>
              </a:rPr>
              <a:t>[k]</a:t>
            </a:r>
            <a:r>
              <a:rPr lang="en-US" altLang="zh-CN" sz="2000">
                <a:latin typeface="Arial" panose="020B0604020202020204" pitchFamily="34" charset="0"/>
                <a:ea typeface="隶书" panose="02010509060101010101" pitchFamily="49" charset="-122"/>
              </a:rPr>
              <a:t> = min</a:t>
            </a:r>
            <a:r>
              <a:rPr lang="en-US" altLang="zh-CN" sz="3600">
                <a:latin typeface="Arial" panose="020B0604020202020204" pitchFamily="34" charset="0"/>
                <a:ea typeface="隶书" panose="02010509060101010101" pitchFamily="49" charset="-122"/>
              </a:rPr>
              <a:t>{</a:t>
            </a:r>
            <a:r>
              <a:rPr lang="en-US" altLang="zh-CN" sz="2000">
                <a:latin typeface="Arial" panose="020B0604020202020204" pitchFamily="34" charset="0"/>
                <a:ea typeface="隶书" panose="02010509060101010101" pitchFamily="49" charset="-122"/>
              </a:rPr>
              <a:t> </a:t>
            </a:r>
            <a:r>
              <a:rPr lang="en-US" altLang="zh-CN" sz="2000" i="1">
                <a:solidFill>
                  <a:srgbClr val="0000FF"/>
                </a:solidFill>
                <a:effectLst>
                  <a:outerShdw blurRad="38100" dist="38100" dir="2700000">
                    <a:srgbClr val="C0C0C0"/>
                  </a:outerShdw>
                </a:effectLst>
                <a:latin typeface="Arial" panose="020B0604020202020204" pitchFamily="34" charset="0"/>
                <a:ea typeface="隶书" panose="02010509060101010101" pitchFamily="49" charset="-122"/>
              </a:rPr>
              <a:t>dist</a:t>
            </a:r>
            <a:r>
              <a:rPr lang="en-US" altLang="zh-CN" sz="2000" i="1" baseline="30000">
                <a:solidFill>
                  <a:srgbClr val="0000FF"/>
                </a:solidFill>
                <a:effectLst>
                  <a:outerShdw blurRad="38100" dist="38100" dir="2700000">
                    <a:srgbClr val="C0C0C0"/>
                  </a:outerShdw>
                </a:effectLst>
                <a:latin typeface="Arial" panose="020B0604020202020204" pitchFamily="34" charset="0"/>
                <a:ea typeface="隶书" panose="02010509060101010101" pitchFamily="49" charset="-122"/>
              </a:rPr>
              <a:t> </a:t>
            </a:r>
            <a:r>
              <a:rPr lang="en-US" altLang="zh-CN" sz="2000">
                <a:solidFill>
                  <a:srgbClr val="0000FF"/>
                </a:solidFill>
                <a:effectLst>
                  <a:outerShdw blurRad="38100" dist="38100" dir="2700000">
                    <a:srgbClr val="C0C0C0"/>
                  </a:outerShdw>
                </a:effectLst>
                <a:latin typeface="Arial" panose="020B0604020202020204" pitchFamily="34" charset="0"/>
                <a:ea typeface="隶书" panose="02010509060101010101" pitchFamily="49" charset="-122"/>
              </a:rPr>
              <a:t>[k]</a:t>
            </a:r>
            <a:r>
              <a:rPr lang="en-US" altLang="zh-CN" sz="2000">
                <a:latin typeface="Arial" panose="020B0604020202020204" pitchFamily="34" charset="0"/>
                <a:ea typeface="隶书" panose="02010509060101010101" pitchFamily="49" charset="-122"/>
              </a:rPr>
              <a:t>, </a:t>
            </a:r>
            <a:r>
              <a:rPr lang="en-US" altLang="zh-CN" sz="2000" i="1">
                <a:solidFill>
                  <a:srgbClr val="FF0000"/>
                </a:solidFill>
                <a:effectLst>
                  <a:outerShdw blurRad="38100" dist="38100" dir="2700000">
                    <a:srgbClr val="C0C0C0"/>
                  </a:outerShdw>
                </a:effectLst>
                <a:latin typeface="Arial" panose="020B0604020202020204" pitchFamily="34" charset="0"/>
                <a:ea typeface="隶书" panose="02010509060101010101" pitchFamily="49" charset="-122"/>
              </a:rPr>
              <a:t>dist </a:t>
            </a:r>
            <a:r>
              <a:rPr lang="en-US" altLang="zh-CN" sz="2000">
                <a:solidFill>
                  <a:srgbClr val="FF0000"/>
                </a:solidFill>
                <a:effectLst>
                  <a:outerShdw blurRad="38100" dist="38100" dir="2700000">
                    <a:srgbClr val="C0C0C0"/>
                  </a:outerShdw>
                </a:effectLst>
                <a:latin typeface="Arial" panose="020B0604020202020204" pitchFamily="34" charset="0"/>
                <a:ea typeface="隶书" panose="02010509060101010101" pitchFamily="49" charset="-122"/>
              </a:rPr>
              <a:t>[u] + Edge[u][k] </a:t>
            </a:r>
            <a:r>
              <a:rPr lang="en-US" altLang="zh-CN" sz="3600">
                <a:latin typeface="Arial" panose="020B0604020202020204" pitchFamily="34" charset="0"/>
                <a:ea typeface="隶书" panose="02010509060101010101" pitchFamily="49" charset="-122"/>
              </a:rPr>
              <a:t>}</a:t>
            </a:r>
            <a:r>
              <a:rPr lang="en-US" altLang="zh-CN" sz="2000" err="1">
                <a:latin typeface="Arial" panose="020B0604020202020204" pitchFamily="34" charset="0"/>
                <a:ea typeface="隶书" panose="02010509060101010101" pitchFamily="49" charset="-122"/>
              </a:rPr>
              <a:t>, </a:t>
            </a:r>
            <a:r>
              <a:rPr lang="en-US" altLang="zh-CN" sz="2000" err="1">
                <a:solidFill>
                  <a:srgbClr val="0000FF"/>
                </a:solidFill>
                <a:effectLst>
                  <a:outerShdw blurRad="38100" dist="38100" dir="2700000">
                    <a:srgbClr val="C0C0C0"/>
                  </a:outerShdw>
                </a:effectLst>
                <a:latin typeface="Arial" panose="020B0604020202020204" pitchFamily="34" charset="0"/>
                <a:ea typeface="隶书" panose="02010509060101010101" pitchFamily="49" charset="-122"/>
              </a:rPr>
              <a:t>v</a:t>
            </a:r>
            <a:r>
              <a:rPr lang="en-US" altLang="zh-CN" sz="2000" baseline="-25000" err="1">
                <a:solidFill>
                  <a:srgbClr val="0000FF"/>
                </a:solidFill>
                <a:effectLst>
                  <a:outerShdw blurRad="38100" dist="38100" dir="2700000">
                    <a:srgbClr val="C0C0C0"/>
                  </a:outerShdw>
                </a:effectLst>
                <a:latin typeface="Arial" panose="020B0604020202020204" pitchFamily="34" charset="0"/>
                <a:ea typeface="隶书" panose="02010509060101010101" pitchFamily="49" charset="-122"/>
              </a:rPr>
              <a:t>k</a:t>
            </a:r>
            <a:r>
              <a:rPr lang="en-US" altLang="zh-CN" sz="2000">
                <a:solidFill>
                  <a:srgbClr val="0000FF"/>
                </a:solidFill>
                <a:effectLst>
                  <a:outerShdw blurRad="38100" dist="38100" dir="2700000">
                    <a:srgbClr val="C0C0C0"/>
                  </a:outerShdw>
                </a:effectLst>
                <a:latin typeface="Arial" panose="020B0604020202020204" pitchFamily="34" charset="0"/>
                <a:ea typeface="隶书" panose="02010509060101010101" pitchFamily="49" charset="-122"/>
              </a:rPr>
              <a:t>∈T</a:t>
            </a:r>
            <a:endParaRPr lang="en-US" altLang="zh-CN" sz="2000">
              <a:solidFill>
                <a:srgbClr val="0000FF"/>
              </a:solidFill>
              <a:effectLst>
                <a:outerShdw blurRad="38100" dist="38100" dir="2700000">
                  <a:srgbClr val="C0C0C0"/>
                </a:outerShdw>
              </a:effectLst>
              <a:latin typeface="Arial" panose="020B0604020202020204" pitchFamily="34" charset="0"/>
              <a:ea typeface="隶书" panose="02010509060101010101" pitchFamily="49" charset="-122"/>
            </a:endParaRPr>
          </a:p>
          <a:p>
            <a:pPr marL="457200" indent="-457200" algn="l">
              <a:buClr>
                <a:schemeClr val="accent1"/>
              </a:buClr>
              <a:buFont typeface="Wingdings" panose="05000000000000000000" pitchFamily="2" charset="2"/>
              <a:buNone/>
            </a:pPr>
            <a:r>
              <a:rPr lang="en-US" altLang="zh-CN" sz="2000" dirty="0">
                <a:latin typeface="Arial" panose="020B0604020202020204" pitchFamily="34" charset="0"/>
                <a:ea typeface="宋体" panose="02010600030101010101" pitchFamily="2" charset="-122"/>
              </a:rPr>
              <a:t>           </a:t>
            </a:r>
            <a:r>
              <a:rPr lang="zh-CN" altLang="en-US" sz="2000" dirty="0">
                <a:latin typeface="Arial" panose="020B0604020202020204" pitchFamily="34" charset="0"/>
                <a:ea typeface="宋体" panose="02010600030101010101" pitchFamily="2" charset="-122"/>
              </a:rPr>
              <a:t>其中</a:t>
            </a:r>
            <a:r>
              <a:rPr lang="en-US" altLang="zh-CN" sz="2000">
                <a:latin typeface="Arial" panose="020B0604020202020204" pitchFamily="34" charset="0"/>
                <a:ea typeface="宋体" panose="02010600030101010101" pitchFamily="2" charset="-122"/>
              </a:rPr>
              <a:t>v</a:t>
            </a:r>
            <a:r>
              <a:rPr lang="en-US" altLang="zh-CN" sz="2000" baseline="-25000">
                <a:latin typeface="Arial" panose="020B0604020202020204" pitchFamily="34" charset="0"/>
                <a:ea typeface="宋体" panose="02010600030101010101" pitchFamily="2" charset="-122"/>
              </a:rPr>
              <a:t>u</a:t>
            </a:r>
            <a:r>
              <a:rPr lang="zh-CN" altLang="en-US" sz="2000" dirty="0">
                <a:latin typeface="Arial" panose="020B0604020202020204" pitchFamily="34" charset="0"/>
                <a:ea typeface="宋体" panose="02010600030101010101" pitchFamily="2" charset="-122"/>
              </a:rPr>
              <a:t>是当前</a:t>
            </a:r>
            <a:r>
              <a:rPr lang="en-US" altLang="zh-CN" sz="2000" dirty="0">
                <a:latin typeface="Arial" panose="020B0604020202020204" pitchFamily="34" charset="0"/>
                <a:ea typeface="宋体" panose="02010600030101010101" pitchFamily="2" charset="-122"/>
              </a:rPr>
              <a:t>dist[ ]</a:t>
            </a:r>
            <a:r>
              <a:rPr lang="zh-CN" altLang="en-US" sz="2000" dirty="0">
                <a:latin typeface="Arial" panose="020B0604020202020204" pitchFamily="34" charset="0"/>
                <a:ea typeface="宋体" panose="02010600030101010101" pitchFamily="2" charset="-122"/>
              </a:rPr>
              <a:t>最小的顶点。</a:t>
            </a:r>
            <a:endParaRPr lang="zh-CN" altLang="en-US" sz="2000" dirty="0">
              <a:latin typeface="Arial" panose="020B0604020202020204" pitchFamily="34" charset="0"/>
              <a:ea typeface="宋体" panose="02010600030101010101" pitchFamily="2" charset="-122"/>
            </a:endParaRPr>
          </a:p>
        </p:txBody>
      </p:sp>
      <p:sp>
        <p:nvSpPr>
          <p:cNvPr id="4" name="标题 111617"/>
          <p:cNvSpPr txBox="1"/>
          <p:nvPr/>
        </p:nvSpPr>
        <p:spPr>
          <a:xfrm>
            <a:off x="307368" y="642662"/>
            <a:ext cx="3558954" cy="465137"/>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800" b="1" dirty="0" smtClean="0">
                <a:solidFill>
                  <a:schemeClr val="accent5">
                    <a:lumMod val="75000"/>
                  </a:schemeClr>
                </a:solidFill>
              </a:rPr>
              <a:t>算法的具体步骤</a:t>
            </a:r>
            <a:endParaRPr lang="zh-CN" altLang="en-US" sz="2800" b="1" dirty="0">
              <a:solidFill>
                <a:schemeClr val="accent5">
                  <a:lumMod val="75000"/>
                </a:schemeClr>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1378" name="表格 101377"/>
          <p:cNvGraphicFramePr/>
          <p:nvPr/>
        </p:nvGraphicFramePr>
        <p:xfrm>
          <a:off x="3402965" y="1797685"/>
          <a:ext cx="457200" cy="1828800"/>
        </p:xfrm>
        <a:graphic>
          <a:graphicData uri="http://schemas.openxmlformats.org/drawingml/2006/table">
            <a:tbl>
              <a:tblPr/>
              <a:tblGrid>
                <a:gridCol w="457200"/>
              </a:tblGrid>
              <a:tr h="304800">
                <a:tc>
                  <a:txBody>
                    <a:bodyPr/>
                    <a:lstStyle>
                      <a:lvl1pPr marL="342900" lvl="0" indent="-342900" algn="l" defTabSz="914400" rtl="0" eaLnBrk="1" fontAlgn="base" latinLnBrk="0" hangingPunct="1">
                        <a:lnSpc>
                          <a:spcPct val="100000"/>
                        </a:lnSpc>
                        <a:spcBef>
                          <a:spcPct val="20000"/>
                        </a:spcBef>
                        <a:spcAft>
                          <a:spcPct val="0"/>
                        </a:spcAft>
                        <a:buClr>
                          <a:schemeClr val="accent1"/>
                        </a:buClr>
                        <a:buChar char="§"/>
                        <a:defRPr sz="2800" u="none" kern="1200" baseline="0">
                          <a:solidFill>
                            <a:schemeClr val="tx1"/>
                          </a:solidFill>
                          <a:latin typeface="Arial" panose="020B0604020202020204" pitchFamily="34" charset="0"/>
                          <a:ea typeface="隶书" panose="02010509060101010101" pitchFamily="49" charset="-122"/>
                        </a:defRPr>
                      </a:lvl1pPr>
                      <a:lvl2pPr marL="742950" lvl="1" indent="-285750" algn="l" defTabSz="914400" rtl="0" eaLnBrk="1" fontAlgn="base" latinLnBrk="0" hangingPunct="1">
                        <a:lnSpc>
                          <a:spcPct val="100000"/>
                        </a:lnSpc>
                        <a:spcBef>
                          <a:spcPct val="20000"/>
                        </a:spcBef>
                        <a:spcAft>
                          <a:spcPct val="0"/>
                        </a:spcAft>
                        <a:buClr>
                          <a:srgbClr val="339933"/>
                        </a:buClr>
                        <a:buFont typeface="Wingdings" panose="05000000000000000000" pitchFamily="2" charset="2"/>
                        <a:buChar char="«"/>
                        <a:defRPr sz="2400" b="0" i="0" u="none" kern="1200" baseline="0">
                          <a:solidFill>
                            <a:schemeClr val="tx1"/>
                          </a:solidFill>
                          <a:latin typeface="Arial" panose="020B0604020202020204" pitchFamily="34" charset="0"/>
                          <a:ea typeface="隶书" panose="02010509060101010101" pitchFamily="49" charset="-122"/>
                        </a:defRPr>
                      </a:lvl2pPr>
                      <a:lvl3pPr marL="1143000" lvl="2" indent="-228600" algn="l" defTabSz="914400" rtl="0" eaLnBrk="1" fontAlgn="base" latinLnBrk="0" hangingPunct="1">
                        <a:lnSpc>
                          <a:spcPct val="100000"/>
                        </a:lnSpc>
                        <a:spcBef>
                          <a:spcPct val="20000"/>
                        </a:spcBef>
                        <a:spcAft>
                          <a:spcPct val="0"/>
                        </a:spcAft>
                        <a:buClr>
                          <a:srgbClr val="FF3300"/>
                        </a:buClr>
                        <a:buFont typeface="Wingdings" panose="05000000000000000000" pitchFamily="2" charset="2"/>
                        <a:buChar char="v"/>
                        <a:defRPr sz="2000" b="0" i="0" u="none" kern="1200" baseline="0">
                          <a:solidFill>
                            <a:schemeClr val="tx1"/>
                          </a:solidFill>
                          <a:latin typeface="Arial" panose="020B0604020202020204" pitchFamily="34" charset="0"/>
                          <a:ea typeface="隶书" panose="02010509060101010101" pitchFamily="49" charset="-122"/>
                        </a:defRPr>
                      </a:lvl3pPr>
                      <a:lvl4pPr marL="1600200" lvl="3" indent="-228600" algn="l" defTabSz="914400" rtl="0" eaLnBrk="1" fontAlgn="base" latinLnBrk="0" hangingPunct="1">
                        <a:lnSpc>
                          <a:spcPct val="100000"/>
                        </a:lnSpc>
                        <a:spcBef>
                          <a:spcPct val="20000"/>
                        </a:spcBef>
                        <a:spcAft>
                          <a:spcPct val="0"/>
                        </a:spcAft>
                        <a:buClr>
                          <a:srgbClr val="FFCC00"/>
                        </a:buClr>
                        <a:buFont typeface="Wingdings" panose="05000000000000000000" pitchFamily="2" charset="2"/>
                        <a:buChar char="l"/>
                        <a:defRPr sz="1800" b="0" i="0" u="none" kern="1200" baseline="0">
                          <a:solidFill>
                            <a:schemeClr val="tx1"/>
                          </a:solidFill>
                          <a:latin typeface="Arial" panose="020B0604020202020204" pitchFamily="34" charset="0"/>
                          <a:ea typeface="隶书" panose="02010509060101010101" pitchFamily="49" charset="-122"/>
                        </a:defRPr>
                      </a:lvl4pPr>
                      <a:lvl5pPr marL="2057400" lvl="4" indent="-228600" algn="l" defTabSz="914400" rtl="0" eaLnBrk="1" fontAlgn="base" latinLnBrk="0" hangingPunct="1">
                        <a:lnSpc>
                          <a:spcPct val="100000"/>
                        </a:lnSpc>
                        <a:spcBef>
                          <a:spcPct val="20000"/>
                        </a:spcBef>
                        <a:spcAft>
                          <a:spcPct val="0"/>
                        </a:spcAft>
                        <a:buClr>
                          <a:srgbClr val="FF00FF"/>
                        </a:buClr>
                        <a:buFont typeface="Wingdings" panose="05000000000000000000" pitchFamily="2" charset="2"/>
                        <a:buChar char="u"/>
                        <a:defRPr sz="1800" b="0" i="0" u="none" kern="1200" baseline="0">
                          <a:solidFill>
                            <a:schemeClr val="tx1"/>
                          </a:solidFill>
                          <a:latin typeface="Arial" panose="020B0604020202020204" pitchFamily="34" charset="0"/>
                          <a:ea typeface="隶书" panose="02010509060101010101" pitchFamily="49" charset="-122"/>
                        </a:defRPr>
                      </a:lvl5pPr>
                    </a:lstStyle>
                    <a:p>
                      <a:pPr marL="0" lvl="0" indent="0" algn="ctr">
                        <a:buNone/>
                      </a:pPr>
                      <a:r>
                        <a:rPr lang="en-US" altLang="zh-CN" sz="2000" dirty="0"/>
                        <a:t>1</a:t>
                      </a:r>
                      <a:endParaRPr lang="zh-CN" altLang="en-US" sz="2000" dirty="0"/>
                    </a:p>
                  </a:txBody>
                  <a:tcPr marL="0" marR="0" marT="0" marB="0" anchor="ctr" anchorCtr="1">
                    <a:lnL w="28575" cap="flat" cmpd="sng">
                      <a:solidFill>
                        <a:schemeClr val="tx1"/>
                      </a:solidFill>
                      <a:prstDash val="solid"/>
                      <a:miter/>
                      <a:headEnd type="none" w="med" len="med"/>
                      <a:tailEnd type="none" w="med" len="med"/>
                    </a:lnL>
                    <a:lnR w="28575" cap="flat" cmpd="sng">
                      <a:solidFill>
                        <a:schemeClr val="tx1"/>
                      </a:solidFill>
                      <a:prstDash val="solid"/>
                      <a:miter/>
                      <a:headEnd type="none" w="med" len="med"/>
                      <a:tailEnd type="none" w="med" len="med"/>
                    </a:lnR>
                    <a:lnT w="28575"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noFill/>
                  </a:tcPr>
                </a:tc>
              </a:tr>
              <a:tr h="304800">
                <a:tc>
                  <a:txBody>
                    <a:bodyPr/>
                    <a:lstStyle>
                      <a:lvl1pPr marL="342900" lvl="0" indent="-342900" algn="l" defTabSz="914400" rtl="0" eaLnBrk="1" fontAlgn="base" latinLnBrk="0" hangingPunct="1">
                        <a:lnSpc>
                          <a:spcPct val="100000"/>
                        </a:lnSpc>
                        <a:spcBef>
                          <a:spcPct val="20000"/>
                        </a:spcBef>
                        <a:spcAft>
                          <a:spcPct val="0"/>
                        </a:spcAft>
                        <a:buClr>
                          <a:schemeClr val="accent1"/>
                        </a:buClr>
                        <a:buChar char="§"/>
                        <a:defRPr sz="2800" u="none" kern="1200" baseline="0">
                          <a:solidFill>
                            <a:schemeClr val="tx1"/>
                          </a:solidFill>
                          <a:latin typeface="Arial" panose="020B0604020202020204" pitchFamily="34" charset="0"/>
                          <a:ea typeface="隶书" panose="02010509060101010101" pitchFamily="49" charset="-122"/>
                        </a:defRPr>
                      </a:lvl1pPr>
                      <a:lvl2pPr marL="742950" lvl="1" indent="-285750" algn="l" defTabSz="914400" rtl="0" eaLnBrk="1" fontAlgn="base" latinLnBrk="0" hangingPunct="1">
                        <a:lnSpc>
                          <a:spcPct val="100000"/>
                        </a:lnSpc>
                        <a:spcBef>
                          <a:spcPct val="20000"/>
                        </a:spcBef>
                        <a:spcAft>
                          <a:spcPct val="0"/>
                        </a:spcAft>
                        <a:buClr>
                          <a:srgbClr val="339933"/>
                        </a:buClr>
                        <a:buFont typeface="Wingdings" panose="05000000000000000000" pitchFamily="2" charset="2"/>
                        <a:buChar char="«"/>
                        <a:defRPr sz="2400" b="0" i="0" u="none" kern="1200" baseline="0">
                          <a:solidFill>
                            <a:schemeClr val="tx1"/>
                          </a:solidFill>
                          <a:latin typeface="Arial" panose="020B0604020202020204" pitchFamily="34" charset="0"/>
                          <a:ea typeface="隶书" panose="02010509060101010101" pitchFamily="49" charset="-122"/>
                        </a:defRPr>
                      </a:lvl2pPr>
                      <a:lvl3pPr marL="1143000" lvl="2" indent="-228600" algn="l" defTabSz="914400" rtl="0" eaLnBrk="1" fontAlgn="base" latinLnBrk="0" hangingPunct="1">
                        <a:lnSpc>
                          <a:spcPct val="100000"/>
                        </a:lnSpc>
                        <a:spcBef>
                          <a:spcPct val="20000"/>
                        </a:spcBef>
                        <a:spcAft>
                          <a:spcPct val="0"/>
                        </a:spcAft>
                        <a:buClr>
                          <a:srgbClr val="FF3300"/>
                        </a:buClr>
                        <a:buFont typeface="Wingdings" panose="05000000000000000000" pitchFamily="2" charset="2"/>
                        <a:buChar char="v"/>
                        <a:defRPr sz="2000" b="0" i="0" u="none" kern="1200" baseline="0">
                          <a:solidFill>
                            <a:schemeClr val="tx1"/>
                          </a:solidFill>
                          <a:latin typeface="Arial" panose="020B0604020202020204" pitchFamily="34" charset="0"/>
                          <a:ea typeface="隶书" panose="02010509060101010101" pitchFamily="49" charset="-122"/>
                        </a:defRPr>
                      </a:lvl3pPr>
                      <a:lvl4pPr marL="1600200" lvl="3" indent="-228600" algn="l" defTabSz="914400" rtl="0" eaLnBrk="1" fontAlgn="base" latinLnBrk="0" hangingPunct="1">
                        <a:lnSpc>
                          <a:spcPct val="100000"/>
                        </a:lnSpc>
                        <a:spcBef>
                          <a:spcPct val="20000"/>
                        </a:spcBef>
                        <a:spcAft>
                          <a:spcPct val="0"/>
                        </a:spcAft>
                        <a:buClr>
                          <a:srgbClr val="FFCC00"/>
                        </a:buClr>
                        <a:buFont typeface="Wingdings" panose="05000000000000000000" pitchFamily="2" charset="2"/>
                        <a:buChar char="l"/>
                        <a:defRPr sz="1800" b="0" i="0" u="none" kern="1200" baseline="0">
                          <a:solidFill>
                            <a:schemeClr val="tx1"/>
                          </a:solidFill>
                          <a:latin typeface="Arial" panose="020B0604020202020204" pitchFamily="34" charset="0"/>
                          <a:ea typeface="隶书" panose="02010509060101010101" pitchFamily="49" charset="-122"/>
                        </a:defRPr>
                      </a:lvl4pPr>
                      <a:lvl5pPr marL="2057400" lvl="4" indent="-228600" algn="l" defTabSz="914400" rtl="0" eaLnBrk="1" fontAlgn="base" latinLnBrk="0" hangingPunct="1">
                        <a:lnSpc>
                          <a:spcPct val="100000"/>
                        </a:lnSpc>
                        <a:spcBef>
                          <a:spcPct val="20000"/>
                        </a:spcBef>
                        <a:spcAft>
                          <a:spcPct val="0"/>
                        </a:spcAft>
                        <a:buClr>
                          <a:srgbClr val="FF00FF"/>
                        </a:buClr>
                        <a:buFont typeface="Wingdings" panose="05000000000000000000" pitchFamily="2" charset="2"/>
                        <a:buChar char="u"/>
                        <a:defRPr sz="1800" b="0" i="0" u="none" kern="1200" baseline="0">
                          <a:solidFill>
                            <a:schemeClr val="tx1"/>
                          </a:solidFill>
                          <a:latin typeface="Arial" panose="020B0604020202020204" pitchFamily="34" charset="0"/>
                          <a:ea typeface="隶书" panose="02010509060101010101" pitchFamily="49" charset="-122"/>
                        </a:defRPr>
                      </a:lvl5pPr>
                    </a:lstStyle>
                    <a:p>
                      <a:pPr marL="0" lvl="0" indent="0" algn="ctr">
                        <a:buNone/>
                      </a:pPr>
                      <a:r>
                        <a:rPr lang="en-US" altLang="zh-CN" sz="2000"/>
                        <a:t>0</a:t>
                      </a:r>
                      <a:endParaRPr lang="zh-CN" altLang="en-US" sz="2000"/>
                    </a:p>
                  </a:txBody>
                  <a:tcPr marL="0" marR="0" marT="0" marB="0" anchor="ctr" anchorCtr="1">
                    <a:lnL w="28575" cap="flat" cmpd="sng">
                      <a:solidFill>
                        <a:schemeClr val="tx1"/>
                      </a:solidFill>
                      <a:prstDash val="solid"/>
                      <a:miter/>
                      <a:headEnd type="none" w="med" len="med"/>
                      <a:tailEnd type="none" w="med" len="med"/>
                    </a:lnL>
                    <a:lnR w="28575"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noFill/>
                  </a:tcPr>
                </a:tc>
              </a:tr>
              <a:tr h="304800">
                <a:tc>
                  <a:txBody>
                    <a:bodyPr/>
                    <a:lstStyle>
                      <a:lvl1pPr marL="342900" lvl="0" indent="-342900" algn="l" defTabSz="914400" rtl="0" eaLnBrk="1" fontAlgn="base" latinLnBrk="0" hangingPunct="1">
                        <a:lnSpc>
                          <a:spcPct val="100000"/>
                        </a:lnSpc>
                        <a:spcBef>
                          <a:spcPct val="20000"/>
                        </a:spcBef>
                        <a:spcAft>
                          <a:spcPct val="0"/>
                        </a:spcAft>
                        <a:buClr>
                          <a:schemeClr val="accent1"/>
                        </a:buClr>
                        <a:buChar char="§"/>
                        <a:defRPr sz="2800" u="none" kern="1200" baseline="0">
                          <a:solidFill>
                            <a:schemeClr val="tx1"/>
                          </a:solidFill>
                          <a:latin typeface="Arial" panose="020B0604020202020204" pitchFamily="34" charset="0"/>
                          <a:ea typeface="隶书" panose="02010509060101010101" pitchFamily="49" charset="-122"/>
                        </a:defRPr>
                      </a:lvl1pPr>
                      <a:lvl2pPr marL="742950" lvl="1" indent="-285750" algn="l" defTabSz="914400" rtl="0" eaLnBrk="1" fontAlgn="base" latinLnBrk="0" hangingPunct="1">
                        <a:lnSpc>
                          <a:spcPct val="100000"/>
                        </a:lnSpc>
                        <a:spcBef>
                          <a:spcPct val="20000"/>
                        </a:spcBef>
                        <a:spcAft>
                          <a:spcPct val="0"/>
                        </a:spcAft>
                        <a:buClr>
                          <a:srgbClr val="339933"/>
                        </a:buClr>
                        <a:buFont typeface="Wingdings" panose="05000000000000000000" pitchFamily="2" charset="2"/>
                        <a:buChar char="«"/>
                        <a:defRPr sz="2400" b="0" i="0" u="none" kern="1200" baseline="0">
                          <a:solidFill>
                            <a:schemeClr val="tx1"/>
                          </a:solidFill>
                          <a:latin typeface="Arial" panose="020B0604020202020204" pitchFamily="34" charset="0"/>
                          <a:ea typeface="隶书" panose="02010509060101010101" pitchFamily="49" charset="-122"/>
                        </a:defRPr>
                      </a:lvl2pPr>
                      <a:lvl3pPr marL="1143000" lvl="2" indent="-228600" algn="l" defTabSz="914400" rtl="0" eaLnBrk="1" fontAlgn="base" latinLnBrk="0" hangingPunct="1">
                        <a:lnSpc>
                          <a:spcPct val="100000"/>
                        </a:lnSpc>
                        <a:spcBef>
                          <a:spcPct val="20000"/>
                        </a:spcBef>
                        <a:spcAft>
                          <a:spcPct val="0"/>
                        </a:spcAft>
                        <a:buClr>
                          <a:srgbClr val="FF3300"/>
                        </a:buClr>
                        <a:buFont typeface="Wingdings" panose="05000000000000000000" pitchFamily="2" charset="2"/>
                        <a:buChar char="v"/>
                        <a:defRPr sz="2000" b="0" i="0" u="none" kern="1200" baseline="0">
                          <a:solidFill>
                            <a:schemeClr val="tx1"/>
                          </a:solidFill>
                          <a:latin typeface="Arial" panose="020B0604020202020204" pitchFamily="34" charset="0"/>
                          <a:ea typeface="隶书" panose="02010509060101010101" pitchFamily="49" charset="-122"/>
                        </a:defRPr>
                      </a:lvl3pPr>
                      <a:lvl4pPr marL="1600200" lvl="3" indent="-228600" algn="l" defTabSz="914400" rtl="0" eaLnBrk="1" fontAlgn="base" latinLnBrk="0" hangingPunct="1">
                        <a:lnSpc>
                          <a:spcPct val="100000"/>
                        </a:lnSpc>
                        <a:spcBef>
                          <a:spcPct val="20000"/>
                        </a:spcBef>
                        <a:spcAft>
                          <a:spcPct val="0"/>
                        </a:spcAft>
                        <a:buClr>
                          <a:srgbClr val="FFCC00"/>
                        </a:buClr>
                        <a:buFont typeface="Wingdings" panose="05000000000000000000" pitchFamily="2" charset="2"/>
                        <a:buChar char="l"/>
                        <a:defRPr sz="1800" b="0" i="0" u="none" kern="1200" baseline="0">
                          <a:solidFill>
                            <a:schemeClr val="tx1"/>
                          </a:solidFill>
                          <a:latin typeface="Arial" panose="020B0604020202020204" pitchFamily="34" charset="0"/>
                          <a:ea typeface="隶书" panose="02010509060101010101" pitchFamily="49" charset="-122"/>
                        </a:defRPr>
                      </a:lvl4pPr>
                      <a:lvl5pPr marL="2057400" lvl="4" indent="-228600" algn="l" defTabSz="914400" rtl="0" eaLnBrk="1" fontAlgn="base" latinLnBrk="0" hangingPunct="1">
                        <a:lnSpc>
                          <a:spcPct val="100000"/>
                        </a:lnSpc>
                        <a:spcBef>
                          <a:spcPct val="20000"/>
                        </a:spcBef>
                        <a:spcAft>
                          <a:spcPct val="0"/>
                        </a:spcAft>
                        <a:buClr>
                          <a:srgbClr val="FF00FF"/>
                        </a:buClr>
                        <a:buFont typeface="Wingdings" panose="05000000000000000000" pitchFamily="2" charset="2"/>
                        <a:buChar char="u"/>
                        <a:defRPr sz="1800" b="0" i="0" u="none" kern="1200" baseline="0">
                          <a:solidFill>
                            <a:schemeClr val="tx1"/>
                          </a:solidFill>
                          <a:latin typeface="Arial" panose="020B0604020202020204" pitchFamily="34" charset="0"/>
                          <a:ea typeface="隶书" panose="02010509060101010101" pitchFamily="49" charset="-122"/>
                        </a:defRPr>
                      </a:lvl5pPr>
                    </a:lstStyle>
                    <a:p>
                      <a:pPr marL="0" lvl="0" indent="0" algn="ctr">
                        <a:buNone/>
                      </a:pPr>
                      <a:r>
                        <a:rPr lang="en-US" altLang="zh-CN" sz="2000"/>
                        <a:t>0</a:t>
                      </a:r>
                      <a:endParaRPr lang="zh-CN" altLang="en-US" sz="2000"/>
                    </a:p>
                  </a:txBody>
                  <a:tcPr marL="0" marR="0" marT="0" marB="0" anchor="ctr" anchorCtr="1">
                    <a:lnL w="28575" cap="flat" cmpd="sng">
                      <a:solidFill>
                        <a:schemeClr val="tx1"/>
                      </a:solidFill>
                      <a:prstDash val="solid"/>
                      <a:miter/>
                      <a:headEnd type="none" w="med" len="med"/>
                      <a:tailEnd type="none" w="med" len="med"/>
                    </a:lnL>
                    <a:lnR w="28575"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noFill/>
                  </a:tcPr>
                </a:tc>
              </a:tr>
              <a:tr h="304800">
                <a:tc>
                  <a:txBody>
                    <a:bodyPr/>
                    <a:lstStyle>
                      <a:lvl1pPr marL="342900" lvl="0" indent="-342900" algn="l" defTabSz="914400" rtl="0" eaLnBrk="1" fontAlgn="base" latinLnBrk="0" hangingPunct="1">
                        <a:lnSpc>
                          <a:spcPct val="100000"/>
                        </a:lnSpc>
                        <a:spcBef>
                          <a:spcPct val="20000"/>
                        </a:spcBef>
                        <a:spcAft>
                          <a:spcPct val="0"/>
                        </a:spcAft>
                        <a:buClr>
                          <a:schemeClr val="accent1"/>
                        </a:buClr>
                        <a:buChar char="§"/>
                        <a:defRPr sz="2800" u="none" kern="1200" baseline="0">
                          <a:solidFill>
                            <a:schemeClr val="tx1"/>
                          </a:solidFill>
                          <a:latin typeface="Arial" panose="020B0604020202020204" pitchFamily="34" charset="0"/>
                          <a:ea typeface="隶书" panose="02010509060101010101" pitchFamily="49" charset="-122"/>
                        </a:defRPr>
                      </a:lvl1pPr>
                      <a:lvl2pPr marL="742950" lvl="1" indent="-285750" algn="l" defTabSz="914400" rtl="0" eaLnBrk="1" fontAlgn="base" latinLnBrk="0" hangingPunct="1">
                        <a:lnSpc>
                          <a:spcPct val="100000"/>
                        </a:lnSpc>
                        <a:spcBef>
                          <a:spcPct val="20000"/>
                        </a:spcBef>
                        <a:spcAft>
                          <a:spcPct val="0"/>
                        </a:spcAft>
                        <a:buClr>
                          <a:srgbClr val="339933"/>
                        </a:buClr>
                        <a:buFont typeface="Wingdings" panose="05000000000000000000" pitchFamily="2" charset="2"/>
                        <a:buChar char="«"/>
                        <a:defRPr sz="2400" b="0" i="0" u="none" kern="1200" baseline="0">
                          <a:solidFill>
                            <a:schemeClr val="tx1"/>
                          </a:solidFill>
                          <a:latin typeface="Arial" panose="020B0604020202020204" pitchFamily="34" charset="0"/>
                          <a:ea typeface="隶书" panose="02010509060101010101" pitchFamily="49" charset="-122"/>
                        </a:defRPr>
                      </a:lvl2pPr>
                      <a:lvl3pPr marL="1143000" lvl="2" indent="-228600" algn="l" defTabSz="914400" rtl="0" eaLnBrk="1" fontAlgn="base" latinLnBrk="0" hangingPunct="1">
                        <a:lnSpc>
                          <a:spcPct val="100000"/>
                        </a:lnSpc>
                        <a:spcBef>
                          <a:spcPct val="20000"/>
                        </a:spcBef>
                        <a:spcAft>
                          <a:spcPct val="0"/>
                        </a:spcAft>
                        <a:buClr>
                          <a:srgbClr val="FF3300"/>
                        </a:buClr>
                        <a:buFont typeface="Wingdings" panose="05000000000000000000" pitchFamily="2" charset="2"/>
                        <a:buChar char="v"/>
                        <a:defRPr sz="2000" b="0" i="0" u="none" kern="1200" baseline="0">
                          <a:solidFill>
                            <a:schemeClr val="tx1"/>
                          </a:solidFill>
                          <a:latin typeface="Arial" panose="020B0604020202020204" pitchFamily="34" charset="0"/>
                          <a:ea typeface="隶书" panose="02010509060101010101" pitchFamily="49" charset="-122"/>
                        </a:defRPr>
                      </a:lvl3pPr>
                      <a:lvl4pPr marL="1600200" lvl="3" indent="-228600" algn="l" defTabSz="914400" rtl="0" eaLnBrk="1" fontAlgn="base" latinLnBrk="0" hangingPunct="1">
                        <a:lnSpc>
                          <a:spcPct val="100000"/>
                        </a:lnSpc>
                        <a:spcBef>
                          <a:spcPct val="20000"/>
                        </a:spcBef>
                        <a:spcAft>
                          <a:spcPct val="0"/>
                        </a:spcAft>
                        <a:buClr>
                          <a:srgbClr val="FFCC00"/>
                        </a:buClr>
                        <a:buFont typeface="Wingdings" panose="05000000000000000000" pitchFamily="2" charset="2"/>
                        <a:buChar char="l"/>
                        <a:defRPr sz="1800" b="0" i="0" u="none" kern="1200" baseline="0">
                          <a:solidFill>
                            <a:schemeClr val="tx1"/>
                          </a:solidFill>
                          <a:latin typeface="Arial" panose="020B0604020202020204" pitchFamily="34" charset="0"/>
                          <a:ea typeface="隶书" panose="02010509060101010101" pitchFamily="49" charset="-122"/>
                        </a:defRPr>
                      </a:lvl4pPr>
                      <a:lvl5pPr marL="2057400" lvl="4" indent="-228600" algn="l" defTabSz="914400" rtl="0" eaLnBrk="1" fontAlgn="base" latinLnBrk="0" hangingPunct="1">
                        <a:lnSpc>
                          <a:spcPct val="100000"/>
                        </a:lnSpc>
                        <a:spcBef>
                          <a:spcPct val="20000"/>
                        </a:spcBef>
                        <a:spcAft>
                          <a:spcPct val="0"/>
                        </a:spcAft>
                        <a:buClr>
                          <a:srgbClr val="FF00FF"/>
                        </a:buClr>
                        <a:buFont typeface="Wingdings" panose="05000000000000000000" pitchFamily="2" charset="2"/>
                        <a:buChar char="u"/>
                        <a:defRPr sz="1800" b="0" i="0" u="none" kern="1200" baseline="0">
                          <a:solidFill>
                            <a:schemeClr val="tx1"/>
                          </a:solidFill>
                          <a:latin typeface="Arial" panose="020B0604020202020204" pitchFamily="34" charset="0"/>
                          <a:ea typeface="隶书" panose="02010509060101010101" pitchFamily="49" charset="-122"/>
                        </a:defRPr>
                      </a:lvl5pPr>
                    </a:lstStyle>
                    <a:p>
                      <a:pPr marL="0" lvl="0" indent="0" algn="ctr">
                        <a:buNone/>
                      </a:pPr>
                      <a:r>
                        <a:rPr lang="en-US" altLang="zh-CN" sz="2000"/>
                        <a:t>0</a:t>
                      </a:r>
                      <a:endParaRPr lang="zh-CN" altLang="en-US" sz="2000"/>
                    </a:p>
                  </a:txBody>
                  <a:tcPr marL="0" marR="0" marT="0" marB="0" anchor="ctr" anchorCtr="1">
                    <a:lnL w="28575" cap="flat" cmpd="sng">
                      <a:solidFill>
                        <a:schemeClr val="tx1"/>
                      </a:solidFill>
                      <a:prstDash val="solid"/>
                      <a:miter/>
                      <a:headEnd type="none" w="med" len="med"/>
                      <a:tailEnd type="none" w="med" len="med"/>
                    </a:lnL>
                    <a:lnR w="28575"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noFill/>
                  </a:tcPr>
                </a:tc>
              </a:tr>
              <a:tr h="304800">
                <a:tc>
                  <a:txBody>
                    <a:bodyPr/>
                    <a:lstStyle>
                      <a:lvl1pPr marL="342900" lvl="0" indent="-342900" algn="l" defTabSz="914400" rtl="0" eaLnBrk="1" fontAlgn="base" latinLnBrk="0" hangingPunct="1">
                        <a:lnSpc>
                          <a:spcPct val="100000"/>
                        </a:lnSpc>
                        <a:spcBef>
                          <a:spcPct val="20000"/>
                        </a:spcBef>
                        <a:spcAft>
                          <a:spcPct val="0"/>
                        </a:spcAft>
                        <a:buClr>
                          <a:schemeClr val="accent1"/>
                        </a:buClr>
                        <a:buChar char="§"/>
                        <a:defRPr sz="2800" u="none" kern="1200" baseline="0">
                          <a:solidFill>
                            <a:schemeClr val="tx1"/>
                          </a:solidFill>
                          <a:latin typeface="Arial" panose="020B0604020202020204" pitchFamily="34" charset="0"/>
                          <a:ea typeface="隶书" panose="02010509060101010101" pitchFamily="49" charset="-122"/>
                        </a:defRPr>
                      </a:lvl1pPr>
                      <a:lvl2pPr marL="742950" lvl="1" indent="-285750" algn="l" defTabSz="914400" rtl="0" eaLnBrk="1" fontAlgn="base" latinLnBrk="0" hangingPunct="1">
                        <a:lnSpc>
                          <a:spcPct val="100000"/>
                        </a:lnSpc>
                        <a:spcBef>
                          <a:spcPct val="20000"/>
                        </a:spcBef>
                        <a:spcAft>
                          <a:spcPct val="0"/>
                        </a:spcAft>
                        <a:buClr>
                          <a:srgbClr val="339933"/>
                        </a:buClr>
                        <a:buFont typeface="Wingdings" panose="05000000000000000000" pitchFamily="2" charset="2"/>
                        <a:buChar char="«"/>
                        <a:defRPr sz="2400" b="0" i="0" u="none" kern="1200" baseline="0">
                          <a:solidFill>
                            <a:schemeClr val="tx1"/>
                          </a:solidFill>
                          <a:latin typeface="Arial" panose="020B0604020202020204" pitchFamily="34" charset="0"/>
                          <a:ea typeface="隶书" panose="02010509060101010101" pitchFamily="49" charset="-122"/>
                        </a:defRPr>
                      </a:lvl2pPr>
                      <a:lvl3pPr marL="1143000" lvl="2" indent="-228600" algn="l" defTabSz="914400" rtl="0" eaLnBrk="1" fontAlgn="base" latinLnBrk="0" hangingPunct="1">
                        <a:lnSpc>
                          <a:spcPct val="100000"/>
                        </a:lnSpc>
                        <a:spcBef>
                          <a:spcPct val="20000"/>
                        </a:spcBef>
                        <a:spcAft>
                          <a:spcPct val="0"/>
                        </a:spcAft>
                        <a:buClr>
                          <a:srgbClr val="FF3300"/>
                        </a:buClr>
                        <a:buFont typeface="Wingdings" panose="05000000000000000000" pitchFamily="2" charset="2"/>
                        <a:buChar char="v"/>
                        <a:defRPr sz="2000" b="0" i="0" u="none" kern="1200" baseline="0">
                          <a:solidFill>
                            <a:schemeClr val="tx1"/>
                          </a:solidFill>
                          <a:latin typeface="Arial" panose="020B0604020202020204" pitchFamily="34" charset="0"/>
                          <a:ea typeface="隶书" panose="02010509060101010101" pitchFamily="49" charset="-122"/>
                        </a:defRPr>
                      </a:lvl3pPr>
                      <a:lvl4pPr marL="1600200" lvl="3" indent="-228600" algn="l" defTabSz="914400" rtl="0" eaLnBrk="1" fontAlgn="base" latinLnBrk="0" hangingPunct="1">
                        <a:lnSpc>
                          <a:spcPct val="100000"/>
                        </a:lnSpc>
                        <a:spcBef>
                          <a:spcPct val="20000"/>
                        </a:spcBef>
                        <a:spcAft>
                          <a:spcPct val="0"/>
                        </a:spcAft>
                        <a:buClr>
                          <a:srgbClr val="FFCC00"/>
                        </a:buClr>
                        <a:buFont typeface="Wingdings" panose="05000000000000000000" pitchFamily="2" charset="2"/>
                        <a:buChar char="l"/>
                        <a:defRPr sz="1800" b="0" i="0" u="none" kern="1200" baseline="0">
                          <a:solidFill>
                            <a:schemeClr val="tx1"/>
                          </a:solidFill>
                          <a:latin typeface="Arial" panose="020B0604020202020204" pitchFamily="34" charset="0"/>
                          <a:ea typeface="隶书" panose="02010509060101010101" pitchFamily="49" charset="-122"/>
                        </a:defRPr>
                      </a:lvl4pPr>
                      <a:lvl5pPr marL="2057400" lvl="4" indent="-228600" algn="l" defTabSz="914400" rtl="0" eaLnBrk="1" fontAlgn="base" latinLnBrk="0" hangingPunct="1">
                        <a:lnSpc>
                          <a:spcPct val="100000"/>
                        </a:lnSpc>
                        <a:spcBef>
                          <a:spcPct val="20000"/>
                        </a:spcBef>
                        <a:spcAft>
                          <a:spcPct val="0"/>
                        </a:spcAft>
                        <a:buClr>
                          <a:srgbClr val="FF00FF"/>
                        </a:buClr>
                        <a:buFont typeface="Wingdings" panose="05000000000000000000" pitchFamily="2" charset="2"/>
                        <a:buChar char="u"/>
                        <a:defRPr sz="1800" b="0" i="0" u="none" kern="1200" baseline="0">
                          <a:solidFill>
                            <a:schemeClr val="tx1"/>
                          </a:solidFill>
                          <a:latin typeface="Arial" panose="020B0604020202020204" pitchFamily="34" charset="0"/>
                          <a:ea typeface="隶书" panose="02010509060101010101" pitchFamily="49" charset="-122"/>
                        </a:defRPr>
                      </a:lvl5pPr>
                    </a:lstStyle>
                    <a:p>
                      <a:pPr marL="0" lvl="0" indent="0" algn="ctr">
                        <a:buNone/>
                      </a:pPr>
                      <a:r>
                        <a:rPr lang="en-US" altLang="zh-CN" sz="2000"/>
                        <a:t>0</a:t>
                      </a:r>
                      <a:endParaRPr lang="zh-CN" altLang="en-US" sz="2000"/>
                    </a:p>
                  </a:txBody>
                  <a:tcPr marL="0" marR="0" marT="0" marB="0" anchor="ctr" anchorCtr="1">
                    <a:lnL w="28575" cap="flat" cmpd="sng">
                      <a:solidFill>
                        <a:schemeClr val="tx1"/>
                      </a:solidFill>
                      <a:prstDash val="solid"/>
                      <a:miter/>
                      <a:headEnd type="none" w="med" len="med"/>
                      <a:tailEnd type="none" w="med" len="med"/>
                    </a:lnL>
                    <a:lnR w="28575"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noFill/>
                  </a:tcPr>
                </a:tc>
              </a:tr>
              <a:tr h="304800">
                <a:tc>
                  <a:txBody>
                    <a:bodyPr/>
                    <a:lstStyle>
                      <a:lvl1pPr marL="342900" lvl="0" indent="-342900" algn="l" defTabSz="914400" rtl="0" eaLnBrk="1" fontAlgn="base" latinLnBrk="0" hangingPunct="1">
                        <a:lnSpc>
                          <a:spcPct val="100000"/>
                        </a:lnSpc>
                        <a:spcBef>
                          <a:spcPct val="20000"/>
                        </a:spcBef>
                        <a:spcAft>
                          <a:spcPct val="0"/>
                        </a:spcAft>
                        <a:buClr>
                          <a:schemeClr val="accent1"/>
                        </a:buClr>
                        <a:buChar char="§"/>
                        <a:defRPr sz="2800" u="none" kern="1200" baseline="0">
                          <a:solidFill>
                            <a:schemeClr val="tx1"/>
                          </a:solidFill>
                          <a:latin typeface="Arial" panose="020B0604020202020204" pitchFamily="34" charset="0"/>
                          <a:ea typeface="隶书" panose="02010509060101010101" pitchFamily="49" charset="-122"/>
                        </a:defRPr>
                      </a:lvl1pPr>
                      <a:lvl2pPr marL="742950" lvl="1" indent="-285750" algn="l" defTabSz="914400" rtl="0" eaLnBrk="1" fontAlgn="base" latinLnBrk="0" hangingPunct="1">
                        <a:lnSpc>
                          <a:spcPct val="100000"/>
                        </a:lnSpc>
                        <a:spcBef>
                          <a:spcPct val="20000"/>
                        </a:spcBef>
                        <a:spcAft>
                          <a:spcPct val="0"/>
                        </a:spcAft>
                        <a:buClr>
                          <a:srgbClr val="339933"/>
                        </a:buClr>
                        <a:buFont typeface="Wingdings" panose="05000000000000000000" pitchFamily="2" charset="2"/>
                        <a:buChar char="«"/>
                        <a:defRPr sz="2400" b="0" i="0" u="none" kern="1200" baseline="0">
                          <a:solidFill>
                            <a:schemeClr val="tx1"/>
                          </a:solidFill>
                          <a:latin typeface="Arial" panose="020B0604020202020204" pitchFamily="34" charset="0"/>
                          <a:ea typeface="隶书" panose="02010509060101010101" pitchFamily="49" charset="-122"/>
                        </a:defRPr>
                      </a:lvl2pPr>
                      <a:lvl3pPr marL="1143000" lvl="2" indent="-228600" algn="l" defTabSz="914400" rtl="0" eaLnBrk="1" fontAlgn="base" latinLnBrk="0" hangingPunct="1">
                        <a:lnSpc>
                          <a:spcPct val="100000"/>
                        </a:lnSpc>
                        <a:spcBef>
                          <a:spcPct val="20000"/>
                        </a:spcBef>
                        <a:spcAft>
                          <a:spcPct val="0"/>
                        </a:spcAft>
                        <a:buClr>
                          <a:srgbClr val="FF3300"/>
                        </a:buClr>
                        <a:buFont typeface="Wingdings" panose="05000000000000000000" pitchFamily="2" charset="2"/>
                        <a:buChar char="v"/>
                        <a:defRPr sz="2000" b="0" i="0" u="none" kern="1200" baseline="0">
                          <a:solidFill>
                            <a:schemeClr val="tx1"/>
                          </a:solidFill>
                          <a:latin typeface="Arial" panose="020B0604020202020204" pitchFamily="34" charset="0"/>
                          <a:ea typeface="隶书" panose="02010509060101010101" pitchFamily="49" charset="-122"/>
                        </a:defRPr>
                      </a:lvl3pPr>
                      <a:lvl4pPr marL="1600200" lvl="3" indent="-228600" algn="l" defTabSz="914400" rtl="0" eaLnBrk="1" fontAlgn="base" latinLnBrk="0" hangingPunct="1">
                        <a:lnSpc>
                          <a:spcPct val="100000"/>
                        </a:lnSpc>
                        <a:spcBef>
                          <a:spcPct val="20000"/>
                        </a:spcBef>
                        <a:spcAft>
                          <a:spcPct val="0"/>
                        </a:spcAft>
                        <a:buClr>
                          <a:srgbClr val="FFCC00"/>
                        </a:buClr>
                        <a:buFont typeface="Wingdings" panose="05000000000000000000" pitchFamily="2" charset="2"/>
                        <a:buChar char="l"/>
                        <a:defRPr sz="1800" b="0" i="0" u="none" kern="1200" baseline="0">
                          <a:solidFill>
                            <a:schemeClr val="tx1"/>
                          </a:solidFill>
                          <a:latin typeface="Arial" panose="020B0604020202020204" pitchFamily="34" charset="0"/>
                          <a:ea typeface="隶书" panose="02010509060101010101" pitchFamily="49" charset="-122"/>
                        </a:defRPr>
                      </a:lvl4pPr>
                      <a:lvl5pPr marL="2057400" lvl="4" indent="-228600" algn="l" defTabSz="914400" rtl="0" eaLnBrk="1" fontAlgn="base" latinLnBrk="0" hangingPunct="1">
                        <a:lnSpc>
                          <a:spcPct val="100000"/>
                        </a:lnSpc>
                        <a:spcBef>
                          <a:spcPct val="20000"/>
                        </a:spcBef>
                        <a:spcAft>
                          <a:spcPct val="0"/>
                        </a:spcAft>
                        <a:buClr>
                          <a:srgbClr val="FF00FF"/>
                        </a:buClr>
                        <a:buFont typeface="Wingdings" panose="05000000000000000000" pitchFamily="2" charset="2"/>
                        <a:buChar char="u"/>
                        <a:defRPr sz="1800" b="0" i="0" u="none" kern="1200" baseline="0">
                          <a:solidFill>
                            <a:schemeClr val="tx1"/>
                          </a:solidFill>
                          <a:latin typeface="Arial" panose="020B0604020202020204" pitchFamily="34" charset="0"/>
                          <a:ea typeface="隶书" panose="02010509060101010101" pitchFamily="49" charset="-122"/>
                        </a:defRPr>
                      </a:lvl5pPr>
                    </a:lstStyle>
                    <a:p>
                      <a:pPr marL="0" lvl="0" indent="0" algn="ctr">
                        <a:buNone/>
                      </a:pPr>
                      <a:r>
                        <a:rPr lang="en-US" altLang="zh-CN" sz="2000" dirty="0"/>
                        <a:t>0</a:t>
                      </a:r>
                      <a:endParaRPr lang="zh-CN" altLang="en-US" sz="2000" dirty="0"/>
                    </a:p>
                  </a:txBody>
                  <a:tcPr marL="0" marR="0" marT="0" marB="0" anchor="ctr" anchorCtr="1">
                    <a:lnL w="28575" cap="flat" cmpd="sng">
                      <a:solidFill>
                        <a:schemeClr val="tx1"/>
                      </a:solidFill>
                      <a:prstDash val="solid"/>
                      <a:miter/>
                      <a:headEnd type="none" w="med" len="med"/>
                      <a:tailEnd type="none" w="med" len="med"/>
                    </a:lnL>
                    <a:lnR w="28575"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28575" cap="flat" cmpd="sng">
                      <a:solidFill>
                        <a:schemeClr val="tx1"/>
                      </a:solidFill>
                      <a:prstDash val="solid"/>
                      <a:miter/>
                      <a:headEnd type="none" w="med" len="med"/>
                      <a:tailEnd type="none" w="med" len="med"/>
                    </a:lnB>
                    <a:lnTlToBr>
                      <a:noFill/>
                    </a:lnTlToBr>
                    <a:lnBlToTr>
                      <a:noFill/>
                    </a:lnBlToTr>
                    <a:noFill/>
                  </a:tcPr>
                </a:tc>
              </a:tr>
            </a:tbl>
          </a:graphicData>
        </a:graphic>
      </p:graphicFrame>
      <p:graphicFrame>
        <p:nvGraphicFramePr>
          <p:cNvPr id="101394" name="表格 101393"/>
          <p:cNvGraphicFramePr/>
          <p:nvPr/>
        </p:nvGraphicFramePr>
        <p:xfrm>
          <a:off x="3077528" y="1797685"/>
          <a:ext cx="304800" cy="1828800"/>
        </p:xfrm>
        <a:graphic>
          <a:graphicData uri="http://schemas.openxmlformats.org/drawingml/2006/table">
            <a:tbl>
              <a:tblPr/>
              <a:tblGrid>
                <a:gridCol w="304800"/>
              </a:tblGrid>
              <a:tr h="300038">
                <a:tc>
                  <a:txBody>
                    <a:bodyPr/>
                    <a:lstStyle>
                      <a:lvl1pPr marL="342900" lvl="0" indent="-342900" algn="l" defTabSz="914400" rtl="0" eaLnBrk="1" fontAlgn="base" latinLnBrk="0" hangingPunct="1">
                        <a:lnSpc>
                          <a:spcPct val="100000"/>
                        </a:lnSpc>
                        <a:spcBef>
                          <a:spcPct val="20000"/>
                        </a:spcBef>
                        <a:spcAft>
                          <a:spcPct val="0"/>
                        </a:spcAft>
                        <a:buClr>
                          <a:schemeClr val="accent1"/>
                        </a:buClr>
                        <a:buChar char="§"/>
                        <a:defRPr sz="2800" u="none" kern="1200" baseline="0">
                          <a:solidFill>
                            <a:schemeClr val="tx1"/>
                          </a:solidFill>
                          <a:latin typeface="Arial" panose="020B0604020202020204" pitchFamily="34" charset="0"/>
                          <a:ea typeface="隶书" panose="02010509060101010101" pitchFamily="49" charset="-122"/>
                        </a:defRPr>
                      </a:lvl1pPr>
                      <a:lvl2pPr marL="742950" lvl="1" indent="-285750" algn="l" defTabSz="914400" rtl="0" eaLnBrk="1" fontAlgn="base" latinLnBrk="0" hangingPunct="1">
                        <a:lnSpc>
                          <a:spcPct val="100000"/>
                        </a:lnSpc>
                        <a:spcBef>
                          <a:spcPct val="20000"/>
                        </a:spcBef>
                        <a:spcAft>
                          <a:spcPct val="0"/>
                        </a:spcAft>
                        <a:buClr>
                          <a:srgbClr val="339933"/>
                        </a:buClr>
                        <a:buFont typeface="Wingdings" panose="05000000000000000000" pitchFamily="2" charset="2"/>
                        <a:buChar char="«"/>
                        <a:defRPr sz="2400" b="0" i="0" u="none" kern="1200" baseline="0">
                          <a:solidFill>
                            <a:schemeClr val="tx1"/>
                          </a:solidFill>
                          <a:latin typeface="Arial" panose="020B0604020202020204" pitchFamily="34" charset="0"/>
                          <a:ea typeface="隶书" panose="02010509060101010101" pitchFamily="49" charset="-122"/>
                        </a:defRPr>
                      </a:lvl2pPr>
                      <a:lvl3pPr marL="1143000" lvl="2" indent="-228600" algn="l" defTabSz="914400" rtl="0" eaLnBrk="1" fontAlgn="base" latinLnBrk="0" hangingPunct="1">
                        <a:lnSpc>
                          <a:spcPct val="100000"/>
                        </a:lnSpc>
                        <a:spcBef>
                          <a:spcPct val="20000"/>
                        </a:spcBef>
                        <a:spcAft>
                          <a:spcPct val="0"/>
                        </a:spcAft>
                        <a:buClr>
                          <a:srgbClr val="FF3300"/>
                        </a:buClr>
                        <a:buFont typeface="Wingdings" panose="05000000000000000000" pitchFamily="2" charset="2"/>
                        <a:buChar char="v"/>
                        <a:defRPr sz="2000" b="0" i="0" u="none" kern="1200" baseline="0">
                          <a:solidFill>
                            <a:schemeClr val="tx1"/>
                          </a:solidFill>
                          <a:latin typeface="Arial" panose="020B0604020202020204" pitchFamily="34" charset="0"/>
                          <a:ea typeface="隶书" panose="02010509060101010101" pitchFamily="49" charset="-122"/>
                        </a:defRPr>
                      </a:lvl3pPr>
                      <a:lvl4pPr marL="1600200" lvl="3" indent="-228600" algn="l" defTabSz="914400" rtl="0" eaLnBrk="1" fontAlgn="base" latinLnBrk="0" hangingPunct="1">
                        <a:lnSpc>
                          <a:spcPct val="100000"/>
                        </a:lnSpc>
                        <a:spcBef>
                          <a:spcPct val="20000"/>
                        </a:spcBef>
                        <a:spcAft>
                          <a:spcPct val="0"/>
                        </a:spcAft>
                        <a:buClr>
                          <a:srgbClr val="FFCC00"/>
                        </a:buClr>
                        <a:buFont typeface="Wingdings" panose="05000000000000000000" pitchFamily="2" charset="2"/>
                        <a:buChar char="l"/>
                        <a:defRPr sz="1800" b="0" i="0" u="none" kern="1200" baseline="0">
                          <a:solidFill>
                            <a:schemeClr val="tx1"/>
                          </a:solidFill>
                          <a:latin typeface="Arial" panose="020B0604020202020204" pitchFamily="34" charset="0"/>
                          <a:ea typeface="隶书" panose="02010509060101010101" pitchFamily="49" charset="-122"/>
                        </a:defRPr>
                      </a:lvl4pPr>
                      <a:lvl5pPr marL="2057400" lvl="4" indent="-228600" algn="l" defTabSz="914400" rtl="0" eaLnBrk="1" fontAlgn="base" latinLnBrk="0" hangingPunct="1">
                        <a:lnSpc>
                          <a:spcPct val="100000"/>
                        </a:lnSpc>
                        <a:spcBef>
                          <a:spcPct val="20000"/>
                        </a:spcBef>
                        <a:spcAft>
                          <a:spcPct val="0"/>
                        </a:spcAft>
                        <a:buClr>
                          <a:srgbClr val="FF00FF"/>
                        </a:buClr>
                        <a:buFont typeface="Wingdings" panose="05000000000000000000" pitchFamily="2" charset="2"/>
                        <a:buChar char="u"/>
                        <a:defRPr sz="1800" b="0" i="0" u="none" kern="1200" baseline="0">
                          <a:solidFill>
                            <a:schemeClr val="tx1"/>
                          </a:solidFill>
                          <a:latin typeface="Arial" panose="020B0604020202020204" pitchFamily="34" charset="0"/>
                          <a:ea typeface="隶书" panose="02010509060101010101" pitchFamily="49" charset="-122"/>
                        </a:defRPr>
                      </a:lvl5pPr>
                    </a:lstStyle>
                    <a:p>
                      <a:pPr marL="0" lvl="0" indent="0" algn="ctr">
                        <a:buNone/>
                      </a:pPr>
                      <a:r>
                        <a:rPr lang="en-US" altLang="zh-CN" sz="1800" b="1" dirty="0">
                          <a:solidFill>
                            <a:srgbClr val="FF0000"/>
                          </a:solidFill>
                        </a:rPr>
                        <a:t>0</a:t>
                      </a:r>
                      <a:endParaRPr lang="zh-CN" altLang="en-US" sz="1800" b="1" dirty="0">
                        <a:solidFill>
                          <a:srgbClr val="FF0000"/>
                        </a:solidFill>
                      </a:endParaRPr>
                    </a:p>
                  </a:txBody>
                  <a:tcPr marL="0" marR="0" marT="0" marB="0" anchor="ctr" anchorCtr="1">
                    <a:lnL cap="flat">
                      <a:noFill/>
                    </a:lnL>
                    <a:lnR cap="flat">
                      <a:noFill/>
                    </a:lnR>
                    <a:lnT cap="flat">
                      <a:noFill/>
                    </a:lnT>
                    <a:lnB>
                      <a:noFill/>
                    </a:lnB>
                    <a:lnTlToBr>
                      <a:noFill/>
                    </a:lnTlToBr>
                    <a:lnBlToTr>
                      <a:noFill/>
                    </a:lnBlToTr>
                    <a:noFill/>
                  </a:tcPr>
                </a:tc>
              </a:tr>
              <a:tr h="298450">
                <a:tc>
                  <a:txBody>
                    <a:bodyPr/>
                    <a:lstStyle>
                      <a:lvl1pPr marL="342900" lvl="0" indent="-342900" algn="l" defTabSz="914400" rtl="0" eaLnBrk="1" fontAlgn="base" latinLnBrk="0" hangingPunct="1">
                        <a:lnSpc>
                          <a:spcPct val="100000"/>
                        </a:lnSpc>
                        <a:spcBef>
                          <a:spcPct val="20000"/>
                        </a:spcBef>
                        <a:spcAft>
                          <a:spcPct val="0"/>
                        </a:spcAft>
                        <a:buClr>
                          <a:schemeClr val="accent1"/>
                        </a:buClr>
                        <a:buChar char="§"/>
                        <a:defRPr sz="2800" u="none" kern="1200" baseline="0">
                          <a:solidFill>
                            <a:schemeClr val="tx1"/>
                          </a:solidFill>
                          <a:latin typeface="Arial" panose="020B0604020202020204" pitchFamily="34" charset="0"/>
                          <a:ea typeface="隶书" panose="02010509060101010101" pitchFamily="49" charset="-122"/>
                        </a:defRPr>
                      </a:lvl1pPr>
                      <a:lvl2pPr marL="742950" lvl="1" indent="-285750" algn="l" defTabSz="914400" rtl="0" eaLnBrk="1" fontAlgn="base" latinLnBrk="0" hangingPunct="1">
                        <a:lnSpc>
                          <a:spcPct val="100000"/>
                        </a:lnSpc>
                        <a:spcBef>
                          <a:spcPct val="20000"/>
                        </a:spcBef>
                        <a:spcAft>
                          <a:spcPct val="0"/>
                        </a:spcAft>
                        <a:buClr>
                          <a:srgbClr val="339933"/>
                        </a:buClr>
                        <a:buFont typeface="Wingdings" panose="05000000000000000000" pitchFamily="2" charset="2"/>
                        <a:buChar char="«"/>
                        <a:defRPr sz="2400" b="0" i="0" u="none" kern="1200" baseline="0">
                          <a:solidFill>
                            <a:schemeClr val="tx1"/>
                          </a:solidFill>
                          <a:latin typeface="Arial" panose="020B0604020202020204" pitchFamily="34" charset="0"/>
                          <a:ea typeface="隶书" panose="02010509060101010101" pitchFamily="49" charset="-122"/>
                        </a:defRPr>
                      </a:lvl2pPr>
                      <a:lvl3pPr marL="1143000" lvl="2" indent="-228600" algn="l" defTabSz="914400" rtl="0" eaLnBrk="1" fontAlgn="base" latinLnBrk="0" hangingPunct="1">
                        <a:lnSpc>
                          <a:spcPct val="100000"/>
                        </a:lnSpc>
                        <a:spcBef>
                          <a:spcPct val="20000"/>
                        </a:spcBef>
                        <a:spcAft>
                          <a:spcPct val="0"/>
                        </a:spcAft>
                        <a:buClr>
                          <a:srgbClr val="FF3300"/>
                        </a:buClr>
                        <a:buFont typeface="Wingdings" panose="05000000000000000000" pitchFamily="2" charset="2"/>
                        <a:buChar char="v"/>
                        <a:defRPr sz="2000" b="0" i="0" u="none" kern="1200" baseline="0">
                          <a:solidFill>
                            <a:schemeClr val="tx1"/>
                          </a:solidFill>
                          <a:latin typeface="Arial" panose="020B0604020202020204" pitchFamily="34" charset="0"/>
                          <a:ea typeface="隶书" panose="02010509060101010101" pitchFamily="49" charset="-122"/>
                        </a:defRPr>
                      </a:lvl3pPr>
                      <a:lvl4pPr marL="1600200" lvl="3" indent="-228600" algn="l" defTabSz="914400" rtl="0" eaLnBrk="1" fontAlgn="base" latinLnBrk="0" hangingPunct="1">
                        <a:lnSpc>
                          <a:spcPct val="100000"/>
                        </a:lnSpc>
                        <a:spcBef>
                          <a:spcPct val="20000"/>
                        </a:spcBef>
                        <a:spcAft>
                          <a:spcPct val="0"/>
                        </a:spcAft>
                        <a:buClr>
                          <a:srgbClr val="FFCC00"/>
                        </a:buClr>
                        <a:buFont typeface="Wingdings" panose="05000000000000000000" pitchFamily="2" charset="2"/>
                        <a:buChar char="l"/>
                        <a:defRPr sz="1800" b="0" i="0" u="none" kern="1200" baseline="0">
                          <a:solidFill>
                            <a:schemeClr val="tx1"/>
                          </a:solidFill>
                          <a:latin typeface="Arial" panose="020B0604020202020204" pitchFamily="34" charset="0"/>
                          <a:ea typeface="隶书" panose="02010509060101010101" pitchFamily="49" charset="-122"/>
                        </a:defRPr>
                      </a:lvl4pPr>
                      <a:lvl5pPr marL="2057400" lvl="4" indent="-228600" algn="l" defTabSz="914400" rtl="0" eaLnBrk="1" fontAlgn="base" latinLnBrk="0" hangingPunct="1">
                        <a:lnSpc>
                          <a:spcPct val="100000"/>
                        </a:lnSpc>
                        <a:spcBef>
                          <a:spcPct val="20000"/>
                        </a:spcBef>
                        <a:spcAft>
                          <a:spcPct val="0"/>
                        </a:spcAft>
                        <a:buClr>
                          <a:srgbClr val="FF00FF"/>
                        </a:buClr>
                        <a:buFont typeface="Wingdings" panose="05000000000000000000" pitchFamily="2" charset="2"/>
                        <a:buChar char="u"/>
                        <a:defRPr sz="1800" b="0" i="0" u="none" kern="1200" baseline="0">
                          <a:solidFill>
                            <a:schemeClr val="tx1"/>
                          </a:solidFill>
                          <a:latin typeface="Arial" panose="020B0604020202020204" pitchFamily="34" charset="0"/>
                          <a:ea typeface="隶书" panose="02010509060101010101" pitchFamily="49" charset="-122"/>
                        </a:defRPr>
                      </a:lvl5pPr>
                    </a:lstStyle>
                    <a:p>
                      <a:pPr marL="0" lvl="0" indent="0" algn="ctr">
                        <a:buNone/>
                      </a:pPr>
                      <a:r>
                        <a:rPr lang="en-US" altLang="zh-CN" sz="1800" b="1"/>
                        <a:t>1</a:t>
                      </a:r>
                      <a:endParaRPr lang="zh-CN" altLang="en-US" sz="1800" b="1"/>
                    </a:p>
                  </a:txBody>
                  <a:tcPr marL="0" marR="0" marT="0" marB="0" anchor="ctr" anchorCtr="1">
                    <a:lnL cap="flat">
                      <a:noFill/>
                    </a:lnL>
                    <a:lnR cap="flat">
                      <a:noFill/>
                    </a:lnR>
                    <a:lnT>
                      <a:noFill/>
                    </a:lnT>
                    <a:lnB>
                      <a:noFill/>
                    </a:lnB>
                    <a:lnTlToBr>
                      <a:noFill/>
                    </a:lnTlToBr>
                    <a:lnBlToTr>
                      <a:noFill/>
                    </a:lnBlToTr>
                    <a:noFill/>
                  </a:tcPr>
                </a:tc>
              </a:tr>
              <a:tr h="300037">
                <a:tc>
                  <a:txBody>
                    <a:bodyPr/>
                    <a:lstStyle>
                      <a:lvl1pPr marL="342900" lvl="0" indent="-342900" algn="l" defTabSz="914400" rtl="0" eaLnBrk="1" fontAlgn="base" latinLnBrk="0" hangingPunct="1">
                        <a:lnSpc>
                          <a:spcPct val="100000"/>
                        </a:lnSpc>
                        <a:spcBef>
                          <a:spcPct val="20000"/>
                        </a:spcBef>
                        <a:spcAft>
                          <a:spcPct val="0"/>
                        </a:spcAft>
                        <a:buClr>
                          <a:schemeClr val="accent1"/>
                        </a:buClr>
                        <a:buChar char="§"/>
                        <a:defRPr sz="2800" u="none" kern="1200" baseline="0">
                          <a:solidFill>
                            <a:schemeClr val="tx1"/>
                          </a:solidFill>
                          <a:latin typeface="Arial" panose="020B0604020202020204" pitchFamily="34" charset="0"/>
                          <a:ea typeface="隶书" panose="02010509060101010101" pitchFamily="49" charset="-122"/>
                        </a:defRPr>
                      </a:lvl1pPr>
                      <a:lvl2pPr marL="742950" lvl="1" indent="-285750" algn="l" defTabSz="914400" rtl="0" eaLnBrk="1" fontAlgn="base" latinLnBrk="0" hangingPunct="1">
                        <a:lnSpc>
                          <a:spcPct val="100000"/>
                        </a:lnSpc>
                        <a:spcBef>
                          <a:spcPct val="20000"/>
                        </a:spcBef>
                        <a:spcAft>
                          <a:spcPct val="0"/>
                        </a:spcAft>
                        <a:buClr>
                          <a:srgbClr val="339933"/>
                        </a:buClr>
                        <a:buFont typeface="Wingdings" panose="05000000000000000000" pitchFamily="2" charset="2"/>
                        <a:buChar char="«"/>
                        <a:defRPr sz="2400" b="0" i="0" u="none" kern="1200" baseline="0">
                          <a:solidFill>
                            <a:schemeClr val="tx1"/>
                          </a:solidFill>
                          <a:latin typeface="Arial" panose="020B0604020202020204" pitchFamily="34" charset="0"/>
                          <a:ea typeface="隶书" panose="02010509060101010101" pitchFamily="49" charset="-122"/>
                        </a:defRPr>
                      </a:lvl2pPr>
                      <a:lvl3pPr marL="1143000" lvl="2" indent="-228600" algn="l" defTabSz="914400" rtl="0" eaLnBrk="1" fontAlgn="base" latinLnBrk="0" hangingPunct="1">
                        <a:lnSpc>
                          <a:spcPct val="100000"/>
                        </a:lnSpc>
                        <a:spcBef>
                          <a:spcPct val="20000"/>
                        </a:spcBef>
                        <a:spcAft>
                          <a:spcPct val="0"/>
                        </a:spcAft>
                        <a:buClr>
                          <a:srgbClr val="FF3300"/>
                        </a:buClr>
                        <a:buFont typeface="Wingdings" panose="05000000000000000000" pitchFamily="2" charset="2"/>
                        <a:buChar char="v"/>
                        <a:defRPr sz="2000" b="0" i="0" u="none" kern="1200" baseline="0">
                          <a:solidFill>
                            <a:schemeClr val="tx1"/>
                          </a:solidFill>
                          <a:latin typeface="Arial" panose="020B0604020202020204" pitchFamily="34" charset="0"/>
                          <a:ea typeface="隶书" panose="02010509060101010101" pitchFamily="49" charset="-122"/>
                        </a:defRPr>
                      </a:lvl3pPr>
                      <a:lvl4pPr marL="1600200" lvl="3" indent="-228600" algn="l" defTabSz="914400" rtl="0" eaLnBrk="1" fontAlgn="base" latinLnBrk="0" hangingPunct="1">
                        <a:lnSpc>
                          <a:spcPct val="100000"/>
                        </a:lnSpc>
                        <a:spcBef>
                          <a:spcPct val="20000"/>
                        </a:spcBef>
                        <a:spcAft>
                          <a:spcPct val="0"/>
                        </a:spcAft>
                        <a:buClr>
                          <a:srgbClr val="FFCC00"/>
                        </a:buClr>
                        <a:buFont typeface="Wingdings" panose="05000000000000000000" pitchFamily="2" charset="2"/>
                        <a:buChar char="l"/>
                        <a:defRPr sz="1800" b="0" i="0" u="none" kern="1200" baseline="0">
                          <a:solidFill>
                            <a:schemeClr val="tx1"/>
                          </a:solidFill>
                          <a:latin typeface="Arial" panose="020B0604020202020204" pitchFamily="34" charset="0"/>
                          <a:ea typeface="隶书" panose="02010509060101010101" pitchFamily="49" charset="-122"/>
                        </a:defRPr>
                      </a:lvl4pPr>
                      <a:lvl5pPr marL="2057400" lvl="4" indent="-228600" algn="l" defTabSz="914400" rtl="0" eaLnBrk="1" fontAlgn="base" latinLnBrk="0" hangingPunct="1">
                        <a:lnSpc>
                          <a:spcPct val="100000"/>
                        </a:lnSpc>
                        <a:spcBef>
                          <a:spcPct val="20000"/>
                        </a:spcBef>
                        <a:spcAft>
                          <a:spcPct val="0"/>
                        </a:spcAft>
                        <a:buClr>
                          <a:srgbClr val="FF00FF"/>
                        </a:buClr>
                        <a:buFont typeface="Wingdings" panose="05000000000000000000" pitchFamily="2" charset="2"/>
                        <a:buChar char="u"/>
                        <a:defRPr sz="1800" b="0" i="0" u="none" kern="1200" baseline="0">
                          <a:solidFill>
                            <a:schemeClr val="tx1"/>
                          </a:solidFill>
                          <a:latin typeface="Arial" panose="020B0604020202020204" pitchFamily="34" charset="0"/>
                          <a:ea typeface="隶书" panose="02010509060101010101" pitchFamily="49" charset="-122"/>
                        </a:defRPr>
                      </a:lvl5pPr>
                    </a:lstStyle>
                    <a:p>
                      <a:pPr marL="0" lvl="0" indent="0" algn="ctr">
                        <a:buNone/>
                      </a:pPr>
                      <a:r>
                        <a:rPr lang="en-US" altLang="zh-CN" sz="1800" b="1"/>
                        <a:t>2</a:t>
                      </a:r>
                      <a:endParaRPr lang="zh-CN" altLang="en-US" sz="1800" b="1"/>
                    </a:p>
                  </a:txBody>
                  <a:tcPr marL="0" marR="0" marT="0" marB="0" anchor="ctr" anchorCtr="1">
                    <a:lnL cap="flat">
                      <a:noFill/>
                    </a:lnL>
                    <a:lnR cap="flat">
                      <a:noFill/>
                    </a:lnR>
                    <a:lnT>
                      <a:noFill/>
                    </a:lnT>
                    <a:lnB>
                      <a:noFill/>
                    </a:lnB>
                    <a:lnTlToBr>
                      <a:noFill/>
                    </a:lnTlToBr>
                    <a:lnBlToTr>
                      <a:noFill/>
                    </a:lnBlToTr>
                    <a:noFill/>
                  </a:tcPr>
                </a:tc>
              </a:tr>
              <a:tr h="298450">
                <a:tc>
                  <a:txBody>
                    <a:bodyPr/>
                    <a:lstStyle>
                      <a:lvl1pPr marL="342900" lvl="0" indent="-342900" algn="l" defTabSz="914400" rtl="0" eaLnBrk="1" fontAlgn="base" latinLnBrk="0" hangingPunct="1">
                        <a:lnSpc>
                          <a:spcPct val="100000"/>
                        </a:lnSpc>
                        <a:spcBef>
                          <a:spcPct val="20000"/>
                        </a:spcBef>
                        <a:spcAft>
                          <a:spcPct val="0"/>
                        </a:spcAft>
                        <a:buClr>
                          <a:schemeClr val="accent1"/>
                        </a:buClr>
                        <a:buChar char="§"/>
                        <a:defRPr sz="2800" u="none" kern="1200" baseline="0">
                          <a:solidFill>
                            <a:schemeClr val="tx1"/>
                          </a:solidFill>
                          <a:latin typeface="Arial" panose="020B0604020202020204" pitchFamily="34" charset="0"/>
                          <a:ea typeface="隶书" panose="02010509060101010101" pitchFamily="49" charset="-122"/>
                        </a:defRPr>
                      </a:lvl1pPr>
                      <a:lvl2pPr marL="742950" lvl="1" indent="-285750" algn="l" defTabSz="914400" rtl="0" eaLnBrk="1" fontAlgn="base" latinLnBrk="0" hangingPunct="1">
                        <a:lnSpc>
                          <a:spcPct val="100000"/>
                        </a:lnSpc>
                        <a:spcBef>
                          <a:spcPct val="20000"/>
                        </a:spcBef>
                        <a:spcAft>
                          <a:spcPct val="0"/>
                        </a:spcAft>
                        <a:buClr>
                          <a:srgbClr val="339933"/>
                        </a:buClr>
                        <a:buFont typeface="Wingdings" panose="05000000000000000000" pitchFamily="2" charset="2"/>
                        <a:buChar char="«"/>
                        <a:defRPr sz="2400" b="0" i="0" u="none" kern="1200" baseline="0">
                          <a:solidFill>
                            <a:schemeClr val="tx1"/>
                          </a:solidFill>
                          <a:latin typeface="Arial" panose="020B0604020202020204" pitchFamily="34" charset="0"/>
                          <a:ea typeface="隶书" panose="02010509060101010101" pitchFamily="49" charset="-122"/>
                        </a:defRPr>
                      </a:lvl2pPr>
                      <a:lvl3pPr marL="1143000" lvl="2" indent="-228600" algn="l" defTabSz="914400" rtl="0" eaLnBrk="1" fontAlgn="base" latinLnBrk="0" hangingPunct="1">
                        <a:lnSpc>
                          <a:spcPct val="100000"/>
                        </a:lnSpc>
                        <a:spcBef>
                          <a:spcPct val="20000"/>
                        </a:spcBef>
                        <a:spcAft>
                          <a:spcPct val="0"/>
                        </a:spcAft>
                        <a:buClr>
                          <a:srgbClr val="FF3300"/>
                        </a:buClr>
                        <a:buFont typeface="Wingdings" panose="05000000000000000000" pitchFamily="2" charset="2"/>
                        <a:buChar char="v"/>
                        <a:defRPr sz="2000" b="0" i="0" u="none" kern="1200" baseline="0">
                          <a:solidFill>
                            <a:schemeClr val="tx1"/>
                          </a:solidFill>
                          <a:latin typeface="Arial" panose="020B0604020202020204" pitchFamily="34" charset="0"/>
                          <a:ea typeface="隶书" panose="02010509060101010101" pitchFamily="49" charset="-122"/>
                        </a:defRPr>
                      </a:lvl3pPr>
                      <a:lvl4pPr marL="1600200" lvl="3" indent="-228600" algn="l" defTabSz="914400" rtl="0" eaLnBrk="1" fontAlgn="base" latinLnBrk="0" hangingPunct="1">
                        <a:lnSpc>
                          <a:spcPct val="100000"/>
                        </a:lnSpc>
                        <a:spcBef>
                          <a:spcPct val="20000"/>
                        </a:spcBef>
                        <a:spcAft>
                          <a:spcPct val="0"/>
                        </a:spcAft>
                        <a:buClr>
                          <a:srgbClr val="FFCC00"/>
                        </a:buClr>
                        <a:buFont typeface="Wingdings" panose="05000000000000000000" pitchFamily="2" charset="2"/>
                        <a:buChar char="l"/>
                        <a:defRPr sz="1800" b="0" i="0" u="none" kern="1200" baseline="0">
                          <a:solidFill>
                            <a:schemeClr val="tx1"/>
                          </a:solidFill>
                          <a:latin typeface="Arial" panose="020B0604020202020204" pitchFamily="34" charset="0"/>
                          <a:ea typeface="隶书" panose="02010509060101010101" pitchFamily="49" charset="-122"/>
                        </a:defRPr>
                      </a:lvl4pPr>
                      <a:lvl5pPr marL="2057400" lvl="4" indent="-228600" algn="l" defTabSz="914400" rtl="0" eaLnBrk="1" fontAlgn="base" latinLnBrk="0" hangingPunct="1">
                        <a:lnSpc>
                          <a:spcPct val="100000"/>
                        </a:lnSpc>
                        <a:spcBef>
                          <a:spcPct val="20000"/>
                        </a:spcBef>
                        <a:spcAft>
                          <a:spcPct val="0"/>
                        </a:spcAft>
                        <a:buClr>
                          <a:srgbClr val="FF00FF"/>
                        </a:buClr>
                        <a:buFont typeface="Wingdings" panose="05000000000000000000" pitchFamily="2" charset="2"/>
                        <a:buChar char="u"/>
                        <a:defRPr sz="1800" b="0" i="0" u="none" kern="1200" baseline="0">
                          <a:solidFill>
                            <a:schemeClr val="tx1"/>
                          </a:solidFill>
                          <a:latin typeface="Arial" panose="020B0604020202020204" pitchFamily="34" charset="0"/>
                          <a:ea typeface="隶书" panose="02010509060101010101" pitchFamily="49" charset="-122"/>
                        </a:defRPr>
                      </a:lvl5pPr>
                    </a:lstStyle>
                    <a:p>
                      <a:pPr marL="0" lvl="0" indent="0" algn="ctr">
                        <a:buNone/>
                      </a:pPr>
                      <a:r>
                        <a:rPr lang="en-US" altLang="zh-CN" sz="1800" b="1"/>
                        <a:t>3</a:t>
                      </a:r>
                      <a:endParaRPr lang="zh-CN" altLang="en-US" sz="1800" b="1"/>
                    </a:p>
                  </a:txBody>
                  <a:tcPr marL="0" marR="0" marT="0" marB="0" anchor="ctr" anchorCtr="1">
                    <a:lnL cap="flat">
                      <a:noFill/>
                    </a:lnL>
                    <a:lnR cap="flat">
                      <a:noFill/>
                    </a:lnR>
                    <a:lnT>
                      <a:noFill/>
                    </a:lnT>
                    <a:lnB>
                      <a:noFill/>
                    </a:lnB>
                    <a:lnTlToBr>
                      <a:noFill/>
                    </a:lnTlToBr>
                    <a:lnBlToTr>
                      <a:noFill/>
                    </a:lnBlToTr>
                    <a:noFill/>
                  </a:tcPr>
                </a:tc>
              </a:tr>
              <a:tr h="300038">
                <a:tc>
                  <a:txBody>
                    <a:bodyPr/>
                    <a:lstStyle>
                      <a:lvl1pPr marL="342900" lvl="0" indent="-342900" algn="l" defTabSz="914400" rtl="0" eaLnBrk="1" fontAlgn="base" latinLnBrk="0" hangingPunct="1">
                        <a:lnSpc>
                          <a:spcPct val="100000"/>
                        </a:lnSpc>
                        <a:spcBef>
                          <a:spcPct val="20000"/>
                        </a:spcBef>
                        <a:spcAft>
                          <a:spcPct val="0"/>
                        </a:spcAft>
                        <a:buClr>
                          <a:schemeClr val="accent1"/>
                        </a:buClr>
                        <a:buChar char="§"/>
                        <a:defRPr sz="2800" u="none" kern="1200" baseline="0">
                          <a:solidFill>
                            <a:schemeClr val="tx1"/>
                          </a:solidFill>
                          <a:latin typeface="Arial" panose="020B0604020202020204" pitchFamily="34" charset="0"/>
                          <a:ea typeface="隶书" panose="02010509060101010101" pitchFamily="49" charset="-122"/>
                        </a:defRPr>
                      </a:lvl1pPr>
                      <a:lvl2pPr marL="742950" lvl="1" indent="-285750" algn="l" defTabSz="914400" rtl="0" eaLnBrk="1" fontAlgn="base" latinLnBrk="0" hangingPunct="1">
                        <a:lnSpc>
                          <a:spcPct val="100000"/>
                        </a:lnSpc>
                        <a:spcBef>
                          <a:spcPct val="20000"/>
                        </a:spcBef>
                        <a:spcAft>
                          <a:spcPct val="0"/>
                        </a:spcAft>
                        <a:buClr>
                          <a:srgbClr val="339933"/>
                        </a:buClr>
                        <a:buFont typeface="Wingdings" panose="05000000000000000000" pitchFamily="2" charset="2"/>
                        <a:buChar char="«"/>
                        <a:defRPr sz="2400" b="0" i="0" u="none" kern="1200" baseline="0">
                          <a:solidFill>
                            <a:schemeClr val="tx1"/>
                          </a:solidFill>
                          <a:latin typeface="Arial" panose="020B0604020202020204" pitchFamily="34" charset="0"/>
                          <a:ea typeface="隶书" panose="02010509060101010101" pitchFamily="49" charset="-122"/>
                        </a:defRPr>
                      </a:lvl2pPr>
                      <a:lvl3pPr marL="1143000" lvl="2" indent="-228600" algn="l" defTabSz="914400" rtl="0" eaLnBrk="1" fontAlgn="base" latinLnBrk="0" hangingPunct="1">
                        <a:lnSpc>
                          <a:spcPct val="100000"/>
                        </a:lnSpc>
                        <a:spcBef>
                          <a:spcPct val="20000"/>
                        </a:spcBef>
                        <a:spcAft>
                          <a:spcPct val="0"/>
                        </a:spcAft>
                        <a:buClr>
                          <a:srgbClr val="FF3300"/>
                        </a:buClr>
                        <a:buFont typeface="Wingdings" panose="05000000000000000000" pitchFamily="2" charset="2"/>
                        <a:buChar char="v"/>
                        <a:defRPr sz="2000" b="0" i="0" u="none" kern="1200" baseline="0">
                          <a:solidFill>
                            <a:schemeClr val="tx1"/>
                          </a:solidFill>
                          <a:latin typeface="Arial" panose="020B0604020202020204" pitchFamily="34" charset="0"/>
                          <a:ea typeface="隶书" panose="02010509060101010101" pitchFamily="49" charset="-122"/>
                        </a:defRPr>
                      </a:lvl3pPr>
                      <a:lvl4pPr marL="1600200" lvl="3" indent="-228600" algn="l" defTabSz="914400" rtl="0" eaLnBrk="1" fontAlgn="base" latinLnBrk="0" hangingPunct="1">
                        <a:lnSpc>
                          <a:spcPct val="100000"/>
                        </a:lnSpc>
                        <a:spcBef>
                          <a:spcPct val="20000"/>
                        </a:spcBef>
                        <a:spcAft>
                          <a:spcPct val="0"/>
                        </a:spcAft>
                        <a:buClr>
                          <a:srgbClr val="FFCC00"/>
                        </a:buClr>
                        <a:buFont typeface="Wingdings" panose="05000000000000000000" pitchFamily="2" charset="2"/>
                        <a:buChar char="l"/>
                        <a:defRPr sz="1800" b="0" i="0" u="none" kern="1200" baseline="0">
                          <a:solidFill>
                            <a:schemeClr val="tx1"/>
                          </a:solidFill>
                          <a:latin typeface="Arial" panose="020B0604020202020204" pitchFamily="34" charset="0"/>
                          <a:ea typeface="隶书" panose="02010509060101010101" pitchFamily="49" charset="-122"/>
                        </a:defRPr>
                      </a:lvl4pPr>
                      <a:lvl5pPr marL="2057400" lvl="4" indent="-228600" algn="l" defTabSz="914400" rtl="0" eaLnBrk="1" fontAlgn="base" latinLnBrk="0" hangingPunct="1">
                        <a:lnSpc>
                          <a:spcPct val="100000"/>
                        </a:lnSpc>
                        <a:spcBef>
                          <a:spcPct val="20000"/>
                        </a:spcBef>
                        <a:spcAft>
                          <a:spcPct val="0"/>
                        </a:spcAft>
                        <a:buClr>
                          <a:srgbClr val="FF00FF"/>
                        </a:buClr>
                        <a:buFont typeface="Wingdings" panose="05000000000000000000" pitchFamily="2" charset="2"/>
                        <a:buChar char="u"/>
                        <a:defRPr sz="1800" b="0" i="0" u="none" kern="1200" baseline="0">
                          <a:solidFill>
                            <a:schemeClr val="tx1"/>
                          </a:solidFill>
                          <a:latin typeface="Arial" panose="020B0604020202020204" pitchFamily="34" charset="0"/>
                          <a:ea typeface="隶书" panose="02010509060101010101" pitchFamily="49" charset="-122"/>
                        </a:defRPr>
                      </a:lvl5pPr>
                    </a:lstStyle>
                    <a:p>
                      <a:pPr marL="0" lvl="0" indent="0" algn="ctr">
                        <a:buNone/>
                      </a:pPr>
                      <a:r>
                        <a:rPr lang="en-US" altLang="zh-CN" sz="1800" b="1"/>
                        <a:t>4</a:t>
                      </a:r>
                      <a:endParaRPr lang="zh-CN" altLang="en-US" sz="1800" b="1"/>
                    </a:p>
                  </a:txBody>
                  <a:tcPr marL="0" marR="0" marT="0" marB="0" anchor="ctr" anchorCtr="1">
                    <a:lnL cap="flat">
                      <a:noFill/>
                    </a:lnL>
                    <a:lnR cap="flat">
                      <a:noFill/>
                    </a:lnR>
                    <a:lnT>
                      <a:noFill/>
                    </a:lnT>
                    <a:lnB>
                      <a:noFill/>
                    </a:lnB>
                    <a:lnTlToBr>
                      <a:noFill/>
                    </a:lnTlToBr>
                    <a:lnBlToTr>
                      <a:noFill/>
                    </a:lnBlToTr>
                    <a:noFill/>
                  </a:tcPr>
                </a:tc>
              </a:tr>
              <a:tr h="331787">
                <a:tc>
                  <a:txBody>
                    <a:bodyPr/>
                    <a:lstStyle>
                      <a:lvl1pPr marL="342900" lvl="0" indent="-342900" algn="l" defTabSz="914400" rtl="0" eaLnBrk="1" fontAlgn="base" latinLnBrk="0" hangingPunct="1">
                        <a:lnSpc>
                          <a:spcPct val="100000"/>
                        </a:lnSpc>
                        <a:spcBef>
                          <a:spcPct val="20000"/>
                        </a:spcBef>
                        <a:spcAft>
                          <a:spcPct val="0"/>
                        </a:spcAft>
                        <a:buClr>
                          <a:schemeClr val="accent1"/>
                        </a:buClr>
                        <a:buChar char="§"/>
                        <a:defRPr sz="2800" u="none" kern="1200" baseline="0">
                          <a:solidFill>
                            <a:schemeClr val="tx1"/>
                          </a:solidFill>
                          <a:latin typeface="Arial" panose="020B0604020202020204" pitchFamily="34" charset="0"/>
                          <a:ea typeface="隶书" panose="02010509060101010101" pitchFamily="49" charset="-122"/>
                        </a:defRPr>
                      </a:lvl1pPr>
                      <a:lvl2pPr marL="742950" lvl="1" indent="-285750" algn="l" defTabSz="914400" rtl="0" eaLnBrk="1" fontAlgn="base" latinLnBrk="0" hangingPunct="1">
                        <a:lnSpc>
                          <a:spcPct val="100000"/>
                        </a:lnSpc>
                        <a:spcBef>
                          <a:spcPct val="20000"/>
                        </a:spcBef>
                        <a:spcAft>
                          <a:spcPct val="0"/>
                        </a:spcAft>
                        <a:buClr>
                          <a:srgbClr val="339933"/>
                        </a:buClr>
                        <a:buFont typeface="Wingdings" panose="05000000000000000000" pitchFamily="2" charset="2"/>
                        <a:buChar char="«"/>
                        <a:defRPr sz="2400" b="0" i="0" u="none" kern="1200" baseline="0">
                          <a:solidFill>
                            <a:schemeClr val="tx1"/>
                          </a:solidFill>
                          <a:latin typeface="Arial" panose="020B0604020202020204" pitchFamily="34" charset="0"/>
                          <a:ea typeface="隶书" panose="02010509060101010101" pitchFamily="49" charset="-122"/>
                        </a:defRPr>
                      </a:lvl2pPr>
                      <a:lvl3pPr marL="1143000" lvl="2" indent="-228600" algn="l" defTabSz="914400" rtl="0" eaLnBrk="1" fontAlgn="base" latinLnBrk="0" hangingPunct="1">
                        <a:lnSpc>
                          <a:spcPct val="100000"/>
                        </a:lnSpc>
                        <a:spcBef>
                          <a:spcPct val="20000"/>
                        </a:spcBef>
                        <a:spcAft>
                          <a:spcPct val="0"/>
                        </a:spcAft>
                        <a:buClr>
                          <a:srgbClr val="FF3300"/>
                        </a:buClr>
                        <a:buFont typeface="Wingdings" panose="05000000000000000000" pitchFamily="2" charset="2"/>
                        <a:buChar char="v"/>
                        <a:defRPr sz="2000" b="0" i="0" u="none" kern="1200" baseline="0">
                          <a:solidFill>
                            <a:schemeClr val="tx1"/>
                          </a:solidFill>
                          <a:latin typeface="Arial" panose="020B0604020202020204" pitchFamily="34" charset="0"/>
                          <a:ea typeface="隶书" panose="02010509060101010101" pitchFamily="49" charset="-122"/>
                        </a:defRPr>
                      </a:lvl3pPr>
                      <a:lvl4pPr marL="1600200" lvl="3" indent="-228600" algn="l" defTabSz="914400" rtl="0" eaLnBrk="1" fontAlgn="base" latinLnBrk="0" hangingPunct="1">
                        <a:lnSpc>
                          <a:spcPct val="100000"/>
                        </a:lnSpc>
                        <a:spcBef>
                          <a:spcPct val="20000"/>
                        </a:spcBef>
                        <a:spcAft>
                          <a:spcPct val="0"/>
                        </a:spcAft>
                        <a:buClr>
                          <a:srgbClr val="FFCC00"/>
                        </a:buClr>
                        <a:buFont typeface="Wingdings" panose="05000000000000000000" pitchFamily="2" charset="2"/>
                        <a:buChar char="l"/>
                        <a:defRPr sz="1800" b="0" i="0" u="none" kern="1200" baseline="0">
                          <a:solidFill>
                            <a:schemeClr val="tx1"/>
                          </a:solidFill>
                          <a:latin typeface="Arial" panose="020B0604020202020204" pitchFamily="34" charset="0"/>
                          <a:ea typeface="隶书" panose="02010509060101010101" pitchFamily="49" charset="-122"/>
                        </a:defRPr>
                      </a:lvl4pPr>
                      <a:lvl5pPr marL="2057400" lvl="4" indent="-228600" algn="l" defTabSz="914400" rtl="0" eaLnBrk="1" fontAlgn="base" latinLnBrk="0" hangingPunct="1">
                        <a:lnSpc>
                          <a:spcPct val="100000"/>
                        </a:lnSpc>
                        <a:spcBef>
                          <a:spcPct val="20000"/>
                        </a:spcBef>
                        <a:spcAft>
                          <a:spcPct val="0"/>
                        </a:spcAft>
                        <a:buClr>
                          <a:srgbClr val="FF00FF"/>
                        </a:buClr>
                        <a:buFont typeface="Wingdings" panose="05000000000000000000" pitchFamily="2" charset="2"/>
                        <a:buChar char="u"/>
                        <a:defRPr sz="1800" b="0" i="0" u="none" kern="1200" baseline="0">
                          <a:solidFill>
                            <a:schemeClr val="tx1"/>
                          </a:solidFill>
                          <a:latin typeface="Arial" panose="020B0604020202020204" pitchFamily="34" charset="0"/>
                          <a:ea typeface="隶书" panose="02010509060101010101" pitchFamily="49" charset="-122"/>
                        </a:defRPr>
                      </a:lvl5pPr>
                    </a:lstStyle>
                    <a:p>
                      <a:pPr marL="0" lvl="0" indent="0" algn="ctr">
                        <a:buNone/>
                      </a:pPr>
                      <a:r>
                        <a:rPr lang="en-US" altLang="zh-CN" sz="1800" b="1"/>
                        <a:t>5</a:t>
                      </a:r>
                      <a:endParaRPr lang="zh-CN" altLang="en-US" sz="1800" b="1"/>
                    </a:p>
                  </a:txBody>
                  <a:tcPr marL="0" marR="0" marT="0" marB="0" anchor="ctr" anchorCtr="1">
                    <a:lnL cap="flat">
                      <a:noFill/>
                    </a:lnL>
                    <a:lnR cap="flat">
                      <a:noFill/>
                    </a:lnR>
                    <a:lnT>
                      <a:noFill/>
                    </a:lnT>
                    <a:lnB cap="flat">
                      <a:noFill/>
                    </a:lnB>
                    <a:lnTlToBr>
                      <a:noFill/>
                    </a:lnTlToBr>
                    <a:lnBlToTr>
                      <a:noFill/>
                    </a:lnBlToTr>
                    <a:noFill/>
                  </a:tcPr>
                </a:tc>
              </a:tr>
            </a:tbl>
          </a:graphicData>
        </a:graphic>
      </p:graphicFrame>
      <p:sp>
        <p:nvSpPr>
          <p:cNvPr id="101415" name="文本框 101414"/>
          <p:cNvSpPr txBox="1"/>
          <p:nvPr/>
        </p:nvSpPr>
        <p:spPr>
          <a:xfrm>
            <a:off x="3555365" y="1456373"/>
            <a:ext cx="152400" cy="276860"/>
          </a:xfrm>
          <a:prstGeom prst="rect">
            <a:avLst/>
          </a:prstGeom>
          <a:noFill/>
          <a:ln w="9525">
            <a:noFill/>
          </a:ln>
        </p:spPr>
        <p:txBody>
          <a:bodyPr wrap="none" lIns="0" tIns="0" rIns="0" bIns="0" anchor="t">
            <a:spAutoFit/>
          </a:bodyPr>
          <a:lstStyle/>
          <a:p>
            <a:pPr algn="l">
              <a:lnSpc>
                <a:spcPct val="100000"/>
              </a:lnSpc>
              <a:spcAft>
                <a:spcPct val="0"/>
              </a:spcAft>
            </a:pPr>
            <a:r>
              <a:rPr lang="en-US" altLang="zh-CN">
                <a:latin typeface="Arial" panose="020B0604020202020204" pitchFamily="34" charset="0"/>
                <a:ea typeface="宋体" panose="02010600030101010101" pitchFamily="2" charset="-122"/>
              </a:rPr>
              <a:t>S</a:t>
            </a:r>
            <a:endParaRPr lang="en-US" altLang="zh-CN">
              <a:latin typeface="Arial" panose="020B0604020202020204" pitchFamily="34" charset="0"/>
              <a:ea typeface="宋体" panose="02010600030101010101" pitchFamily="2" charset="-122"/>
            </a:endParaRPr>
          </a:p>
        </p:txBody>
      </p:sp>
      <p:graphicFrame>
        <p:nvGraphicFramePr>
          <p:cNvPr id="101416" name="表格 101415"/>
          <p:cNvGraphicFramePr/>
          <p:nvPr/>
        </p:nvGraphicFramePr>
        <p:xfrm>
          <a:off x="4012565" y="1810385"/>
          <a:ext cx="609600" cy="1828800"/>
        </p:xfrm>
        <a:graphic>
          <a:graphicData uri="http://schemas.openxmlformats.org/drawingml/2006/table">
            <a:tbl>
              <a:tblPr/>
              <a:tblGrid>
                <a:gridCol w="609600"/>
              </a:tblGrid>
              <a:tr h="304800">
                <a:tc>
                  <a:txBody>
                    <a:bodyPr/>
                    <a:lstStyle>
                      <a:lvl1pPr marL="342900" lvl="0" indent="-342900" algn="l" defTabSz="914400" rtl="0" eaLnBrk="1" fontAlgn="base" latinLnBrk="0" hangingPunct="1">
                        <a:lnSpc>
                          <a:spcPct val="100000"/>
                        </a:lnSpc>
                        <a:spcBef>
                          <a:spcPct val="20000"/>
                        </a:spcBef>
                        <a:spcAft>
                          <a:spcPct val="0"/>
                        </a:spcAft>
                        <a:buClr>
                          <a:schemeClr val="accent1"/>
                        </a:buClr>
                        <a:buChar char="§"/>
                        <a:defRPr sz="2800" u="none" kern="1200" baseline="0">
                          <a:solidFill>
                            <a:schemeClr val="tx1"/>
                          </a:solidFill>
                          <a:latin typeface="Arial" panose="020B0604020202020204" pitchFamily="34" charset="0"/>
                          <a:ea typeface="隶书" panose="02010509060101010101" pitchFamily="49" charset="-122"/>
                        </a:defRPr>
                      </a:lvl1pPr>
                      <a:lvl2pPr marL="742950" lvl="1" indent="-285750" algn="l" defTabSz="914400" rtl="0" eaLnBrk="1" fontAlgn="base" latinLnBrk="0" hangingPunct="1">
                        <a:lnSpc>
                          <a:spcPct val="100000"/>
                        </a:lnSpc>
                        <a:spcBef>
                          <a:spcPct val="20000"/>
                        </a:spcBef>
                        <a:spcAft>
                          <a:spcPct val="0"/>
                        </a:spcAft>
                        <a:buClr>
                          <a:srgbClr val="339933"/>
                        </a:buClr>
                        <a:buFont typeface="Wingdings" panose="05000000000000000000" pitchFamily="2" charset="2"/>
                        <a:buChar char="«"/>
                        <a:defRPr sz="2400" b="0" i="0" u="none" kern="1200" baseline="0">
                          <a:solidFill>
                            <a:schemeClr val="tx1"/>
                          </a:solidFill>
                          <a:latin typeface="Arial" panose="020B0604020202020204" pitchFamily="34" charset="0"/>
                          <a:ea typeface="隶书" panose="02010509060101010101" pitchFamily="49" charset="-122"/>
                        </a:defRPr>
                      </a:lvl2pPr>
                      <a:lvl3pPr marL="1143000" lvl="2" indent="-228600" algn="l" defTabSz="914400" rtl="0" eaLnBrk="1" fontAlgn="base" latinLnBrk="0" hangingPunct="1">
                        <a:lnSpc>
                          <a:spcPct val="100000"/>
                        </a:lnSpc>
                        <a:spcBef>
                          <a:spcPct val="20000"/>
                        </a:spcBef>
                        <a:spcAft>
                          <a:spcPct val="0"/>
                        </a:spcAft>
                        <a:buClr>
                          <a:srgbClr val="FF3300"/>
                        </a:buClr>
                        <a:buFont typeface="Wingdings" panose="05000000000000000000" pitchFamily="2" charset="2"/>
                        <a:buChar char="v"/>
                        <a:defRPr sz="2000" b="0" i="0" u="none" kern="1200" baseline="0">
                          <a:solidFill>
                            <a:schemeClr val="tx1"/>
                          </a:solidFill>
                          <a:latin typeface="Arial" panose="020B0604020202020204" pitchFamily="34" charset="0"/>
                          <a:ea typeface="隶书" panose="02010509060101010101" pitchFamily="49" charset="-122"/>
                        </a:defRPr>
                      </a:lvl3pPr>
                      <a:lvl4pPr marL="1600200" lvl="3" indent="-228600" algn="l" defTabSz="914400" rtl="0" eaLnBrk="1" fontAlgn="base" latinLnBrk="0" hangingPunct="1">
                        <a:lnSpc>
                          <a:spcPct val="100000"/>
                        </a:lnSpc>
                        <a:spcBef>
                          <a:spcPct val="20000"/>
                        </a:spcBef>
                        <a:spcAft>
                          <a:spcPct val="0"/>
                        </a:spcAft>
                        <a:buClr>
                          <a:srgbClr val="FFCC00"/>
                        </a:buClr>
                        <a:buFont typeface="Wingdings" panose="05000000000000000000" pitchFamily="2" charset="2"/>
                        <a:buChar char="l"/>
                        <a:defRPr sz="1800" b="0" i="0" u="none" kern="1200" baseline="0">
                          <a:solidFill>
                            <a:schemeClr val="tx1"/>
                          </a:solidFill>
                          <a:latin typeface="Arial" panose="020B0604020202020204" pitchFamily="34" charset="0"/>
                          <a:ea typeface="隶书" panose="02010509060101010101" pitchFamily="49" charset="-122"/>
                        </a:defRPr>
                      </a:lvl4pPr>
                      <a:lvl5pPr marL="2057400" lvl="4" indent="-228600" algn="l" defTabSz="914400" rtl="0" eaLnBrk="1" fontAlgn="base" latinLnBrk="0" hangingPunct="1">
                        <a:lnSpc>
                          <a:spcPct val="100000"/>
                        </a:lnSpc>
                        <a:spcBef>
                          <a:spcPct val="20000"/>
                        </a:spcBef>
                        <a:spcAft>
                          <a:spcPct val="0"/>
                        </a:spcAft>
                        <a:buClr>
                          <a:srgbClr val="FF00FF"/>
                        </a:buClr>
                        <a:buFont typeface="Wingdings" panose="05000000000000000000" pitchFamily="2" charset="2"/>
                        <a:buChar char="u"/>
                        <a:defRPr sz="1800" b="0" i="0" u="none" kern="1200" baseline="0">
                          <a:solidFill>
                            <a:schemeClr val="tx1"/>
                          </a:solidFill>
                          <a:latin typeface="Arial" panose="020B0604020202020204" pitchFamily="34" charset="0"/>
                          <a:ea typeface="隶书" panose="02010509060101010101" pitchFamily="49" charset="-122"/>
                        </a:defRPr>
                      </a:lvl5pPr>
                    </a:lstStyle>
                    <a:p>
                      <a:pPr marL="0" lvl="0" indent="0" algn="ctr">
                        <a:buNone/>
                      </a:pPr>
                      <a:r>
                        <a:rPr lang="en-US" altLang="zh-CN" sz="2000"/>
                        <a:t>0</a:t>
                      </a:r>
                      <a:endParaRPr lang="zh-CN" altLang="en-US" sz="2000"/>
                    </a:p>
                  </a:txBody>
                  <a:tcPr marL="0" marR="0" marT="0" marB="0" anchor="ctr" anchorCtr="1">
                    <a:lnL w="28575" cap="flat" cmpd="sng">
                      <a:solidFill>
                        <a:schemeClr val="tx1"/>
                      </a:solidFill>
                      <a:prstDash val="solid"/>
                      <a:miter/>
                      <a:headEnd type="none" w="med" len="med"/>
                      <a:tailEnd type="none" w="med" len="med"/>
                    </a:lnL>
                    <a:lnR w="28575" cap="flat" cmpd="sng">
                      <a:solidFill>
                        <a:schemeClr val="tx1"/>
                      </a:solidFill>
                      <a:prstDash val="solid"/>
                      <a:miter/>
                      <a:headEnd type="none" w="med" len="med"/>
                      <a:tailEnd type="none" w="med" len="med"/>
                    </a:lnR>
                    <a:lnT w="28575"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noFill/>
                  </a:tcPr>
                </a:tc>
              </a:tr>
              <a:tr h="304800">
                <a:tc>
                  <a:txBody>
                    <a:bodyPr/>
                    <a:lstStyle>
                      <a:lvl1pPr marL="342900" lvl="0" indent="-342900" algn="l" defTabSz="914400" rtl="0" eaLnBrk="1" fontAlgn="base" latinLnBrk="0" hangingPunct="1">
                        <a:lnSpc>
                          <a:spcPct val="100000"/>
                        </a:lnSpc>
                        <a:spcBef>
                          <a:spcPct val="20000"/>
                        </a:spcBef>
                        <a:spcAft>
                          <a:spcPct val="0"/>
                        </a:spcAft>
                        <a:buClr>
                          <a:schemeClr val="accent1"/>
                        </a:buClr>
                        <a:buChar char="§"/>
                        <a:defRPr sz="2800" u="none" kern="1200" baseline="0">
                          <a:solidFill>
                            <a:schemeClr val="tx1"/>
                          </a:solidFill>
                          <a:latin typeface="Arial" panose="020B0604020202020204" pitchFamily="34" charset="0"/>
                          <a:ea typeface="隶书" panose="02010509060101010101" pitchFamily="49" charset="-122"/>
                        </a:defRPr>
                      </a:lvl1pPr>
                      <a:lvl2pPr marL="742950" lvl="1" indent="-285750" algn="l" defTabSz="914400" rtl="0" eaLnBrk="1" fontAlgn="base" latinLnBrk="0" hangingPunct="1">
                        <a:lnSpc>
                          <a:spcPct val="100000"/>
                        </a:lnSpc>
                        <a:spcBef>
                          <a:spcPct val="20000"/>
                        </a:spcBef>
                        <a:spcAft>
                          <a:spcPct val="0"/>
                        </a:spcAft>
                        <a:buClr>
                          <a:srgbClr val="339933"/>
                        </a:buClr>
                        <a:buFont typeface="Wingdings" panose="05000000000000000000" pitchFamily="2" charset="2"/>
                        <a:buChar char="«"/>
                        <a:defRPr sz="2400" b="0" i="0" u="none" kern="1200" baseline="0">
                          <a:solidFill>
                            <a:schemeClr val="tx1"/>
                          </a:solidFill>
                          <a:latin typeface="Arial" panose="020B0604020202020204" pitchFamily="34" charset="0"/>
                          <a:ea typeface="隶书" panose="02010509060101010101" pitchFamily="49" charset="-122"/>
                        </a:defRPr>
                      </a:lvl2pPr>
                      <a:lvl3pPr marL="1143000" lvl="2" indent="-228600" algn="l" defTabSz="914400" rtl="0" eaLnBrk="1" fontAlgn="base" latinLnBrk="0" hangingPunct="1">
                        <a:lnSpc>
                          <a:spcPct val="100000"/>
                        </a:lnSpc>
                        <a:spcBef>
                          <a:spcPct val="20000"/>
                        </a:spcBef>
                        <a:spcAft>
                          <a:spcPct val="0"/>
                        </a:spcAft>
                        <a:buClr>
                          <a:srgbClr val="FF3300"/>
                        </a:buClr>
                        <a:buFont typeface="Wingdings" panose="05000000000000000000" pitchFamily="2" charset="2"/>
                        <a:buChar char="v"/>
                        <a:defRPr sz="2000" b="0" i="0" u="none" kern="1200" baseline="0">
                          <a:solidFill>
                            <a:schemeClr val="tx1"/>
                          </a:solidFill>
                          <a:latin typeface="Arial" panose="020B0604020202020204" pitchFamily="34" charset="0"/>
                          <a:ea typeface="隶书" panose="02010509060101010101" pitchFamily="49" charset="-122"/>
                        </a:defRPr>
                      </a:lvl3pPr>
                      <a:lvl4pPr marL="1600200" lvl="3" indent="-228600" algn="l" defTabSz="914400" rtl="0" eaLnBrk="1" fontAlgn="base" latinLnBrk="0" hangingPunct="1">
                        <a:lnSpc>
                          <a:spcPct val="100000"/>
                        </a:lnSpc>
                        <a:spcBef>
                          <a:spcPct val="20000"/>
                        </a:spcBef>
                        <a:spcAft>
                          <a:spcPct val="0"/>
                        </a:spcAft>
                        <a:buClr>
                          <a:srgbClr val="FFCC00"/>
                        </a:buClr>
                        <a:buFont typeface="Wingdings" panose="05000000000000000000" pitchFamily="2" charset="2"/>
                        <a:buChar char="l"/>
                        <a:defRPr sz="1800" b="0" i="0" u="none" kern="1200" baseline="0">
                          <a:solidFill>
                            <a:schemeClr val="tx1"/>
                          </a:solidFill>
                          <a:latin typeface="Arial" panose="020B0604020202020204" pitchFamily="34" charset="0"/>
                          <a:ea typeface="隶书" panose="02010509060101010101" pitchFamily="49" charset="-122"/>
                        </a:defRPr>
                      </a:lvl4pPr>
                      <a:lvl5pPr marL="2057400" lvl="4" indent="-228600" algn="l" defTabSz="914400" rtl="0" eaLnBrk="1" fontAlgn="base" latinLnBrk="0" hangingPunct="1">
                        <a:lnSpc>
                          <a:spcPct val="100000"/>
                        </a:lnSpc>
                        <a:spcBef>
                          <a:spcPct val="20000"/>
                        </a:spcBef>
                        <a:spcAft>
                          <a:spcPct val="0"/>
                        </a:spcAft>
                        <a:buClr>
                          <a:srgbClr val="FF00FF"/>
                        </a:buClr>
                        <a:buFont typeface="Wingdings" panose="05000000000000000000" pitchFamily="2" charset="2"/>
                        <a:buChar char="u"/>
                        <a:defRPr sz="1800" b="0" i="0" u="none" kern="1200" baseline="0">
                          <a:solidFill>
                            <a:schemeClr val="tx1"/>
                          </a:solidFill>
                          <a:latin typeface="Arial" panose="020B0604020202020204" pitchFamily="34" charset="0"/>
                          <a:ea typeface="隶书" panose="02010509060101010101" pitchFamily="49" charset="-122"/>
                        </a:defRPr>
                      </a:lvl5pPr>
                    </a:lstStyle>
                    <a:p>
                      <a:pPr marL="0" lvl="0" indent="0" algn="ctr">
                        <a:buNone/>
                      </a:pPr>
                      <a:r>
                        <a:rPr lang="en-US" altLang="zh-CN" sz="2000"/>
                        <a:t>∞</a:t>
                      </a:r>
                      <a:endParaRPr lang="zh-CN" altLang="en-US" sz="2000"/>
                    </a:p>
                  </a:txBody>
                  <a:tcPr marL="0" marR="0" marT="0" marB="0" anchor="ctr" anchorCtr="1">
                    <a:lnL w="28575" cap="flat" cmpd="sng">
                      <a:solidFill>
                        <a:schemeClr val="tx1"/>
                      </a:solidFill>
                      <a:prstDash val="solid"/>
                      <a:miter/>
                      <a:headEnd type="none" w="med" len="med"/>
                      <a:tailEnd type="none" w="med" len="med"/>
                    </a:lnL>
                    <a:lnR w="28575"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noFill/>
                  </a:tcPr>
                </a:tc>
              </a:tr>
              <a:tr h="304800">
                <a:tc>
                  <a:txBody>
                    <a:bodyPr/>
                    <a:lstStyle>
                      <a:lvl1pPr marL="342900" lvl="0" indent="-342900" algn="l" defTabSz="914400" rtl="0" eaLnBrk="1" fontAlgn="base" latinLnBrk="0" hangingPunct="1">
                        <a:lnSpc>
                          <a:spcPct val="100000"/>
                        </a:lnSpc>
                        <a:spcBef>
                          <a:spcPct val="20000"/>
                        </a:spcBef>
                        <a:spcAft>
                          <a:spcPct val="0"/>
                        </a:spcAft>
                        <a:buClr>
                          <a:schemeClr val="accent1"/>
                        </a:buClr>
                        <a:buChar char="§"/>
                        <a:defRPr sz="2800" u="none" kern="1200" baseline="0">
                          <a:solidFill>
                            <a:schemeClr val="tx1"/>
                          </a:solidFill>
                          <a:latin typeface="Arial" panose="020B0604020202020204" pitchFamily="34" charset="0"/>
                          <a:ea typeface="隶书" panose="02010509060101010101" pitchFamily="49" charset="-122"/>
                        </a:defRPr>
                      </a:lvl1pPr>
                      <a:lvl2pPr marL="742950" lvl="1" indent="-285750" algn="l" defTabSz="914400" rtl="0" eaLnBrk="1" fontAlgn="base" latinLnBrk="0" hangingPunct="1">
                        <a:lnSpc>
                          <a:spcPct val="100000"/>
                        </a:lnSpc>
                        <a:spcBef>
                          <a:spcPct val="20000"/>
                        </a:spcBef>
                        <a:spcAft>
                          <a:spcPct val="0"/>
                        </a:spcAft>
                        <a:buClr>
                          <a:srgbClr val="339933"/>
                        </a:buClr>
                        <a:buFont typeface="Wingdings" panose="05000000000000000000" pitchFamily="2" charset="2"/>
                        <a:buChar char="«"/>
                        <a:defRPr sz="2400" b="0" i="0" u="none" kern="1200" baseline="0">
                          <a:solidFill>
                            <a:schemeClr val="tx1"/>
                          </a:solidFill>
                          <a:latin typeface="Arial" panose="020B0604020202020204" pitchFamily="34" charset="0"/>
                          <a:ea typeface="隶书" panose="02010509060101010101" pitchFamily="49" charset="-122"/>
                        </a:defRPr>
                      </a:lvl2pPr>
                      <a:lvl3pPr marL="1143000" lvl="2" indent="-228600" algn="l" defTabSz="914400" rtl="0" eaLnBrk="1" fontAlgn="base" latinLnBrk="0" hangingPunct="1">
                        <a:lnSpc>
                          <a:spcPct val="100000"/>
                        </a:lnSpc>
                        <a:spcBef>
                          <a:spcPct val="20000"/>
                        </a:spcBef>
                        <a:spcAft>
                          <a:spcPct val="0"/>
                        </a:spcAft>
                        <a:buClr>
                          <a:srgbClr val="FF3300"/>
                        </a:buClr>
                        <a:buFont typeface="Wingdings" panose="05000000000000000000" pitchFamily="2" charset="2"/>
                        <a:buChar char="v"/>
                        <a:defRPr sz="2000" b="0" i="0" u="none" kern="1200" baseline="0">
                          <a:solidFill>
                            <a:schemeClr val="tx1"/>
                          </a:solidFill>
                          <a:latin typeface="Arial" panose="020B0604020202020204" pitchFamily="34" charset="0"/>
                          <a:ea typeface="隶书" panose="02010509060101010101" pitchFamily="49" charset="-122"/>
                        </a:defRPr>
                      </a:lvl3pPr>
                      <a:lvl4pPr marL="1600200" lvl="3" indent="-228600" algn="l" defTabSz="914400" rtl="0" eaLnBrk="1" fontAlgn="base" latinLnBrk="0" hangingPunct="1">
                        <a:lnSpc>
                          <a:spcPct val="100000"/>
                        </a:lnSpc>
                        <a:spcBef>
                          <a:spcPct val="20000"/>
                        </a:spcBef>
                        <a:spcAft>
                          <a:spcPct val="0"/>
                        </a:spcAft>
                        <a:buClr>
                          <a:srgbClr val="FFCC00"/>
                        </a:buClr>
                        <a:buFont typeface="Wingdings" panose="05000000000000000000" pitchFamily="2" charset="2"/>
                        <a:buChar char="l"/>
                        <a:defRPr sz="1800" b="0" i="0" u="none" kern="1200" baseline="0">
                          <a:solidFill>
                            <a:schemeClr val="tx1"/>
                          </a:solidFill>
                          <a:latin typeface="Arial" panose="020B0604020202020204" pitchFamily="34" charset="0"/>
                          <a:ea typeface="隶书" panose="02010509060101010101" pitchFamily="49" charset="-122"/>
                        </a:defRPr>
                      </a:lvl4pPr>
                      <a:lvl5pPr marL="2057400" lvl="4" indent="-228600" algn="l" defTabSz="914400" rtl="0" eaLnBrk="1" fontAlgn="base" latinLnBrk="0" hangingPunct="1">
                        <a:lnSpc>
                          <a:spcPct val="100000"/>
                        </a:lnSpc>
                        <a:spcBef>
                          <a:spcPct val="20000"/>
                        </a:spcBef>
                        <a:spcAft>
                          <a:spcPct val="0"/>
                        </a:spcAft>
                        <a:buClr>
                          <a:srgbClr val="FF00FF"/>
                        </a:buClr>
                        <a:buFont typeface="Wingdings" panose="05000000000000000000" pitchFamily="2" charset="2"/>
                        <a:buChar char="u"/>
                        <a:defRPr sz="1800" b="0" i="0" u="none" kern="1200" baseline="0">
                          <a:solidFill>
                            <a:schemeClr val="tx1"/>
                          </a:solidFill>
                          <a:latin typeface="Arial" panose="020B0604020202020204" pitchFamily="34" charset="0"/>
                          <a:ea typeface="隶书" panose="02010509060101010101" pitchFamily="49" charset="-122"/>
                        </a:defRPr>
                      </a:lvl5pPr>
                    </a:lstStyle>
                    <a:p>
                      <a:pPr marL="0" lvl="0" indent="0" algn="ctr">
                        <a:buNone/>
                      </a:pPr>
                      <a:r>
                        <a:rPr lang="en-US" altLang="zh-CN" sz="2000"/>
                        <a:t>5</a:t>
                      </a:r>
                      <a:endParaRPr lang="zh-CN" altLang="en-US" sz="2000"/>
                    </a:p>
                  </a:txBody>
                  <a:tcPr marL="0" marR="0" marT="0" marB="0" anchor="ctr" anchorCtr="1">
                    <a:lnL w="28575" cap="flat" cmpd="sng">
                      <a:solidFill>
                        <a:schemeClr val="tx1"/>
                      </a:solidFill>
                      <a:prstDash val="solid"/>
                      <a:miter/>
                      <a:headEnd type="none" w="med" len="med"/>
                      <a:tailEnd type="none" w="med" len="med"/>
                    </a:lnL>
                    <a:lnR w="28575"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noFill/>
                  </a:tcPr>
                </a:tc>
              </a:tr>
              <a:tr h="304800">
                <a:tc>
                  <a:txBody>
                    <a:bodyPr/>
                    <a:lstStyle>
                      <a:lvl1pPr marL="342900" lvl="0" indent="-342900" algn="l" defTabSz="914400" rtl="0" eaLnBrk="1" fontAlgn="base" latinLnBrk="0" hangingPunct="1">
                        <a:lnSpc>
                          <a:spcPct val="100000"/>
                        </a:lnSpc>
                        <a:spcBef>
                          <a:spcPct val="20000"/>
                        </a:spcBef>
                        <a:spcAft>
                          <a:spcPct val="0"/>
                        </a:spcAft>
                        <a:buClr>
                          <a:schemeClr val="accent1"/>
                        </a:buClr>
                        <a:buChar char="§"/>
                        <a:defRPr sz="2800" u="none" kern="1200" baseline="0">
                          <a:solidFill>
                            <a:schemeClr val="tx1"/>
                          </a:solidFill>
                          <a:latin typeface="Arial" panose="020B0604020202020204" pitchFamily="34" charset="0"/>
                          <a:ea typeface="隶书" panose="02010509060101010101" pitchFamily="49" charset="-122"/>
                        </a:defRPr>
                      </a:lvl1pPr>
                      <a:lvl2pPr marL="742950" lvl="1" indent="-285750" algn="l" defTabSz="914400" rtl="0" eaLnBrk="1" fontAlgn="base" latinLnBrk="0" hangingPunct="1">
                        <a:lnSpc>
                          <a:spcPct val="100000"/>
                        </a:lnSpc>
                        <a:spcBef>
                          <a:spcPct val="20000"/>
                        </a:spcBef>
                        <a:spcAft>
                          <a:spcPct val="0"/>
                        </a:spcAft>
                        <a:buClr>
                          <a:srgbClr val="339933"/>
                        </a:buClr>
                        <a:buFont typeface="Wingdings" panose="05000000000000000000" pitchFamily="2" charset="2"/>
                        <a:buChar char="«"/>
                        <a:defRPr sz="2400" b="0" i="0" u="none" kern="1200" baseline="0">
                          <a:solidFill>
                            <a:schemeClr val="tx1"/>
                          </a:solidFill>
                          <a:latin typeface="Arial" panose="020B0604020202020204" pitchFamily="34" charset="0"/>
                          <a:ea typeface="隶书" panose="02010509060101010101" pitchFamily="49" charset="-122"/>
                        </a:defRPr>
                      </a:lvl2pPr>
                      <a:lvl3pPr marL="1143000" lvl="2" indent="-228600" algn="l" defTabSz="914400" rtl="0" eaLnBrk="1" fontAlgn="base" latinLnBrk="0" hangingPunct="1">
                        <a:lnSpc>
                          <a:spcPct val="100000"/>
                        </a:lnSpc>
                        <a:spcBef>
                          <a:spcPct val="20000"/>
                        </a:spcBef>
                        <a:spcAft>
                          <a:spcPct val="0"/>
                        </a:spcAft>
                        <a:buClr>
                          <a:srgbClr val="FF3300"/>
                        </a:buClr>
                        <a:buFont typeface="Wingdings" panose="05000000000000000000" pitchFamily="2" charset="2"/>
                        <a:buChar char="v"/>
                        <a:defRPr sz="2000" b="0" i="0" u="none" kern="1200" baseline="0">
                          <a:solidFill>
                            <a:schemeClr val="tx1"/>
                          </a:solidFill>
                          <a:latin typeface="Arial" panose="020B0604020202020204" pitchFamily="34" charset="0"/>
                          <a:ea typeface="隶书" panose="02010509060101010101" pitchFamily="49" charset="-122"/>
                        </a:defRPr>
                      </a:lvl3pPr>
                      <a:lvl4pPr marL="1600200" lvl="3" indent="-228600" algn="l" defTabSz="914400" rtl="0" eaLnBrk="1" fontAlgn="base" latinLnBrk="0" hangingPunct="1">
                        <a:lnSpc>
                          <a:spcPct val="100000"/>
                        </a:lnSpc>
                        <a:spcBef>
                          <a:spcPct val="20000"/>
                        </a:spcBef>
                        <a:spcAft>
                          <a:spcPct val="0"/>
                        </a:spcAft>
                        <a:buClr>
                          <a:srgbClr val="FFCC00"/>
                        </a:buClr>
                        <a:buFont typeface="Wingdings" panose="05000000000000000000" pitchFamily="2" charset="2"/>
                        <a:buChar char="l"/>
                        <a:defRPr sz="1800" b="0" i="0" u="none" kern="1200" baseline="0">
                          <a:solidFill>
                            <a:schemeClr val="tx1"/>
                          </a:solidFill>
                          <a:latin typeface="Arial" panose="020B0604020202020204" pitchFamily="34" charset="0"/>
                          <a:ea typeface="隶书" panose="02010509060101010101" pitchFamily="49" charset="-122"/>
                        </a:defRPr>
                      </a:lvl4pPr>
                      <a:lvl5pPr marL="2057400" lvl="4" indent="-228600" algn="l" defTabSz="914400" rtl="0" eaLnBrk="1" fontAlgn="base" latinLnBrk="0" hangingPunct="1">
                        <a:lnSpc>
                          <a:spcPct val="100000"/>
                        </a:lnSpc>
                        <a:spcBef>
                          <a:spcPct val="20000"/>
                        </a:spcBef>
                        <a:spcAft>
                          <a:spcPct val="0"/>
                        </a:spcAft>
                        <a:buClr>
                          <a:srgbClr val="FF00FF"/>
                        </a:buClr>
                        <a:buFont typeface="Wingdings" panose="05000000000000000000" pitchFamily="2" charset="2"/>
                        <a:buChar char="u"/>
                        <a:defRPr sz="1800" b="0" i="0" u="none" kern="1200" baseline="0">
                          <a:solidFill>
                            <a:schemeClr val="tx1"/>
                          </a:solidFill>
                          <a:latin typeface="Arial" panose="020B0604020202020204" pitchFamily="34" charset="0"/>
                          <a:ea typeface="隶书" panose="02010509060101010101" pitchFamily="49" charset="-122"/>
                        </a:defRPr>
                      </a:lvl5pPr>
                    </a:lstStyle>
                    <a:p>
                      <a:pPr marL="0" lvl="0" indent="0" algn="ctr">
                        <a:buNone/>
                      </a:pPr>
                      <a:r>
                        <a:rPr lang="en-US" altLang="zh-CN" sz="2000"/>
                        <a:t>30</a:t>
                      </a:r>
                      <a:endParaRPr lang="zh-CN" altLang="en-US" sz="2000"/>
                    </a:p>
                  </a:txBody>
                  <a:tcPr marL="0" marR="0" marT="0" marB="0" anchor="ctr" anchorCtr="1">
                    <a:lnL w="28575" cap="flat" cmpd="sng">
                      <a:solidFill>
                        <a:schemeClr val="tx1"/>
                      </a:solidFill>
                      <a:prstDash val="solid"/>
                      <a:miter/>
                      <a:headEnd type="none" w="med" len="med"/>
                      <a:tailEnd type="none" w="med" len="med"/>
                    </a:lnL>
                    <a:lnR w="28575"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noFill/>
                  </a:tcPr>
                </a:tc>
              </a:tr>
              <a:tr h="304800">
                <a:tc>
                  <a:txBody>
                    <a:bodyPr/>
                    <a:lstStyle>
                      <a:lvl1pPr marL="342900" lvl="0" indent="-342900" algn="l" defTabSz="914400" rtl="0" eaLnBrk="1" fontAlgn="base" latinLnBrk="0" hangingPunct="1">
                        <a:lnSpc>
                          <a:spcPct val="100000"/>
                        </a:lnSpc>
                        <a:spcBef>
                          <a:spcPct val="20000"/>
                        </a:spcBef>
                        <a:spcAft>
                          <a:spcPct val="0"/>
                        </a:spcAft>
                        <a:buClr>
                          <a:schemeClr val="accent1"/>
                        </a:buClr>
                        <a:buChar char="§"/>
                        <a:defRPr sz="2800" u="none" kern="1200" baseline="0">
                          <a:solidFill>
                            <a:schemeClr val="tx1"/>
                          </a:solidFill>
                          <a:latin typeface="Arial" panose="020B0604020202020204" pitchFamily="34" charset="0"/>
                          <a:ea typeface="隶书" panose="02010509060101010101" pitchFamily="49" charset="-122"/>
                        </a:defRPr>
                      </a:lvl1pPr>
                      <a:lvl2pPr marL="742950" lvl="1" indent="-285750" algn="l" defTabSz="914400" rtl="0" eaLnBrk="1" fontAlgn="base" latinLnBrk="0" hangingPunct="1">
                        <a:lnSpc>
                          <a:spcPct val="100000"/>
                        </a:lnSpc>
                        <a:spcBef>
                          <a:spcPct val="20000"/>
                        </a:spcBef>
                        <a:spcAft>
                          <a:spcPct val="0"/>
                        </a:spcAft>
                        <a:buClr>
                          <a:srgbClr val="339933"/>
                        </a:buClr>
                        <a:buFont typeface="Wingdings" panose="05000000000000000000" pitchFamily="2" charset="2"/>
                        <a:buChar char="«"/>
                        <a:defRPr sz="2400" b="0" i="0" u="none" kern="1200" baseline="0">
                          <a:solidFill>
                            <a:schemeClr val="tx1"/>
                          </a:solidFill>
                          <a:latin typeface="Arial" panose="020B0604020202020204" pitchFamily="34" charset="0"/>
                          <a:ea typeface="隶书" panose="02010509060101010101" pitchFamily="49" charset="-122"/>
                        </a:defRPr>
                      </a:lvl2pPr>
                      <a:lvl3pPr marL="1143000" lvl="2" indent="-228600" algn="l" defTabSz="914400" rtl="0" eaLnBrk="1" fontAlgn="base" latinLnBrk="0" hangingPunct="1">
                        <a:lnSpc>
                          <a:spcPct val="100000"/>
                        </a:lnSpc>
                        <a:spcBef>
                          <a:spcPct val="20000"/>
                        </a:spcBef>
                        <a:spcAft>
                          <a:spcPct val="0"/>
                        </a:spcAft>
                        <a:buClr>
                          <a:srgbClr val="FF3300"/>
                        </a:buClr>
                        <a:buFont typeface="Wingdings" panose="05000000000000000000" pitchFamily="2" charset="2"/>
                        <a:buChar char="v"/>
                        <a:defRPr sz="2000" b="0" i="0" u="none" kern="1200" baseline="0">
                          <a:solidFill>
                            <a:schemeClr val="tx1"/>
                          </a:solidFill>
                          <a:latin typeface="Arial" panose="020B0604020202020204" pitchFamily="34" charset="0"/>
                          <a:ea typeface="隶书" panose="02010509060101010101" pitchFamily="49" charset="-122"/>
                        </a:defRPr>
                      </a:lvl3pPr>
                      <a:lvl4pPr marL="1600200" lvl="3" indent="-228600" algn="l" defTabSz="914400" rtl="0" eaLnBrk="1" fontAlgn="base" latinLnBrk="0" hangingPunct="1">
                        <a:lnSpc>
                          <a:spcPct val="100000"/>
                        </a:lnSpc>
                        <a:spcBef>
                          <a:spcPct val="20000"/>
                        </a:spcBef>
                        <a:spcAft>
                          <a:spcPct val="0"/>
                        </a:spcAft>
                        <a:buClr>
                          <a:srgbClr val="FFCC00"/>
                        </a:buClr>
                        <a:buFont typeface="Wingdings" panose="05000000000000000000" pitchFamily="2" charset="2"/>
                        <a:buChar char="l"/>
                        <a:defRPr sz="1800" b="0" i="0" u="none" kern="1200" baseline="0">
                          <a:solidFill>
                            <a:schemeClr val="tx1"/>
                          </a:solidFill>
                          <a:latin typeface="Arial" panose="020B0604020202020204" pitchFamily="34" charset="0"/>
                          <a:ea typeface="隶书" panose="02010509060101010101" pitchFamily="49" charset="-122"/>
                        </a:defRPr>
                      </a:lvl4pPr>
                      <a:lvl5pPr marL="2057400" lvl="4" indent="-228600" algn="l" defTabSz="914400" rtl="0" eaLnBrk="1" fontAlgn="base" latinLnBrk="0" hangingPunct="1">
                        <a:lnSpc>
                          <a:spcPct val="100000"/>
                        </a:lnSpc>
                        <a:spcBef>
                          <a:spcPct val="20000"/>
                        </a:spcBef>
                        <a:spcAft>
                          <a:spcPct val="0"/>
                        </a:spcAft>
                        <a:buClr>
                          <a:srgbClr val="FF00FF"/>
                        </a:buClr>
                        <a:buFont typeface="Wingdings" panose="05000000000000000000" pitchFamily="2" charset="2"/>
                        <a:buChar char="u"/>
                        <a:defRPr sz="1800" b="0" i="0" u="none" kern="1200" baseline="0">
                          <a:solidFill>
                            <a:schemeClr val="tx1"/>
                          </a:solidFill>
                          <a:latin typeface="Arial" panose="020B0604020202020204" pitchFamily="34" charset="0"/>
                          <a:ea typeface="隶书" panose="02010509060101010101" pitchFamily="49" charset="-122"/>
                        </a:defRPr>
                      </a:lvl5pPr>
                    </a:lstStyle>
                    <a:p>
                      <a:pPr marL="0" lvl="0" indent="0" algn="ctr">
                        <a:buNone/>
                      </a:pPr>
                      <a:r>
                        <a:rPr lang="en-US" altLang="zh-CN" sz="2000"/>
                        <a:t>∞</a:t>
                      </a:r>
                      <a:endParaRPr lang="zh-CN" altLang="en-US" sz="2000"/>
                    </a:p>
                  </a:txBody>
                  <a:tcPr marL="0" marR="0" marT="0" marB="0" anchor="ctr" anchorCtr="1">
                    <a:lnL w="28575" cap="flat" cmpd="sng">
                      <a:solidFill>
                        <a:schemeClr val="tx1"/>
                      </a:solidFill>
                      <a:prstDash val="solid"/>
                      <a:miter/>
                      <a:headEnd type="none" w="med" len="med"/>
                      <a:tailEnd type="none" w="med" len="med"/>
                    </a:lnL>
                    <a:lnR w="28575"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noFill/>
                  </a:tcPr>
                </a:tc>
              </a:tr>
              <a:tr h="304800">
                <a:tc>
                  <a:txBody>
                    <a:bodyPr/>
                    <a:lstStyle>
                      <a:lvl1pPr marL="342900" lvl="0" indent="-342900" algn="l" defTabSz="914400" rtl="0" eaLnBrk="1" fontAlgn="base" latinLnBrk="0" hangingPunct="1">
                        <a:lnSpc>
                          <a:spcPct val="100000"/>
                        </a:lnSpc>
                        <a:spcBef>
                          <a:spcPct val="20000"/>
                        </a:spcBef>
                        <a:spcAft>
                          <a:spcPct val="0"/>
                        </a:spcAft>
                        <a:buClr>
                          <a:schemeClr val="accent1"/>
                        </a:buClr>
                        <a:buChar char="§"/>
                        <a:defRPr sz="2800" u="none" kern="1200" baseline="0">
                          <a:solidFill>
                            <a:schemeClr val="tx1"/>
                          </a:solidFill>
                          <a:latin typeface="Arial" panose="020B0604020202020204" pitchFamily="34" charset="0"/>
                          <a:ea typeface="隶书" panose="02010509060101010101" pitchFamily="49" charset="-122"/>
                        </a:defRPr>
                      </a:lvl1pPr>
                      <a:lvl2pPr marL="742950" lvl="1" indent="-285750" algn="l" defTabSz="914400" rtl="0" eaLnBrk="1" fontAlgn="base" latinLnBrk="0" hangingPunct="1">
                        <a:lnSpc>
                          <a:spcPct val="100000"/>
                        </a:lnSpc>
                        <a:spcBef>
                          <a:spcPct val="20000"/>
                        </a:spcBef>
                        <a:spcAft>
                          <a:spcPct val="0"/>
                        </a:spcAft>
                        <a:buClr>
                          <a:srgbClr val="339933"/>
                        </a:buClr>
                        <a:buFont typeface="Wingdings" panose="05000000000000000000" pitchFamily="2" charset="2"/>
                        <a:buChar char="«"/>
                        <a:defRPr sz="2400" b="0" i="0" u="none" kern="1200" baseline="0">
                          <a:solidFill>
                            <a:schemeClr val="tx1"/>
                          </a:solidFill>
                          <a:latin typeface="Arial" panose="020B0604020202020204" pitchFamily="34" charset="0"/>
                          <a:ea typeface="隶书" panose="02010509060101010101" pitchFamily="49" charset="-122"/>
                        </a:defRPr>
                      </a:lvl2pPr>
                      <a:lvl3pPr marL="1143000" lvl="2" indent="-228600" algn="l" defTabSz="914400" rtl="0" eaLnBrk="1" fontAlgn="base" latinLnBrk="0" hangingPunct="1">
                        <a:lnSpc>
                          <a:spcPct val="100000"/>
                        </a:lnSpc>
                        <a:spcBef>
                          <a:spcPct val="20000"/>
                        </a:spcBef>
                        <a:spcAft>
                          <a:spcPct val="0"/>
                        </a:spcAft>
                        <a:buClr>
                          <a:srgbClr val="FF3300"/>
                        </a:buClr>
                        <a:buFont typeface="Wingdings" panose="05000000000000000000" pitchFamily="2" charset="2"/>
                        <a:buChar char="v"/>
                        <a:defRPr sz="2000" b="0" i="0" u="none" kern="1200" baseline="0">
                          <a:solidFill>
                            <a:schemeClr val="tx1"/>
                          </a:solidFill>
                          <a:latin typeface="Arial" panose="020B0604020202020204" pitchFamily="34" charset="0"/>
                          <a:ea typeface="隶书" panose="02010509060101010101" pitchFamily="49" charset="-122"/>
                        </a:defRPr>
                      </a:lvl3pPr>
                      <a:lvl4pPr marL="1600200" lvl="3" indent="-228600" algn="l" defTabSz="914400" rtl="0" eaLnBrk="1" fontAlgn="base" latinLnBrk="0" hangingPunct="1">
                        <a:lnSpc>
                          <a:spcPct val="100000"/>
                        </a:lnSpc>
                        <a:spcBef>
                          <a:spcPct val="20000"/>
                        </a:spcBef>
                        <a:spcAft>
                          <a:spcPct val="0"/>
                        </a:spcAft>
                        <a:buClr>
                          <a:srgbClr val="FFCC00"/>
                        </a:buClr>
                        <a:buFont typeface="Wingdings" panose="05000000000000000000" pitchFamily="2" charset="2"/>
                        <a:buChar char="l"/>
                        <a:defRPr sz="1800" b="0" i="0" u="none" kern="1200" baseline="0">
                          <a:solidFill>
                            <a:schemeClr val="tx1"/>
                          </a:solidFill>
                          <a:latin typeface="Arial" panose="020B0604020202020204" pitchFamily="34" charset="0"/>
                          <a:ea typeface="隶书" panose="02010509060101010101" pitchFamily="49" charset="-122"/>
                        </a:defRPr>
                      </a:lvl4pPr>
                      <a:lvl5pPr marL="2057400" lvl="4" indent="-228600" algn="l" defTabSz="914400" rtl="0" eaLnBrk="1" fontAlgn="base" latinLnBrk="0" hangingPunct="1">
                        <a:lnSpc>
                          <a:spcPct val="100000"/>
                        </a:lnSpc>
                        <a:spcBef>
                          <a:spcPct val="20000"/>
                        </a:spcBef>
                        <a:spcAft>
                          <a:spcPct val="0"/>
                        </a:spcAft>
                        <a:buClr>
                          <a:srgbClr val="FF00FF"/>
                        </a:buClr>
                        <a:buFont typeface="Wingdings" panose="05000000000000000000" pitchFamily="2" charset="2"/>
                        <a:buChar char="u"/>
                        <a:defRPr sz="1800" b="0" i="0" u="none" kern="1200" baseline="0">
                          <a:solidFill>
                            <a:schemeClr val="tx1"/>
                          </a:solidFill>
                          <a:latin typeface="Arial" panose="020B0604020202020204" pitchFamily="34" charset="0"/>
                          <a:ea typeface="隶书" panose="02010509060101010101" pitchFamily="49" charset="-122"/>
                        </a:defRPr>
                      </a:lvl5pPr>
                    </a:lstStyle>
                    <a:p>
                      <a:pPr marL="0" lvl="0" indent="0" algn="ctr">
                        <a:buNone/>
                      </a:pPr>
                      <a:r>
                        <a:rPr lang="en-US" altLang="zh-CN" sz="2000" dirty="0"/>
                        <a:t>∞</a:t>
                      </a:r>
                      <a:endParaRPr lang="zh-CN" altLang="en-US" sz="2000" dirty="0"/>
                    </a:p>
                  </a:txBody>
                  <a:tcPr marL="0" marR="0" marT="0" marB="0" anchor="ctr" anchorCtr="1">
                    <a:lnL w="28575" cap="flat" cmpd="sng">
                      <a:solidFill>
                        <a:schemeClr val="tx1"/>
                      </a:solidFill>
                      <a:prstDash val="solid"/>
                      <a:miter/>
                      <a:headEnd type="none" w="med" len="med"/>
                      <a:tailEnd type="none" w="med" len="med"/>
                    </a:lnL>
                    <a:lnR w="28575"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28575" cap="flat" cmpd="sng">
                      <a:solidFill>
                        <a:schemeClr val="tx1"/>
                      </a:solidFill>
                      <a:prstDash val="solid"/>
                      <a:miter/>
                      <a:headEnd type="none" w="med" len="med"/>
                      <a:tailEnd type="none" w="med" len="med"/>
                    </a:lnB>
                    <a:lnTlToBr>
                      <a:noFill/>
                    </a:lnTlToBr>
                    <a:lnBlToTr>
                      <a:noFill/>
                    </a:lnBlToTr>
                    <a:noFill/>
                  </a:tcPr>
                </a:tc>
              </a:tr>
            </a:tbl>
          </a:graphicData>
        </a:graphic>
      </p:graphicFrame>
      <p:sp>
        <p:nvSpPr>
          <p:cNvPr id="101432" name="文本框 101431"/>
          <p:cNvSpPr txBox="1"/>
          <p:nvPr/>
        </p:nvSpPr>
        <p:spPr>
          <a:xfrm>
            <a:off x="4063365" y="1456373"/>
            <a:ext cx="355600" cy="276860"/>
          </a:xfrm>
          <a:prstGeom prst="rect">
            <a:avLst/>
          </a:prstGeom>
          <a:noFill/>
          <a:ln w="9525">
            <a:noFill/>
          </a:ln>
        </p:spPr>
        <p:txBody>
          <a:bodyPr wrap="none" lIns="0" tIns="0" rIns="0" bIns="0" anchor="t">
            <a:spAutoFit/>
          </a:bodyPr>
          <a:lstStyle/>
          <a:p>
            <a:pPr algn="l">
              <a:lnSpc>
                <a:spcPct val="100000"/>
              </a:lnSpc>
              <a:spcAft>
                <a:spcPct val="0"/>
              </a:spcAft>
            </a:pPr>
            <a:r>
              <a:rPr lang="en-US" altLang="zh-CN">
                <a:latin typeface="Arial" panose="020B0604020202020204" pitchFamily="34" charset="0"/>
                <a:ea typeface="宋体" panose="02010600030101010101" pitchFamily="2" charset="-122"/>
              </a:rPr>
              <a:t>dist</a:t>
            </a:r>
            <a:endParaRPr lang="en-US" altLang="zh-CN">
              <a:latin typeface="Arial" panose="020B0604020202020204" pitchFamily="34" charset="0"/>
              <a:ea typeface="宋体" panose="02010600030101010101" pitchFamily="2" charset="-122"/>
            </a:endParaRPr>
          </a:p>
        </p:txBody>
      </p:sp>
      <p:sp>
        <p:nvSpPr>
          <p:cNvPr id="101433" name="文本框 101432"/>
          <p:cNvSpPr txBox="1"/>
          <p:nvPr/>
        </p:nvSpPr>
        <p:spPr>
          <a:xfrm>
            <a:off x="3555365" y="3724910"/>
            <a:ext cx="1016000" cy="307340"/>
          </a:xfrm>
          <a:prstGeom prst="rect">
            <a:avLst/>
          </a:prstGeom>
          <a:noFill/>
          <a:ln w="9525">
            <a:noFill/>
          </a:ln>
        </p:spPr>
        <p:txBody>
          <a:bodyPr wrap="none" lIns="0" tIns="0" rIns="0" bIns="0" anchor="t">
            <a:spAutoFit/>
          </a:bodyPr>
          <a:lstStyle/>
          <a:p>
            <a:pPr algn="l">
              <a:lnSpc>
                <a:spcPct val="100000"/>
              </a:lnSpc>
              <a:spcAft>
                <a:spcPct val="0"/>
              </a:spcAft>
            </a:pPr>
            <a:r>
              <a:rPr lang="zh-CN" altLang="en-US" sz="2000" dirty="0">
                <a:latin typeface="Arial" panose="020B0604020202020204" pitchFamily="34" charset="0"/>
                <a:ea typeface="宋体" panose="02010600030101010101" pitchFamily="2" charset="-122"/>
              </a:rPr>
              <a:t>初始状态</a:t>
            </a:r>
            <a:endParaRPr lang="zh-CN" altLang="en-US" sz="2000" dirty="0">
              <a:latin typeface="Arial" panose="020B0604020202020204" pitchFamily="34" charset="0"/>
              <a:ea typeface="宋体" panose="02010600030101010101" pitchFamily="2" charset="-122"/>
            </a:endParaRPr>
          </a:p>
        </p:txBody>
      </p:sp>
      <p:grpSp>
        <p:nvGrpSpPr>
          <p:cNvPr id="2" name="组合 1"/>
          <p:cNvGrpSpPr/>
          <p:nvPr/>
        </p:nvGrpSpPr>
        <p:grpSpPr>
          <a:xfrm>
            <a:off x="5317173" y="1447442"/>
            <a:ext cx="1522412" cy="2508166"/>
            <a:chOff x="5317173" y="1447442"/>
            <a:chExt cx="1522412" cy="2508166"/>
          </a:xfrm>
        </p:grpSpPr>
        <p:graphicFrame>
          <p:nvGraphicFramePr>
            <p:cNvPr id="101434" name="表格 101433"/>
            <p:cNvGraphicFramePr/>
            <p:nvPr/>
          </p:nvGraphicFramePr>
          <p:xfrm>
            <a:off x="5620385" y="1797685"/>
            <a:ext cx="457200" cy="1828800"/>
          </p:xfrm>
          <a:graphic>
            <a:graphicData uri="http://schemas.openxmlformats.org/drawingml/2006/table">
              <a:tbl>
                <a:tblPr/>
                <a:tblGrid>
                  <a:gridCol w="457200"/>
                </a:tblGrid>
                <a:tr h="304800">
                  <a:tc>
                    <a:txBody>
                      <a:bodyPr/>
                      <a:lstStyle>
                        <a:lvl1pPr marL="342900" lvl="0" indent="-342900" algn="l" defTabSz="914400" rtl="0" eaLnBrk="1" fontAlgn="base" latinLnBrk="0" hangingPunct="1">
                          <a:lnSpc>
                            <a:spcPct val="100000"/>
                          </a:lnSpc>
                          <a:spcBef>
                            <a:spcPct val="20000"/>
                          </a:spcBef>
                          <a:spcAft>
                            <a:spcPct val="0"/>
                          </a:spcAft>
                          <a:buClr>
                            <a:schemeClr val="accent1"/>
                          </a:buClr>
                          <a:buChar char="§"/>
                          <a:defRPr sz="2800" u="none" kern="1200" baseline="0">
                            <a:solidFill>
                              <a:schemeClr val="tx1"/>
                            </a:solidFill>
                            <a:latin typeface="Arial" panose="020B0604020202020204" pitchFamily="34" charset="0"/>
                            <a:ea typeface="隶书" panose="02010509060101010101" pitchFamily="49" charset="-122"/>
                          </a:defRPr>
                        </a:lvl1pPr>
                        <a:lvl2pPr marL="742950" lvl="1" indent="-285750" algn="l" defTabSz="914400" rtl="0" eaLnBrk="1" fontAlgn="base" latinLnBrk="0" hangingPunct="1">
                          <a:lnSpc>
                            <a:spcPct val="100000"/>
                          </a:lnSpc>
                          <a:spcBef>
                            <a:spcPct val="20000"/>
                          </a:spcBef>
                          <a:spcAft>
                            <a:spcPct val="0"/>
                          </a:spcAft>
                          <a:buClr>
                            <a:srgbClr val="339933"/>
                          </a:buClr>
                          <a:buFont typeface="Wingdings" panose="05000000000000000000" pitchFamily="2" charset="2"/>
                          <a:buChar char="«"/>
                          <a:defRPr sz="2400" b="0" i="0" u="none" kern="1200" baseline="0">
                            <a:solidFill>
                              <a:schemeClr val="tx1"/>
                            </a:solidFill>
                            <a:latin typeface="Arial" panose="020B0604020202020204" pitchFamily="34" charset="0"/>
                            <a:ea typeface="隶书" panose="02010509060101010101" pitchFamily="49" charset="-122"/>
                          </a:defRPr>
                        </a:lvl2pPr>
                        <a:lvl3pPr marL="1143000" lvl="2" indent="-228600" algn="l" defTabSz="914400" rtl="0" eaLnBrk="1" fontAlgn="base" latinLnBrk="0" hangingPunct="1">
                          <a:lnSpc>
                            <a:spcPct val="100000"/>
                          </a:lnSpc>
                          <a:spcBef>
                            <a:spcPct val="20000"/>
                          </a:spcBef>
                          <a:spcAft>
                            <a:spcPct val="0"/>
                          </a:spcAft>
                          <a:buClr>
                            <a:srgbClr val="FF3300"/>
                          </a:buClr>
                          <a:buFont typeface="Wingdings" panose="05000000000000000000" pitchFamily="2" charset="2"/>
                          <a:buChar char="v"/>
                          <a:defRPr sz="2000" b="0" i="0" u="none" kern="1200" baseline="0">
                            <a:solidFill>
                              <a:schemeClr val="tx1"/>
                            </a:solidFill>
                            <a:latin typeface="Arial" panose="020B0604020202020204" pitchFamily="34" charset="0"/>
                            <a:ea typeface="隶书" panose="02010509060101010101" pitchFamily="49" charset="-122"/>
                          </a:defRPr>
                        </a:lvl3pPr>
                        <a:lvl4pPr marL="1600200" lvl="3" indent="-228600" algn="l" defTabSz="914400" rtl="0" eaLnBrk="1" fontAlgn="base" latinLnBrk="0" hangingPunct="1">
                          <a:lnSpc>
                            <a:spcPct val="100000"/>
                          </a:lnSpc>
                          <a:spcBef>
                            <a:spcPct val="20000"/>
                          </a:spcBef>
                          <a:spcAft>
                            <a:spcPct val="0"/>
                          </a:spcAft>
                          <a:buClr>
                            <a:srgbClr val="FFCC00"/>
                          </a:buClr>
                          <a:buFont typeface="Wingdings" panose="05000000000000000000" pitchFamily="2" charset="2"/>
                          <a:buChar char="l"/>
                          <a:defRPr sz="1800" b="0" i="0" u="none" kern="1200" baseline="0">
                            <a:solidFill>
                              <a:schemeClr val="tx1"/>
                            </a:solidFill>
                            <a:latin typeface="Arial" panose="020B0604020202020204" pitchFamily="34" charset="0"/>
                            <a:ea typeface="隶书" panose="02010509060101010101" pitchFamily="49" charset="-122"/>
                          </a:defRPr>
                        </a:lvl4pPr>
                        <a:lvl5pPr marL="2057400" lvl="4" indent="-228600" algn="l" defTabSz="914400" rtl="0" eaLnBrk="1" fontAlgn="base" latinLnBrk="0" hangingPunct="1">
                          <a:lnSpc>
                            <a:spcPct val="100000"/>
                          </a:lnSpc>
                          <a:spcBef>
                            <a:spcPct val="20000"/>
                          </a:spcBef>
                          <a:spcAft>
                            <a:spcPct val="0"/>
                          </a:spcAft>
                          <a:buClr>
                            <a:srgbClr val="FF00FF"/>
                          </a:buClr>
                          <a:buFont typeface="Wingdings" panose="05000000000000000000" pitchFamily="2" charset="2"/>
                          <a:buChar char="u"/>
                          <a:defRPr sz="1800" b="0" i="0" u="none" kern="1200" baseline="0">
                            <a:solidFill>
                              <a:schemeClr val="tx1"/>
                            </a:solidFill>
                            <a:latin typeface="Arial" panose="020B0604020202020204" pitchFamily="34" charset="0"/>
                            <a:ea typeface="隶书" panose="02010509060101010101" pitchFamily="49" charset="-122"/>
                          </a:defRPr>
                        </a:lvl5pPr>
                      </a:lstStyle>
                      <a:p>
                        <a:pPr marL="0" lvl="0" indent="0" algn="ctr">
                          <a:buNone/>
                        </a:pPr>
                        <a:r>
                          <a:rPr lang="en-US" altLang="zh-CN" sz="2000" dirty="0"/>
                          <a:t>1</a:t>
                        </a:r>
                        <a:endParaRPr lang="zh-CN" altLang="en-US" sz="2000" dirty="0"/>
                      </a:p>
                    </a:txBody>
                    <a:tcPr marL="0" marR="0" marT="0" marB="0" anchor="ctr" anchorCtr="1">
                      <a:lnL w="28575" cap="flat" cmpd="sng">
                        <a:solidFill>
                          <a:schemeClr val="tx1"/>
                        </a:solidFill>
                        <a:prstDash val="solid"/>
                        <a:miter/>
                        <a:headEnd type="none" w="med" len="med"/>
                        <a:tailEnd type="none" w="med" len="med"/>
                      </a:lnL>
                      <a:lnR w="28575" cap="flat" cmpd="sng">
                        <a:solidFill>
                          <a:schemeClr val="tx1"/>
                        </a:solidFill>
                        <a:prstDash val="solid"/>
                        <a:miter/>
                        <a:headEnd type="none" w="med" len="med"/>
                        <a:tailEnd type="none" w="med" len="med"/>
                      </a:lnR>
                      <a:lnT w="28575"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noFill/>
                    </a:tcPr>
                  </a:tc>
                </a:tr>
                <a:tr h="304800">
                  <a:tc>
                    <a:txBody>
                      <a:bodyPr/>
                      <a:lstStyle>
                        <a:lvl1pPr marL="342900" lvl="0" indent="-342900" algn="l" defTabSz="914400" rtl="0" eaLnBrk="1" fontAlgn="base" latinLnBrk="0" hangingPunct="1">
                          <a:lnSpc>
                            <a:spcPct val="100000"/>
                          </a:lnSpc>
                          <a:spcBef>
                            <a:spcPct val="20000"/>
                          </a:spcBef>
                          <a:spcAft>
                            <a:spcPct val="0"/>
                          </a:spcAft>
                          <a:buClr>
                            <a:schemeClr val="accent1"/>
                          </a:buClr>
                          <a:buChar char="§"/>
                          <a:defRPr sz="2800" u="none" kern="1200" baseline="0">
                            <a:solidFill>
                              <a:schemeClr val="tx1"/>
                            </a:solidFill>
                            <a:latin typeface="Arial" panose="020B0604020202020204" pitchFamily="34" charset="0"/>
                            <a:ea typeface="隶书" panose="02010509060101010101" pitchFamily="49" charset="-122"/>
                          </a:defRPr>
                        </a:lvl1pPr>
                        <a:lvl2pPr marL="742950" lvl="1" indent="-285750" algn="l" defTabSz="914400" rtl="0" eaLnBrk="1" fontAlgn="base" latinLnBrk="0" hangingPunct="1">
                          <a:lnSpc>
                            <a:spcPct val="100000"/>
                          </a:lnSpc>
                          <a:spcBef>
                            <a:spcPct val="20000"/>
                          </a:spcBef>
                          <a:spcAft>
                            <a:spcPct val="0"/>
                          </a:spcAft>
                          <a:buClr>
                            <a:srgbClr val="339933"/>
                          </a:buClr>
                          <a:buFont typeface="Wingdings" panose="05000000000000000000" pitchFamily="2" charset="2"/>
                          <a:buChar char="«"/>
                          <a:defRPr sz="2400" b="0" i="0" u="none" kern="1200" baseline="0">
                            <a:solidFill>
                              <a:schemeClr val="tx1"/>
                            </a:solidFill>
                            <a:latin typeface="Arial" panose="020B0604020202020204" pitchFamily="34" charset="0"/>
                            <a:ea typeface="隶书" panose="02010509060101010101" pitchFamily="49" charset="-122"/>
                          </a:defRPr>
                        </a:lvl2pPr>
                        <a:lvl3pPr marL="1143000" lvl="2" indent="-228600" algn="l" defTabSz="914400" rtl="0" eaLnBrk="1" fontAlgn="base" latinLnBrk="0" hangingPunct="1">
                          <a:lnSpc>
                            <a:spcPct val="100000"/>
                          </a:lnSpc>
                          <a:spcBef>
                            <a:spcPct val="20000"/>
                          </a:spcBef>
                          <a:spcAft>
                            <a:spcPct val="0"/>
                          </a:spcAft>
                          <a:buClr>
                            <a:srgbClr val="FF3300"/>
                          </a:buClr>
                          <a:buFont typeface="Wingdings" panose="05000000000000000000" pitchFamily="2" charset="2"/>
                          <a:buChar char="v"/>
                          <a:defRPr sz="2000" b="0" i="0" u="none" kern="1200" baseline="0">
                            <a:solidFill>
                              <a:schemeClr val="tx1"/>
                            </a:solidFill>
                            <a:latin typeface="Arial" panose="020B0604020202020204" pitchFamily="34" charset="0"/>
                            <a:ea typeface="隶书" panose="02010509060101010101" pitchFamily="49" charset="-122"/>
                          </a:defRPr>
                        </a:lvl3pPr>
                        <a:lvl4pPr marL="1600200" lvl="3" indent="-228600" algn="l" defTabSz="914400" rtl="0" eaLnBrk="1" fontAlgn="base" latinLnBrk="0" hangingPunct="1">
                          <a:lnSpc>
                            <a:spcPct val="100000"/>
                          </a:lnSpc>
                          <a:spcBef>
                            <a:spcPct val="20000"/>
                          </a:spcBef>
                          <a:spcAft>
                            <a:spcPct val="0"/>
                          </a:spcAft>
                          <a:buClr>
                            <a:srgbClr val="FFCC00"/>
                          </a:buClr>
                          <a:buFont typeface="Wingdings" panose="05000000000000000000" pitchFamily="2" charset="2"/>
                          <a:buChar char="l"/>
                          <a:defRPr sz="1800" b="0" i="0" u="none" kern="1200" baseline="0">
                            <a:solidFill>
                              <a:schemeClr val="tx1"/>
                            </a:solidFill>
                            <a:latin typeface="Arial" panose="020B0604020202020204" pitchFamily="34" charset="0"/>
                            <a:ea typeface="隶书" panose="02010509060101010101" pitchFamily="49" charset="-122"/>
                          </a:defRPr>
                        </a:lvl4pPr>
                        <a:lvl5pPr marL="2057400" lvl="4" indent="-228600" algn="l" defTabSz="914400" rtl="0" eaLnBrk="1" fontAlgn="base" latinLnBrk="0" hangingPunct="1">
                          <a:lnSpc>
                            <a:spcPct val="100000"/>
                          </a:lnSpc>
                          <a:spcBef>
                            <a:spcPct val="20000"/>
                          </a:spcBef>
                          <a:spcAft>
                            <a:spcPct val="0"/>
                          </a:spcAft>
                          <a:buClr>
                            <a:srgbClr val="FF00FF"/>
                          </a:buClr>
                          <a:buFont typeface="Wingdings" panose="05000000000000000000" pitchFamily="2" charset="2"/>
                          <a:buChar char="u"/>
                          <a:defRPr sz="1800" b="0" i="0" u="none" kern="1200" baseline="0">
                            <a:solidFill>
                              <a:schemeClr val="tx1"/>
                            </a:solidFill>
                            <a:latin typeface="Arial" panose="020B0604020202020204" pitchFamily="34" charset="0"/>
                            <a:ea typeface="隶书" panose="02010509060101010101" pitchFamily="49" charset="-122"/>
                          </a:defRPr>
                        </a:lvl5pPr>
                      </a:lstStyle>
                      <a:p>
                        <a:pPr marL="0" lvl="0" indent="0" algn="ctr">
                          <a:buNone/>
                        </a:pPr>
                        <a:r>
                          <a:rPr lang="en-US" altLang="zh-CN" sz="2000"/>
                          <a:t>0</a:t>
                        </a:r>
                        <a:endParaRPr lang="zh-CN" altLang="en-US" sz="2000"/>
                      </a:p>
                    </a:txBody>
                    <a:tcPr marL="0" marR="0" marT="0" marB="0" anchor="ctr" anchorCtr="1">
                      <a:lnL w="28575" cap="flat" cmpd="sng">
                        <a:solidFill>
                          <a:schemeClr val="tx1"/>
                        </a:solidFill>
                        <a:prstDash val="solid"/>
                        <a:miter/>
                        <a:headEnd type="none" w="med" len="med"/>
                        <a:tailEnd type="none" w="med" len="med"/>
                      </a:lnL>
                      <a:lnR w="28575"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noFill/>
                    </a:tcPr>
                  </a:tc>
                </a:tr>
                <a:tr h="304800">
                  <a:tc>
                    <a:txBody>
                      <a:bodyPr/>
                      <a:lstStyle>
                        <a:lvl1pPr marL="342900" lvl="0" indent="-342900" algn="l" defTabSz="914400" rtl="0" eaLnBrk="1" fontAlgn="base" latinLnBrk="0" hangingPunct="1">
                          <a:lnSpc>
                            <a:spcPct val="100000"/>
                          </a:lnSpc>
                          <a:spcBef>
                            <a:spcPct val="20000"/>
                          </a:spcBef>
                          <a:spcAft>
                            <a:spcPct val="0"/>
                          </a:spcAft>
                          <a:buClr>
                            <a:schemeClr val="accent1"/>
                          </a:buClr>
                          <a:buChar char="§"/>
                          <a:defRPr sz="2800" u="none" kern="1200" baseline="0">
                            <a:solidFill>
                              <a:schemeClr val="tx1"/>
                            </a:solidFill>
                            <a:latin typeface="Arial" panose="020B0604020202020204" pitchFamily="34" charset="0"/>
                            <a:ea typeface="隶书" panose="02010509060101010101" pitchFamily="49" charset="-122"/>
                          </a:defRPr>
                        </a:lvl1pPr>
                        <a:lvl2pPr marL="742950" lvl="1" indent="-285750" algn="l" defTabSz="914400" rtl="0" eaLnBrk="1" fontAlgn="base" latinLnBrk="0" hangingPunct="1">
                          <a:lnSpc>
                            <a:spcPct val="100000"/>
                          </a:lnSpc>
                          <a:spcBef>
                            <a:spcPct val="20000"/>
                          </a:spcBef>
                          <a:spcAft>
                            <a:spcPct val="0"/>
                          </a:spcAft>
                          <a:buClr>
                            <a:srgbClr val="339933"/>
                          </a:buClr>
                          <a:buFont typeface="Wingdings" panose="05000000000000000000" pitchFamily="2" charset="2"/>
                          <a:buChar char="«"/>
                          <a:defRPr sz="2400" b="0" i="0" u="none" kern="1200" baseline="0">
                            <a:solidFill>
                              <a:schemeClr val="tx1"/>
                            </a:solidFill>
                            <a:latin typeface="Arial" panose="020B0604020202020204" pitchFamily="34" charset="0"/>
                            <a:ea typeface="隶书" panose="02010509060101010101" pitchFamily="49" charset="-122"/>
                          </a:defRPr>
                        </a:lvl2pPr>
                        <a:lvl3pPr marL="1143000" lvl="2" indent="-228600" algn="l" defTabSz="914400" rtl="0" eaLnBrk="1" fontAlgn="base" latinLnBrk="0" hangingPunct="1">
                          <a:lnSpc>
                            <a:spcPct val="100000"/>
                          </a:lnSpc>
                          <a:spcBef>
                            <a:spcPct val="20000"/>
                          </a:spcBef>
                          <a:spcAft>
                            <a:spcPct val="0"/>
                          </a:spcAft>
                          <a:buClr>
                            <a:srgbClr val="FF3300"/>
                          </a:buClr>
                          <a:buFont typeface="Wingdings" panose="05000000000000000000" pitchFamily="2" charset="2"/>
                          <a:buChar char="v"/>
                          <a:defRPr sz="2000" b="0" i="0" u="none" kern="1200" baseline="0">
                            <a:solidFill>
                              <a:schemeClr val="tx1"/>
                            </a:solidFill>
                            <a:latin typeface="Arial" panose="020B0604020202020204" pitchFamily="34" charset="0"/>
                            <a:ea typeface="隶书" panose="02010509060101010101" pitchFamily="49" charset="-122"/>
                          </a:defRPr>
                        </a:lvl3pPr>
                        <a:lvl4pPr marL="1600200" lvl="3" indent="-228600" algn="l" defTabSz="914400" rtl="0" eaLnBrk="1" fontAlgn="base" latinLnBrk="0" hangingPunct="1">
                          <a:lnSpc>
                            <a:spcPct val="100000"/>
                          </a:lnSpc>
                          <a:spcBef>
                            <a:spcPct val="20000"/>
                          </a:spcBef>
                          <a:spcAft>
                            <a:spcPct val="0"/>
                          </a:spcAft>
                          <a:buClr>
                            <a:srgbClr val="FFCC00"/>
                          </a:buClr>
                          <a:buFont typeface="Wingdings" panose="05000000000000000000" pitchFamily="2" charset="2"/>
                          <a:buChar char="l"/>
                          <a:defRPr sz="1800" b="0" i="0" u="none" kern="1200" baseline="0">
                            <a:solidFill>
                              <a:schemeClr val="tx1"/>
                            </a:solidFill>
                            <a:latin typeface="Arial" panose="020B0604020202020204" pitchFamily="34" charset="0"/>
                            <a:ea typeface="隶书" panose="02010509060101010101" pitchFamily="49" charset="-122"/>
                          </a:defRPr>
                        </a:lvl4pPr>
                        <a:lvl5pPr marL="2057400" lvl="4" indent="-228600" algn="l" defTabSz="914400" rtl="0" eaLnBrk="1" fontAlgn="base" latinLnBrk="0" hangingPunct="1">
                          <a:lnSpc>
                            <a:spcPct val="100000"/>
                          </a:lnSpc>
                          <a:spcBef>
                            <a:spcPct val="20000"/>
                          </a:spcBef>
                          <a:spcAft>
                            <a:spcPct val="0"/>
                          </a:spcAft>
                          <a:buClr>
                            <a:srgbClr val="FF00FF"/>
                          </a:buClr>
                          <a:buFont typeface="Wingdings" panose="05000000000000000000" pitchFamily="2" charset="2"/>
                          <a:buChar char="u"/>
                          <a:defRPr sz="1800" b="0" i="0" u="none" kern="1200" baseline="0">
                            <a:solidFill>
                              <a:schemeClr val="tx1"/>
                            </a:solidFill>
                            <a:latin typeface="Arial" panose="020B0604020202020204" pitchFamily="34" charset="0"/>
                            <a:ea typeface="隶书" panose="02010509060101010101" pitchFamily="49" charset="-122"/>
                          </a:defRPr>
                        </a:lvl5pPr>
                      </a:lstStyle>
                      <a:p>
                        <a:pPr marL="0" lvl="0" indent="0" algn="ctr">
                          <a:buNone/>
                        </a:pPr>
                        <a:r>
                          <a:rPr lang="en-US" altLang="zh-CN" sz="2000" dirty="0"/>
                          <a:t>1</a:t>
                        </a:r>
                        <a:endParaRPr lang="zh-CN" altLang="en-US" sz="2000" dirty="0"/>
                      </a:p>
                    </a:txBody>
                    <a:tcPr marL="0" marR="0" marT="0" marB="0" anchor="ctr" anchorCtr="1">
                      <a:lnL w="28575" cap="flat" cmpd="sng">
                        <a:solidFill>
                          <a:schemeClr val="tx1"/>
                        </a:solidFill>
                        <a:prstDash val="solid"/>
                        <a:miter/>
                        <a:headEnd type="none" w="med" len="med"/>
                        <a:tailEnd type="none" w="med" len="med"/>
                      </a:lnL>
                      <a:lnR w="28575"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noFill/>
                    </a:tcPr>
                  </a:tc>
                </a:tr>
                <a:tr h="304800">
                  <a:tc>
                    <a:txBody>
                      <a:bodyPr/>
                      <a:lstStyle>
                        <a:lvl1pPr marL="342900" lvl="0" indent="-342900" algn="l" defTabSz="914400" rtl="0" eaLnBrk="1" fontAlgn="base" latinLnBrk="0" hangingPunct="1">
                          <a:lnSpc>
                            <a:spcPct val="100000"/>
                          </a:lnSpc>
                          <a:spcBef>
                            <a:spcPct val="20000"/>
                          </a:spcBef>
                          <a:spcAft>
                            <a:spcPct val="0"/>
                          </a:spcAft>
                          <a:buClr>
                            <a:schemeClr val="accent1"/>
                          </a:buClr>
                          <a:buChar char="§"/>
                          <a:defRPr sz="2800" u="none" kern="1200" baseline="0">
                            <a:solidFill>
                              <a:schemeClr val="tx1"/>
                            </a:solidFill>
                            <a:latin typeface="Arial" panose="020B0604020202020204" pitchFamily="34" charset="0"/>
                            <a:ea typeface="隶书" panose="02010509060101010101" pitchFamily="49" charset="-122"/>
                          </a:defRPr>
                        </a:lvl1pPr>
                        <a:lvl2pPr marL="742950" lvl="1" indent="-285750" algn="l" defTabSz="914400" rtl="0" eaLnBrk="1" fontAlgn="base" latinLnBrk="0" hangingPunct="1">
                          <a:lnSpc>
                            <a:spcPct val="100000"/>
                          </a:lnSpc>
                          <a:spcBef>
                            <a:spcPct val="20000"/>
                          </a:spcBef>
                          <a:spcAft>
                            <a:spcPct val="0"/>
                          </a:spcAft>
                          <a:buClr>
                            <a:srgbClr val="339933"/>
                          </a:buClr>
                          <a:buFont typeface="Wingdings" panose="05000000000000000000" pitchFamily="2" charset="2"/>
                          <a:buChar char="«"/>
                          <a:defRPr sz="2400" b="0" i="0" u="none" kern="1200" baseline="0">
                            <a:solidFill>
                              <a:schemeClr val="tx1"/>
                            </a:solidFill>
                            <a:latin typeface="Arial" panose="020B0604020202020204" pitchFamily="34" charset="0"/>
                            <a:ea typeface="隶书" panose="02010509060101010101" pitchFamily="49" charset="-122"/>
                          </a:defRPr>
                        </a:lvl2pPr>
                        <a:lvl3pPr marL="1143000" lvl="2" indent="-228600" algn="l" defTabSz="914400" rtl="0" eaLnBrk="1" fontAlgn="base" latinLnBrk="0" hangingPunct="1">
                          <a:lnSpc>
                            <a:spcPct val="100000"/>
                          </a:lnSpc>
                          <a:spcBef>
                            <a:spcPct val="20000"/>
                          </a:spcBef>
                          <a:spcAft>
                            <a:spcPct val="0"/>
                          </a:spcAft>
                          <a:buClr>
                            <a:srgbClr val="FF3300"/>
                          </a:buClr>
                          <a:buFont typeface="Wingdings" panose="05000000000000000000" pitchFamily="2" charset="2"/>
                          <a:buChar char="v"/>
                          <a:defRPr sz="2000" b="0" i="0" u="none" kern="1200" baseline="0">
                            <a:solidFill>
                              <a:schemeClr val="tx1"/>
                            </a:solidFill>
                            <a:latin typeface="Arial" panose="020B0604020202020204" pitchFamily="34" charset="0"/>
                            <a:ea typeface="隶书" panose="02010509060101010101" pitchFamily="49" charset="-122"/>
                          </a:defRPr>
                        </a:lvl3pPr>
                        <a:lvl4pPr marL="1600200" lvl="3" indent="-228600" algn="l" defTabSz="914400" rtl="0" eaLnBrk="1" fontAlgn="base" latinLnBrk="0" hangingPunct="1">
                          <a:lnSpc>
                            <a:spcPct val="100000"/>
                          </a:lnSpc>
                          <a:spcBef>
                            <a:spcPct val="20000"/>
                          </a:spcBef>
                          <a:spcAft>
                            <a:spcPct val="0"/>
                          </a:spcAft>
                          <a:buClr>
                            <a:srgbClr val="FFCC00"/>
                          </a:buClr>
                          <a:buFont typeface="Wingdings" panose="05000000000000000000" pitchFamily="2" charset="2"/>
                          <a:buChar char="l"/>
                          <a:defRPr sz="1800" b="0" i="0" u="none" kern="1200" baseline="0">
                            <a:solidFill>
                              <a:schemeClr val="tx1"/>
                            </a:solidFill>
                            <a:latin typeface="Arial" panose="020B0604020202020204" pitchFamily="34" charset="0"/>
                            <a:ea typeface="隶书" panose="02010509060101010101" pitchFamily="49" charset="-122"/>
                          </a:defRPr>
                        </a:lvl4pPr>
                        <a:lvl5pPr marL="2057400" lvl="4" indent="-228600" algn="l" defTabSz="914400" rtl="0" eaLnBrk="1" fontAlgn="base" latinLnBrk="0" hangingPunct="1">
                          <a:lnSpc>
                            <a:spcPct val="100000"/>
                          </a:lnSpc>
                          <a:spcBef>
                            <a:spcPct val="20000"/>
                          </a:spcBef>
                          <a:spcAft>
                            <a:spcPct val="0"/>
                          </a:spcAft>
                          <a:buClr>
                            <a:srgbClr val="FF00FF"/>
                          </a:buClr>
                          <a:buFont typeface="Wingdings" panose="05000000000000000000" pitchFamily="2" charset="2"/>
                          <a:buChar char="u"/>
                          <a:defRPr sz="1800" b="0" i="0" u="none" kern="1200" baseline="0">
                            <a:solidFill>
                              <a:schemeClr val="tx1"/>
                            </a:solidFill>
                            <a:latin typeface="Arial" panose="020B0604020202020204" pitchFamily="34" charset="0"/>
                            <a:ea typeface="隶书" panose="02010509060101010101" pitchFamily="49" charset="-122"/>
                          </a:defRPr>
                        </a:lvl5pPr>
                      </a:lstStyle>
                      <a:p>
                        <a:pPr marL="0" lvl="0" indent="0" algn="ctr">
                          <a:buNone/>
                        </a:pPr>
                        <a:r>
                          <a:rPr lang="en-US" altLang="zh-CN" sz="2000"/>
                          <a:t>0</a:t>
                        </a:r>
                        <a:endParaRPr lang="zh-CN" altLang="en-US" sz="2000"/>
                      </a:p>
                    </a:txBody>
                    <a:tcPr marL="0" marR="0" marT="0" marB="0" anchor="ctr" anchorCtr="1">
                      <a:lnL w="28575" cap="flat" cmpd="sng">
                        <a:solidFill>
                          <a:schemeClr val="tx1"/>
                        </a:solidFill>
                        <a:prstDash val="solid"/>
                        <a:miter/>
                        <a:headEnd type="none" w="med" len="med"/>
                        <a:tailEnd type="none" w="med" len="med"/>
                      </a:lnL>
                      <a:lnR w="28575"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noFill/>
                    </a:tcPr>
                  </a:tc>
                </a:tr>
                <a:tr h="304800">
                  <a:tc>
                    <a:txBody>
                      <a:bodyPr/>
                      <a:lstStyle>
                        <a:lvl1pPr marL="342900" lvl="0" indent="-342900" algn="l" defTabSz="914400" rtl="0" eaLnBrk="1" fontAlgn="base" latinLnBrk="0" hangingPunct="1">
                          <a:lnSpc>
                            <a:spcPct val="100000"/>
                          </a:lnSpc>
                          <a:spcBef>
                            <a:spcPct val="20000"/>
                          </a:spcBef>
                          <a:spcAft>
                            <a:spcPct val="0"/>
                          </a:spcAft>
                          <a:buClr>
                            <a:schemeClr val="accent1"/>
                          </a:buClr>
                          <a:buChar char="§"/>
                          <a:defRPr sz="2800" u="none" kern="1200" baseline="0">
                            <a:solidFill>
                              <a:schemeClr val="tx1"/>
                            </a:solidFill>
                            <a:latin typeface="Arial" panose="020B0604020202020204" pitchFamily="34" charset="0"/>
                            <a:ea typeface="隶书" panose="02010509060101010101" pitchFamily="49" charset="-122"/>
                          </a:defRPr>
                        </a:lvl1pPr>
                        <a:lvl2pPr marL="742950" lvl="1" indent="-285750" algn="l" defTabSz="914400" rtl="0" eaLnBrk="1" fontAlgn="base" latinLnBrk="0" hangingPunct="1">
                          <a:lnSpc>
                            <a:spcPct val="100000"/>
                          </a:lnSpc>
                          <a:spcBef>
                            <a:spcPct val="20000"/>
                          </a:spcBef>
                          <a:spcAft>
                            <a:spcPct val="0"/>
                          </a:spcAft>
                          <a:buClr>
                            <a:srgbClr val="339933"/>
                          </a:buClr>
                          <a:buFont typeface="Wingdings" panose="05000000000000000000" pitchFamily="2" charset="2"/>
                          <a:buChar char="«"/>
                          <a:defRPr sz="2400" b="0" i="0" u="none" kern="1200" baseline="0">
                            <a:solidFill>
                              <a:schemeClr val="tx1"/>
                            </a:solidFill>
                            <a:latin typeface="Arial" panose="020B0604020202020204" pitchFamily="34" charset="0"/>
                            <a:ea typeface="隶书" panose="02010509060101010101" pitchFamily="49" charset="-122"/>
                          </a:defRPr>
                        </a:lvl2pPr>
                        <a:lvl3pPr marL="1143000" lvl="2" indent="-228600" algn="l" defTabSz="914400" rtl="0" eaLnBrk="1" fontAlgn="base" latinLnBrk="0" hangingPunct="1">
                          <a:lnSpc>
                            <a:spcPct val="100000"/>
                          </a:lnSpc>
                          <a:spcBef>
                            <a:spcPct val="20000"/>
                          </a:spcBef>
                          <a:spcAft>
                            <a:spcPct val="0"/>
                          </a:spcAft>
                          <a:buClr>
                            <a:srgbClr val="FF3300"/>
                          </a:buClr>
                          <a:buFont typeface="Wingdings" panose="05000000000000000000" pitchFamily="2" charset="2"/>
                          <a:buChar char="v"/>
                          <a:defRPr sz="2000" b="0" i="0" u="none" kern="1200" baseline="0">
                            <a:solidFill>
                              <a:schemeClr val="tx1"/>
                            </a:solidFill>
                            <a:latin typeface="Arial" panose="020B0604020202020204" pitchFamily="34" charset="0"/>
                            <a:ea typeface="隶书" panose="02010509060101010101" pitchFamily="49" charset="-122"/>
                          </a:defRPr>
                        </a:lvl3pPr>
                        <a:lvl4pPr marL="1600200" lvl="3" indent="-228600" algn="l" defTabSz="914400" rtl="0" eaLnBrk="1" fontAlgn="base" latinLnBrk="0" hangingPunct="1">
                          <a:lnSpc>
                            <a:spcPct val="100000"/>
                          </a:lnSpc>
                          <a:spcBef>
                            <a:spcPct val="20000"/>
                          </a:spcBef>
                          <a:spcAft>
                            <a:spcPct val="0"/>
                          </a:spcAft>
                          <a:buClr>
                            <a:srgbClr val="FFCC00"/>
                          </a:buClr>
                          <a:buFont typeface="Wingdings" panose="05000000000000000000" pitchFamily="2" charset="2"/>
                          <a:buChar char="l"/>
                          <a:defRPr sz="1800" b="0" i="0" u="none" kern="1200" baseline="0">
                            <a:solidFill>
                              <a:schemeClr val="tx1"/>
                            </a:solidFill>
                            <a:latin typeface="Arial" panose="020B0604020202020204" pitchFamily="34" charset="0"/>
                            <a:ea typeface="隶书" panose="02010509060101010101" pitchFamily="49" charset="-122"/>
                          </a:defRPr>
                        </a:lvl4pPr>
                        <a:lvl5pPr marL="2057400" lvl="4" indent="-228600" algn="l" defTabSz="914400" rtl="0" eaLnBrk="1" fontAlgn="base" latinLnBrk="0" hangingPunct="1">
                          <a:lnSpc>
                            <a:spcPct val="100000"/>
                          </a:lnSpc>
                          <a:spcBef>
                            <a:spcPct val="20000"/>
                          </a:spcBef>
                          <a:spcAft>
                            <a:spcPct val="0"/>
                          </a:spcAft>
                          <a:buClr>
                            <a:srgbClr val="FF00FF"/>
                          </a:buClr>
                          <a:buFont typeface="Wingdings" panose="05000000000000000000" pitchFamily="2" charset="2"/>
                          <a:buChar char="u"/>
                          <a:defRPr sz="1800" b="0" i="0" u="none" kern="1200" baseline="0">
                            <a:solidFill>
                              <a:schemeClr val="tx1"/>
                            </a:solidFill>
                            <a:latin typeface="Arial" panose="020B0604020202020204" pitchFamily="34" charset="0"/>
                            <a:ea typeface="隶书" panose="02010509060101010101" pitchFamily="49" charset="-122"/>
                          </a:defRPr>
                        </a:lvl5pPr>
                      </a:lstStyle>
                      <a:p>
                        <a:pPr marL="0" lvl="0" indent="0" algn="ctr">
                          <a:buNone/>
                        </a:pPr>
                        <a:r>
                          <a:rPr lang="en-US" altLang="zh-CN" sz="2000"/>
                          <a:t>0</a:t>
                        </a:r>
                        <a:endParaRPr lang="zh-CN" altLang="en-US" sz="2000"/>
                      </a:p>
                    </a:txBody>
                    <a:tcPr marL="0" marR="0" marT="0" marB="0" anchor="ctr" anchorCtr="1">
                      <a:lnL w="28575" cap="flat" cmpd="sng">
                        <a:solidFill>
                          <a:schemeClr val="tx1"/>
                        </a:solidFill>
                        <a:prstDash val="solid"/>
                        <a:miter/>
                        <a:headEnd type="none" w="med" len="med"/>
                        <a:tailEnd type="none" w="med" len="med"/>
                      </a:lnL>
                      <a:lnR w="28575"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noFill/>
                    </a:tcPr>
                  </a:tc>
                </a:tr>
                <a:tr h="304800">
                  <a:tc>
                    <a:txBody>
                      <a:bodyPr/>
                      <a:lstStyle>
                        <a:lvl1pPr marL="342900" lvl="0" indent="-342900" algn="l" defTabSz="914400" rtl="0" eaLnBrk="1" fontAlgn="base" latinLnBrk="0" hangingPunct="1">
                          <a:lnSpc>
                            <a:spcPct val="100000"/>
                          </a:lnSpc>
                          <a:spcBef>
                            <a:spcPct val="20000"/>
                          </a:spcBef>
                          <a:spcAft>
                            <a:spcPct val="0"/>
                          </a:spcAft>
                          <a:buClr>
                            <a:schemeClr val="accent1"/>
                          </a:buClr>
                          <a:buChar char="§"/>
                          <a:defRPr sz="2800" u="none" kern="1200" baseline="0">
                            <a:solidFill>
                              <a:schemeClr val="tx1"/>
                            </a:solidFill>
                            <a:latin typeface="Arial" panose="020B0604020202020204" pitchFamily="34" charset="0"/>
                            <a:ea typeface="隶书" panose="02010509060101010101" pitchFamily="49" charset="-122"/>
                          </a:defRPr>
                        </a:lvl1pPr>
                        <a:lvl2pPr marL="742950" lvl="1" indent="-285750" algn="l" defTabSz="914400" rtl="0" eaLnBrk="1" fontAlgn="base" latinLnBrk="0" hangingPunct="1">
                          <a:lnSpc>
                            <a:spcPct val="100000"/>
                          </a:lnSpc>
                          <a:spcBef>
                            <a:spcPct val="20000"/>
                          </a:spcBef>
                          <a:spcAft>
                            <a:spcPct val="0"/>
                          </a:spcAft>
                          <a:buClr>
                            <a:srgbClr val="339933"/>
                          </a:buClr>
                          <a:buFont typeface="Wingdings" panose="05000000000000000000" pitchFamily="2" charset="2"/>
                          <a:buChar char="«"/>
                          <a:defRPr sz="2400" b="0" i="0" u="none" kern="1200" baseline="0">
                            <a:solidFill>
                              <a:schemeClr val="tx1"/>
                            </a:solidFill>
                            <a:latin typeface="Arial" panose="020B0604020202020204" pitchFamily="34" charset="0"/>
                            <a:ea typeface="隶书" panose="02010509060101010101" pitchFamily="49" charset="-122"/>
                          </a:defRPr>
                        </a:lvl2pPr>
                        <a:lvl3pPr marL="1143000" lvl="2" indent="-228600" algn="l" defTabSz="914400" rtl="0" eaLnBrk="1" fontAlgn="base" latinLnBrk="0" hangingPunct="1">
                          <a:lnSpc>
                            <a:spcPct val="100000"/>
                          </a:lnSpc>
                          <a:spcBef>
                            <a:spcPct val="20000"/>
                          </a:spcBef>
                          <a:spcAft>
                            <a:spcPct val="0"/>
                          </a:spcAft>
                          <a:buClr>
                            <a:srgbClr val="FF3300"/>
                          </a:buClr>
                          <a:buFont typeface="Wingdings" panose="05000000000000000000" pitchFamily="2" charset="2"/>
                          <a:buChar char="v"/>
                          <a:defRPr sz="2000" b="0" i="0" u="none" kern="1200" baseline="0">
                            <a:solidFill>
                              <a:schemeClr val="tx1"/>
                            </a:solidFill>
                            <a:latin typeface="Arial" panose="020B0604020202020204" pitchFamily="34" charset="0"/>
                            <a:ea typeface="隶书" panose="02010509060101010101" pitchFamily="49" charset="-122"/>
                          </a:defRPr>
                        </a:lvl3pPr>
                        <a:lvl4pPr marL="1600200" lvl="3" indent="-228600" algn="l" defTabSz="914400" rtl="0" eaLnBrk="1" fontAlgn="base" latinLnBrk="0" hangingPunct="1">
                          <a:lnSpc>
                            <a:spcPct val="100000"/>
                          </a:lnSpc>
                          <a:spcBef>
                            <a:spcPct val="20000"/>
                          </a:spcBef>
                          <a:spcAft>
                            <a:spcPct val="0"/>
                          </a:spcAft>
                          <a:buClr>
                            <a:srgbClr val="FFCC00"/>
                          </a:buClr>
                          <a:buFont typeface="Wingdings" panose="05000000000000000000" pitchFamily="2" charset="2"/>
                          <a:buChar char="l"/>
                          <a:defRPr sz="1800" b="0" i="0" u="none" kern="1200" baseline="0">
                            <a:solidFill>
                              <a:schemeClr val="tx1"/>
                            </a:solidFill>
                            <a:latin typeface="Arial" panose="020B0604020202020204" pitchFamily="34" charset="0"/>
                            <a:ea typeface="隶书" panose="02010509060101010101" pitchFamily="49" charset="-122"/>
                          </a:defRPr>
                        </a:lvl4pPr>
                        <a:lvl5pPr marL="2057400" lvl="4" indent="-228600" algn="l" defTabSz="914400" rtl="0" eaLnBrk="1" fontAlgn="base" latinLnBrk="0" hangingPunct="1">
                          <a:lnSpc>
                            <a:spcPct val="100000"/>
                          </a:lnSpc>
                          <a:spcBef>
                            <a:spcPct val="20000"/>
                          </a:spcBef>
                          <a:spcAft>
                            <a:spcPct val="0"/>
                          </a:spcAft>
                          <a:buClr>
                            <a:srgbClr val="FF00FF"/>
                          </a:buClr>
                          <a:buFont typeface="Wingdings" panose="05000000000000000000" pitchFamily="2" charset="2"/>
                          <a:buChar char="u"/>
                          <a:defRPr sz="1800" b="0" i="0" u="none" kern="1200" baseline="0">
                            <a:solidFill>
                              <a:schemeClr val="tx1"/>
                            </a:solidFill>
                            <a:latin typeface="Arial" panose="020B0604020202020204" pitchFamily="34" charset="0"/>
                            <a:ea typeface="隶书" panose="02010509060101010101" pitchFamily="49" charset="-122"/>
                          </a:defRPr>
                        </a:lvl5pPr>
                      </a:lstStyle>
                      <a:p>
                        <a:pPr marL="0" lvl="0" indent="0" algn="ctr">
                          <a:buNone/>
                        </a:pPr>
                        <a:r>
                          <a:rPr lang="en-US" altLang="zh-CN" sz="2000" dirty="0"/>
                          <a:t>0</a:t>
                        </a:r>
                        <a:endParaRPr lang="zh-CN" altLang="en-US" sz="2000" dirty="0"/>
                      </a:p>
                    </a:txBody>
                    <a:tcPr marL="0" marR="0" marT="0" marB="0" anchor="ctr" anchorCtr="1">
                      <a:lnL w="28575" cap="flat" cmpd="sng">
                        <a:solidFill>
                          <a:schemeClr val="tx1"/>
                        </a:solidFill>
                        <a:prstDash val="solid"/>
                        <a:miter/>
                        <a:headEnd type="none" w="med" len="med"/>
                        <a:tailEnd type="none" w="med" len="med"/>
                      </a:lnL>
                      <a:lnR w="28575"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28575" cap="flat" cmpd="sng">
                        <a:solidFill>
                          <a:schemeClr val="tx1"/>
                        </a:solidFill>
                        <a:prstDash val="solid"/>
                        <a:miter/>
                        <a:headEnd type="none" w="med" len="med"/>
                        <a:tailEnd type="none" w="med" len="med"/>
                      </a:lnB>
                      <a:lnTlToBr>
                        <a:noFill/>
                      </a:lnTlToBr>
                      <a:lnBlToTr>
                        <a:noFill/>
                      </a:lnBlToTr>
                      <a:noFill/>
                    </a:tcPr>
                  </a:tc>
                </a:tr>
              </a:tbl>
            </a:graphicData>
          </a:graphic>
        </p:graphicFrame>
        <p:graphicFrame>
          <p:nvGraphicFramePr>
            <p:cNvPr id="101450" name="表格 101449"/>
            <p:cNvGraphicFramePr/>
            <p:nvPr/>
          </p:nvGraphicFramePr>
          <p:xfrm>
            <a:off x="5317173" y="1797685"/>
            <a:ext cx="304800" cy="1828800"/>
          </p:xfrm>
          <a:graphic>
            <a:graphicData uri="http://schemas.openxmlformats.org/drawingml/2006/table">
              <a:tbl>
                <a:tblPr/>
                <a:tblGrid>
                  <a:gridCol w="304800"/>
                </a:tblGrid>
                <a:tr h="300038">
                  <a:tc>
                    <a:txBody>
                      <a:bodyPr/>
                      <a:lstStyle>
                        <a:lvl1pPr marL="342900" lvl="0" indent="-342900" algn="l" defTabSz="914400" rtl="0" eaLnBrk="1" fontAlgn="base" latinLnBrk="0" hangingPunct="1">
                          <a:lnSpc>
                            <a:spcPct val="100000"/>
                          </a:lnSpc>
                          <a:spcBef>
                            <a:spcPct val="20000"/>
                          </a:spcBef>
                          <a:spcAft>
                            <a:spcPct val="0"/>
                          </a:spcAft>
                          <a:buClr>
                            <a:schemeClr val="accent1"/>
                          </a:buClr>
                          <a:buChar char="§"/>
                          <a:defRPr sz="2800" u="none" kern="1200" baseline="0">
                            <a:solidFill>
                              <a:schemeClr val="tx1"/>
                            </a:solidFill>
                            <a:latin typeface="Arial" panose="020B0604020202020204" pitchFamily="34" charset="0"/>
                            <a:ea typeface="隶书" panose="02010509060101010101" pitchFamily="49" charset="-122"/>
                          </a:defRPr>
                        </a:lvl1pPr>
                        <a:lvl2pPr marL="742950" lvl="1" indent="-285750" algn="l" defTabSz="914400" rtl="0" eaLnBrk="1" fontAlgn="base" latinLnBrk="0" hangingPunct="1">
                          <a:lnSpc>
                            <a:spcPct val="100000"/>
                          </a:lnSpc>
                          <a:spcBef>
                            <a:spcPct val="20000"/>
                          </a:spcBef>
                          <a:spcAft>
                            <a:spcPct val="0"/>
                          </a:spcAft>
                          <a:buClr>
                            <a:srgbClr val="339933"/>
                          </a:buClr>
                          <a:buFont typeface="Wingdings" panose="05000000000000000000" pitchFamily="2" charset="2"/>
                          <a:buChar char="«"/>
                          <a:defRPr sz="2400" b="0" i="0" u="none" kern="1200" baseline="0">
                            <a:solidFill>
                              <a:schemeClr val="tx1"/>
                            </a:solidFill>
                            <a:latin typeface="Arial" panose="020B0604020202020204" pitchFamily="34" charset="0"/>
                            <a:ea typeface="隶书" panose="02010509060101010101" pitchFamily="49" charset="-122"/>
                          </a:defRPr>
                        </a:lvl2pPr>
                        <a:lvl3pPr marL="1143000" lvl="2" indent="-228600" algn="l" defTabSz="914400" rtl="0" eaLnBrk="1" fontAlgn="base" latinLnBrk="0" hangingPunct="1">
                          <a:lnSpc>
                            <a:spcPct val="100000"/>
                          </a:lnSpc>
                          <a:spcBef>
                            <a:spcPct val="20000"/>
                          </a:spcBef>
                          <a:spcAft>
                            <a:spcPct val="0"/>
                          </a:spcAft>
                          <a:buClr>
                            <a:srgbClr val="FF3300"/>
                          </a:buClr>
                          <a:buFont typeface="Wingdings" panose="05000000000000000000" pitchFamily="2" charset="2"/>
                          <a:buChar char="v"/>
                          <a:defRPr sz="2000" b="0" i="0" u="none" kern="1200" baseline="0">
                            <a:solidFill>
                              <a:schemeClr val="tx1"/>
                            </a:solidFill>
                            <a:latin typeface="Arial" panose="020B0604020202020204" pitchFamily="34" charset="0"/>
                            <a:ea typeface="隶书" panose="02010509060101010101" pitchFamily="49" charset="-122"/>
                          </a:defRPr>
                        </a:lvl3pPr>
                        <a:lvl4pPr marL="1600200" lvl="3" indent="-228600" algn="l" defTabSz="914400" rtl="0" eaLnBrk="1" fontAlgn="base" latinLnBrk="0" hangingPunct="1">
                          <a:lnSpc>
                            <a:spcPct val="100000"/>
                          </a:lnSpc>
                          <a:spcBef>
                            <a:spcPct val="20000"/>
                          </a:spcBef>
                          <a:spcAft>
                            <a:spcPct val="0"/>
                          </a:spcAft>
                          <a:buClr>
                            <a:srgbClr val="FFCC00"/>
                          </a:buClr>
                          <a:buFont typeface="Wingdings" panose="05000000000000000000" pitchFamily="2" charset="2"/>
                          <a:buChar char="l"/>
                          <a:defRPr sz="1800" b="0" i="0" u="none" kern="1200" baseline="0">
                            <a:solidFill>
                              <a:schemeClr val="tx1"/>
                            </a:solidFill>
                            <a:latin typeface="Arial" panose="020B0604020202020204" pitchFamily="34" charset="0"/>
                            <a:ea typeface="隶书" panose="02010509060101010101" pitchFamily="49" charset="-122"/>
                          </a:defRPr>
                        </a:lvl4pPr>
                        <a:lvl5pPr marL="2057400" lvl="4" indent="-228600" algn="l" defTabSz="914400" rtl="0" eaLnBrk="1" fontAlgn="base" latinLnBrk="0" hangingPunct="1">
                          <a:lnSpc>
                            <a:spcPct val="100000"/>
                          </a:lnSpc>
                          <a:spcBef>
                            <a:spcPct val="20000"/>
                          </a:spcBef>
                          <a:spcAft>
                            <a:spcPct val="0"/>
                          </a:spcAft>
                          <a:buClr>
                            <a:srgbClr val="FF00FF"/>
                          </a:buClr>
                          <a:buFont typeface="Wingdings" panose="05000000000000000000" pitchFamily="2" charset="2"/>
                          <a:buChar char="u"/>
                          <a:defRPr sz="1800" b="0" i="0" u="none" kern="1200" baseline="0">
                            <a:solidFill>
                              <a:schemeClr val="tx1"/>
                            </a:solidFill>
                            <a:latin typeface="Arial" panose="020B0604020202020204" pitchFamily="34" charset="0"/>
                            <a:ea typeface="隶书" panose="02010509060101010101" pitchFamily="49" charset="-122"/>
                          </a:defRPr>
                        </a:lvl5pPr>
                      </a:lstStyle>
                      <a:p>
                        <a:pPr marL="0" lvl="0" indent="0" algn="ctr">
                          <a:buNone/>
                        </a:pPr>
                        <a:r>
                          <a:rPr lang="en-US" altLang="zh-CN" sz="1800" b="1" dirty="0"/>
                          <a:t>0</a:t>
                        </a:r>
                        <a:endParaRPr lang="zh-CN" altLang="en-US" sz="1800" b="1" dirty="0"/>
                      </a:p>
                    </a:txBody>
                    <a:tcPr marL="0" marR="0" marT="0" marB="0" anchor="ctr" anchorCtr="1">
                      <a:lnL cap="flat">
                        <a:noFill/>
                      </a:lnL>
                      <a:lnR cap="flat">
                        <a:noFill/>
                      </a:lnR>
                      <a:lnT cap="flat">
                        <a:noFill/>
                      </a:lnT>
                      <a:lnB>
                        <a:noFill/>
                      </a:lnB>
                      <a:lnTlToBr>
                        <a:noFill/>
                      </a:lnTlToBr>
                      <a:lnBlToTr>
                        <a:noFill/>
                      </a:lnBlToTr>
                      <a:noFill/>
                    </a:tcPr>
                  </a:tc>
                </a:tr>
                <a:tr h="298450">
                  <a:tc>
                    <a:txBody>
                      <a:bodyPr/>
                      <a:lstStyle>
                        <a:lvl1pPr marL="342900" lvl="0" indent="-342900" algn="l" defTabSz="914400" rtl="0" eaLnBrk="1" fontAlgn="base" latinLnBrk="0" hangingPunct="1">
                          <a:lnSpc>
                            <a:spcPct val="100000"/>
                          </a:lnSpc>
                          <a:spcBef>
                            <a:spcPct val="20000"/>
                          </a:spcBef>
                          <a:spcAft>
                            <a:spcPct val="0"/>
                          </a:spcAft>
                          <a:buClr>
                            <a:schemeClr val="accent1"/>
                          </a:buClr>
                          <a:buChar char="§"/>
                          <a:defRPr sz="2800" u="none" kern="1200" baseline="0">
                            <a:solidFill>
                              <a:schemeClr val="tx1"/>
                            </a:solidFill>
                            <a:latin typeface="Arial" panose="020B0604020202020204" pitchFamily="34" charset="0"/>
                            <a:ea typeface="隶书" panose="02010509060101010101" pitchFamily="49" charset="-122"/>
                          </a:defRPr>
                        </a:lvl1pPr>
                        <a:lvl2pPr marL="742950" lvl="1" indent="-285750" algn="l" defTabSz="914400" rtl="0" eaLnBrk="1" fontAlgn="base" latinLnBrk="0" hangingPunct="1">
                          <a:lnSpc>
                            <a:spcPct val="100000"/>
                          </a:lnSpc>
                          <a:spcBef>
                            <a:spcPct val="20000"/>
                          </a:spcBef>
                          <a:spcAft>
                            <a:spcPct val="0"/>
                          </a:spcAft>
                          <a:buClr>
                            <a:srgbClr val="339933"/>
                          </a:buClr>
                          <a:buFont typeface="Wingdings" panose="05000000000000000000" pitchFamily="2" charset="2"/>
                          <a:buChar char="«"/>
                          <a:defRPr sz="2400" b="0" i="0" u="none" kern="1200" baseline="0">
                            <a:solidFill>
                              <a:schemeClr val="tx1"/>
                            </a:solidFill>
                            <a:latin typeface="Arial" panose="020B0604020202020204" pitchFamily="34" charset="0"/>
                            <a:ea typeface="隶书" panose="02010509060101010101" pitchFamily="49" charset="-122"/>
                          </a:defRPr>
                        </a:lvl2pPr>
                        <a:lvl3pPr marL="1143000" lvl="2" indent="-228600" algn="l" defTabSz="914400" rtl="0" eaLnBrk="1" fontAlgn="base" latinLnBrk="0" hangingPunct="1">
                          <a:lnSpc>
                            <a:spcPct val="100000"/>
                          </a:lnSpc>
                          <a:spcBef>
                            <a:spcPct val="20000"/>
                          </a:spcBef>
                          <a:spcAft>
                            <a:spcPct val="0"/>
                          </a:spcAft>
                          <a:buClr>
                            <a:srgbClr val="FF3300"/>
                          </a:buClr>
                          <a:buFont typeface="Wingdings" panose="05000000000000000000" pitchFamily="2" charset="2"/>
                          <a:buChar char="v"/>
                          <a:defRPr sz="2000" b="0" i="0" u="none" kern="1200" baseline="0">
                            <a:solidFill>
                              <a:schemeClr val="tx1"/>
                            </a:solidFill>
                            <a:latin typeface="Arial" panose="020B0604020202020204" pitchFamily="34" charset="0"/>
                            <a:ea typeface="隶书" panose="02010509060101010101" pitchFamily="49" charset="-122"/>
                          </a:defRPr>
                        </a:lvl3pPr>
                        <a:lvl4pPr marL="1600200" lvl="3" indent="-228600" algn="l" defTabSz="914400" rtl="0" eaLnBrk="1" fontAlgn="base" latinLnBrk="0" hangingPunct="1">
                          <a:lnSpc>
                            <a:spcPct val="100000"/>
                          </a:lnSpc>
                          <a:spcBef>
                            <a:spcPct val="20000"/>
                          </a:spcBef>
                          <a:spcAft>
                            <a:spcPct val="0"/>
                          </a:spcAft>
                          <a:buClr>
                            <a:srgbClr val="FFCC00"/>
                          </a:buClr>
                          <a:buFont typeface="Wingdings" panose="05000000000000000000" pitchFamily="2" charset="2"/>
                          <a:buChar char="l"/>
                          <a:defRPr sz="1800" b="0" i="0" u="none" kern="1200" baseline="0">
                            <a:solidFill>
                              <a:schemeClr val="tx1"/>
                            </a:solidFill>
                            <a:latin typeface="Arial" panose="020B0604020202020204" pitchFamily="34" charset="0"/>
                            <a:ea typeface="隶书" panose="02010509060101010101" pitchFamily="49" charset="-122"/>
                          </a:defRPr>
                        </a:lvl4pPr>
                        <a:lvl5pPr marL="2057400" lvl="4" indent="-228600" algn="l" defTabSz="914400" rtl="0" eaLnBrk="1" fontAlgn="base" latinLnBrk="0" hangingPunct="1">
                          <a:lnSpc>
                            <a:spcPct val="100000"/>
                          </a:lnSpc>
                          <a:spcBef>
                            <a:spcPct val="20000"/>
                          </a:spcBef>
                          <a:spcAft>
                            <a:spcPct val="0"/>
                          </a:spcAft>
                          <a:buClr>
                            <a:srgbClr val="FF00FF"/>
                          </a:buClr>
                          <a:buFont typeface="Wingdings" panose="05000000000000000000" pitchFamily="2" charset="2"/>
                          <a:buChar char="u"/>
                          <a:defRPr sz="1800" b="0" i="0" u="none" kern="1200" baseline="0">
                            <a:solidFill>
                              <a:schemeClr val="tx1"/>
                            </a:solidFill>
                            <a:latin typeface="Arial" panose="020B0604020202020204" pitchFamily="34" charset="0"/>
                            <a:ea typeface="隶书" panose="02010509060101010101" pitchFamily="49" charset="-122"/>
                          </a:defRPr>
                        </a:lvl5pPr>
                      </a:lstStyle>
                      <a:p>
                        <a:pPr marL="0" lvl="0" indent="0" algn="ctr">
                          <a:buNone/>
                        </a:pPr>
                        <a:r>
                          <a:rPr lang="en-US" altLang="zh-CN" sz="1800" b="1"/>
                          <a:t>1</a:t>
                        </a:r>
                        <a:endParaRPr lang="zh-CN" altLang="en-US" sz="1800" b="1"/>
                      </a:p>
                    </a:txBody>
                    <a:tcPr marL="0" marR="0" marT="0" marB="0" anchor="ctr" anchorCtr="1">
                      <a:lnL cap="flat">
                        <a:noFill/>
                      </a:lnL>
                      <a:lnR cap="flat">
                        <a:noFill/>
                      </a:lnR>
                      <a:lnT>
                        <a:noFill/>
                      </a:lnT>
                      <a:lnB>
                        <a:noFill/>
                      </a:lnB>
                      <a:lnTlToBr>
                        <a:noFill/>
                      </a:lnTlToBr>
                      <a:lnBlToTr>
                        <a:noFill/>
                      </a:lnBlToTr>
                      <a:noFill/>
                    </a:tcPr>
                  </a:tc>
                </a:tr>
                <a:tr h="300037">
                  <a:tc>
                    <a:txBody>
                      <a:bodyPr/>
                      <a:lstStyle>
                        <a:lvl1pPr marL="342900" lvl="0" indent="-342900" algn="l" defTabSz="914400" rtl="0" eaLnBrk="1" fontAlgn="base" latinLnBrk="0" hangingPunct="1">
                          <a:lnSpc>
                            <a:spcPct val="100000"/>
                          </a:lnSpc>
                          <a:spcBef>
                            <a:spcPct val="20000"/>
                          </a:spcBef>
                          <a:spcAft>
                            <a:spcPct val="0"/>
                          </a:spcAft>
                          <a:buClr>
                            <a:schemeClr val="accent1"/>
                          </a:buClr>
                          <a:buChar char="§"/>
                          <a:defRPr sz="2800" u="none" kern="1200" baseline="0">
                            <a:solidFill>
                              <a:schemeClr val="tx1"/>
                            </a:solidFill>
                            <a:latin typeface="Arial" panose="020B0604020202020204" pitchFamily="34" charset="0"/>
                            <a:ea typeface="隶书" panose="02010509060101010101" pitchFamily="49" charset="-122"/>
                          </a:defRPr>
                        </a:lvl1pPr>
                        <a:lvl2pPr marL="742950" lvl="1" indent="-285750" algn="l" defTabSz="914400" rtl="0" eaLnBrk="1" fontAlgn="base" latinLnBrk="0" hangingPunct="1">
                          <a:lnSpc>
                            <a:spcPct val="100000"/>
                          </a:lnSpc>
                          <a:spcBef>
                            <a:spcPct val="20000"/>
                          </a:spcBef>
                          <a:spcAft>
                            <a:spcPct val="0"/>
                          </a:spcAft>
                          <a:buClr>
                            <a:srgbClr val="339933"/>
                          </a:buClr>
                          <a:buFont typeface="Wingdings" panose="05000000000000000000" pitchFamily="2" charset="2"/>
                          <a:buChar char="«"/>
                          <a:defRPr sz="2400" b="0" i="0" u="none" kern="1200" baseline="0">
                            <a:solidFill>
                              <a:schemeClr val="tx1"/>
                            </a:solidFill>
                            <a:latin typeface="Arial" panose="020B0604020202020204" pitchFamily="34" charset="0"/>
                            <a:ea typeface="隶书" panose="02010509060101010101" pitchFamily="49" charset="-122"/>
                          </a:defRPr>
                        </a:lvl2pPr>
                        <a:lvl3pPr marL="1143000" lvl="2" indent="-228600" algn="l" defTabSz="914400" rtl="0" eaLnBrk="1" fontAlgn="base" latinLnBrk="0" hangingPunct="1">
                          <a:lnSpc>
                            <a:spcPct val="100000"/>
                          </a:lnSpc>
                          <a:spcBef>
                            <a:spcPct val="20000"/>
                          </a:spcBef>
                          <a:spcAft>
                            <a:spcPct val="0"/>
                          </a:spcAft>
                          <a:buClr>
                            <a:srgbClr val="FF3300"/>
                          </a:buClr>
                          <a:buFont typeface="Wingdings" panose="05000000000000000000" pitchFamily="2" charset="2"/>
                          <a:buChar char="v"/>
                          <a:defRPr sz="2000" b="0" i="0" u="none" kern="1200" baseline="0">
                            <a:solidFill>
                              <a:schemeClr val="tx1"/>
                            </a:solidFill>
                            <a:latin typeface="Arial" panose="020B0604020202020204" pitchFamily="34" charset="0"/>
                            <a:ea typeface="隶书" panose="02010509060101010101" pitchFamily="49" charset="-122"/>
                          </a:defRPr>
                        </a:lvl3pPr>
                        <a:lvl4pPr marL="1600200" lvl="3" indent="-228600" algn="l" defTabSz="914400" rtl="0" eaLnBrk="1" fontAlgn="base" latinLnBrk="0" hangingPunct="1">
                          <a:lnSpc>
                            <a:spcPct val="100000"/>
                          </a:lnSpc>
                          <a:spcBef>
                            <a:spcPct val="20000"/>
                          </a:spcBef>
                          <a:spcAft>
                            <a:spcPct val="0"/>
                          </a:spcAft>
                          <a:buClr>
                            <a:srgbClr val="FFCC00"/>
                          </a:buClr>
                          <a:buFont typeface="Wingdings" panose="05000000000000000000" pitchFamily="2" charset="2"/>
                          <a:buChar char="l"/>
                          <a:defRPr sz="1800" b="0" i="0" u="none" kern="1200" baseline="0">
                            <a:solidFill>
                              <a:schemeClr val="tx1"/>
                            </a:solidFill>
                            <a:latin typeface="Arial" panose="020B0604020202020204" pitchFamily="34" charset="0"/>
                            <a:ea typeface="隶书" panose="02010509060101010101" pitchFamily="49" charset="-122"/>
                          </a:defRPr>
                        </a:lvl4pPr>
                        <a:lvl5pPr marL="2057400" lvl="4" indent="-228600" algn="l" defTabSz="914400" rtl="0" eaLnBrk="1" fontAlgn="base" latinLnBrk="0" hangingPunct="1">
                          <a:lnSpc>
                            <a:spcPct val="100000"/>
                          </a:lnSpc>
                          <a:spcBef>
                            <a:spcPct val="20000"/>
                          </a:spcBef>
                          <a:spcAft>
                            <a:spcPct val="0"/>
                          </a:spcAft>
                          <a:buClr>
                            <a:srgbClr val="FF00FF"/>
                          </a:buClr>
                          <a:buFont typeface="Wingdings" panose="05000000000000000000" pitchFamily="2" charset="2"/>
                          <a:buChar char="u"/>
                          <a:defRPr sz="1800" b="0" i="0" u="none" kern="1200" baseline="0">
                            <a:solidFill>
                              <a:schemeClr val="tx1"/>
                            </a:solidFill>
                            <a:latin typeface="Arial" panose="020B0604020202020204" pitchFamily="34" charset="0"/>
                            <a:ea typeface="隶书" panose="02010509060101010101" pitchFamily="49" charset="-122"/>
                          </a:defRPr>
                        </a:lvl5pPr>
                      </a:lstStyle>
                      <a:p>
                        <a:pPr marL="0" lvl="0" indent="0" algn="ctr">
                          <a:buNone/>
                        </a:pPr>
                        <a:r>
                          <a:rPr lang="en-US" altLang="zh-CN" sz="1800" b="1" dirty="0">
                            <a:solidFill>
                              <a:srgbClr val="FF0000"/>
                            </a:solidFill>
                          </a:rPr>
                          <a:t>2</a:t>
                        </a:r>
                        <a:endParaRPr lang="zh-CN" altLang="en-US" sz="1800" b="1" dirty="0">
                          <a:solidFill>
                            <a:srgbClr val="FF0000"/>
                          </a:solidFill>
                        </a:endParaRPr>
                      </a:p>
                    </a:txBody>
                    <a:tcPr marL="0" marR="0" marT="0" marB="0" anchor="ctr" anchorCtr="1">
                      <a:lnL cap="flat">
                        <a:noFill/>
                      </a:lnL>
                      <a:lnR cap="flat">
                        <a:noFill/>
                      </a:lnR>
                      <a:lnT>
                        <a:noFill/>
                      </a:lnT>
                      <a:lnB>
                        <a:noFill/>
                      </a:lnB>
                      <a:lnTlToBr>
                        <a:noFill/>
                      </a:lnTlToBr>
                      <a:lnBlToTr>
                        <a:noFill/>
                      </a:lnBlToTr>
                      <a:noFill/>
                    </a:tcPr>
                  </a:tc>
                </a:tr>
                <a:tr h="298450">
                  <a:tc>
                    <a:txBody>
                      <a:bodyPr/>
                      <a:lstStyle>
                        <a:lvl1pPr marL="342900" lvl="0" indent="-342900" algn="l" defTabSz="914400" rtl="0" eaLnBrk="1" fontAlgn="base" latinLnBrk="0" hangingPunct="1">
                          <a:lnSpc>
                            <a:spcPct val="100000"/>
                          </a:lnSpc>
                          <a:spcBef>
                            <a:spcPct val="20000"/>
                          </a:spcBef>
                          <a:spcAft>
                            <a:spcPct val="0"/>
                          </a:spcAft>
                          <a:buClr>
                            <a:schemeClr val="accent1"/>
                          </a:buClr>
                          <a:buChar char="§"/>
                          <a:defRPr sz="2800" u="none" kern="1200" baseline="0">
                            <a:solidFill>
                              <a:schemeClr val="tx1"/>
                            </a:solidFill>
                            <a:latin typeface="Arial" panose="020B0604020202020204" pitchFamily="34" charset="0"/>
                            <a:ea typeface="隶书" panose="02010509060101010101" pitchFamily="49" charset="-122"/>
                          </a:defRPr>
                        </a:lvl1pPr>
                        <a:lvl2pPr marL="742950" lvl="1" indent="-285750" algn="l" defTabSz="914400" rtl="0" eaLnBrk="1" fontAlgn="base" latinLnBrk="0" hangingPunct="1">
                          <a:lnSpc>
                            <a:spcPct val="100000"/>
                          </a:lnSpc>
                          <a:spcBef>
                            <a:spcPct val="20000"/>
                          </a:spcBef>
                          <a:spcAft>
                            <a:spcPct val="0"/>
                          </a:spcAft>
                          <a:buClr>
                            <a:srgbClr val="339933"/>
                          </a:buClr>
                          <a:buFont typeface="Wingdings" panose="05000000000000000000" pitchFamily="2" charset="2"/>
                          <a:buChar char="«"/>
                          <a:defRPr sz="2400" b="0" i="0" u="none" kern="1200" baseline="0">
                            <a:solidFill>
                              <a:schemeClr val="tx1"/>
                            </a:solidFill>
                            <a:latin typeface="Arial" panose="020B0604020202020204" pitchFamily="34" charset="0"/>
                            <a:ea typeface="隶书" panose="02010509060101010101" pitchFamily="49" charset="-122"/>
                          </a:defRPr>
                        </a:lvl2pPr>
                        <a:lvl3pPr marL="1143000" lvl="2" indent="-228600" algn="l" defTabSz="914400" rtl="0" eaLnBrk="1" fontAlgn="base" latinLnBrk="0" hangingPunct="1">
                          <a:lnSpc>
                            <a:spcPct val="100000"/>
                          </a:lnSpc>
                          <a:spcBef>
                            <a:spcPct val="20000"/>
                          </a:spcBef>
                          <a:spcAft>
                            <a:spcPct val="0"/>
                          </a:spcAft>
                          <a:buClr>
                            <a:srgbClr val="FF3300"/>
                          </a:buClr>
                          <a:buFont typeface="Wingdings" panose="05000000000000000000" pitchFamily="2" charset="2"/>
                          <a:buChar char="v"/>
                          <a:defRPr sz="2000" b="0" i="0" u="none" kern="1200" baseline="0">
                            <a:solidFill>
                              <a:schemeClr val="tx1"/>
                            </a:solidFill>
                            <a:latin typeface="Arial" panose="020B0604020202020204" pitchFamily="34" charset="0"/>
                            <a:ea typeface="隶书" panose="02010509060101010101" pitchFamily="49" charset="-122"/>
                          </a:defRPr>
                        </a:lvl3pPr>
                        <a:lvl4pPr marL="1600200" lvl="3" indent="-228600" algn="l" defTabSz="914400" rtl="0" eaLnBrk="1" fontAlgn="base" latinLnBrk="0" hangingPunct="1">
                          <a:lnSpc>
                            <a:spcPct val="100000"/>
                          </a:lnSpc>
                          <a:spcBef>
                            <a:spcPct val="20000"/>
                          </a:spcBef>
                          <a:spcAft>
                            <a:spcPct val="0"/>
                          </a:spcAft>
                          <a:buClr>
                            <a:srgbClr val="FFCC00"/>
                          </a:buClr>
                          <a:buFont typeface="Wingdings" panose="05000000000000000000" pitchFamily="2" charset="2"/>
                          <a:buChar char="l"/>
                          <a:defRPr sz="1800" b="0" i="0" u="none" kern="1200" baseline="0">
                            <a:solidFill>
                              <a:schemeClr val="tx1"/>
                            </a:solidFill>
                            <a:latin typeface="Arial" panose="020B0604020202020204" pitchFamily="34" charset="0"/>
                            <a:ea typeface="隶书" panose="02010509060101010101" pitchFamily="49" charset="-122"/>
                          </a:defRPr>
                        </a:lvl4pPr>
                        <a:lvl5pPr marL="2057400" lvl="4" indent="-228600" algn="l" defTabSz="914400" rtl="0" eaLnBrk="1" fontAlgn="base" latinLnBrk="0" hangingPunct="1">
                          <a:lnSpc>
                            <a:spcPct val="100000"/>
                          </a:lnSpc>
                          <a:spcBef>
                            <a:spcPct val="20000"/>
                          </a:spcBef>
                          <a:spcAft>
                            <a:spcPct val="0"/>
                          </a:spcAft>
                          <a:buClr>
                            <a:srgbClr val="FF00FF"/>
                          </a:buClr>
                          <a:buFont typeface="Wingdings" panose="05000000000000000000" pitchFamily="2" charset="2"/>
                          <a:buChar char="u"/>
                          <a:defRPr sz="1800" b="0" i="0" u="none" kern="1200" baseline="0">
                            <a:solidFill>
                              <a:schemeClr val="tx1"/>
                            </a:solidFill>
                            <a:latin typeface="Arial" panose="020B0604020202020204" pitchFamily="34" charset="0"/>
                            <a:ea typeface="隶书" panose="02010509060101010101" pitchFamily="49" charset="-122"/>
                          </a:defRPr>
                        </a:lvl5pPr>
                      </a:lstStyle>
                      <a:p>
                        <a:pPr marL="0" lvl="0" indent="0" algn="ctr">
                          <a:buNone/>
                        </a:pPr>
                        <a:r>
                          <a:rPr lang="en-US" altLang="zh-CN" sz="1800" b="1"/>
                          <a:t>3</a:t>
                        </a:r>
                        <a:endParaRPr lang="zh-CN" altLang="en-US" sz="1800" b="1"/>
                      </a:p>
                    </a:txBody>
                    <a:tcPr marL="0" marR="0" marT="0" marB="0" anchor="ctr" anchorCtr="1">
                      <a:lnL cap="flat">
                        <a:noFill/>
                      </a:lnL>
                      <a:lnR cap="flat">
                        <a:noFill/>
                      </a:lnR>
                      <a:lnT>
                        <a:noFill/>
                      </a:lnT>
                      <a:lnB>
                        <a:noFill/>
                      </a:lnB>
                      <a:lnTlToBr>
                        <a:noFill/>
                      </a:lnTlToBr>
                      <a:lnBlToTr>
                        <a:noFill/>
                      </a:lnBlToTr>
                      <a:noFill/>
                    </a:tcPr>
                  </a:tc>
                </a:tr>
                <a:tr h="300038">
                  <a:tc>
                    <a:txBody>
                      <a:bodyPr/>
                      <a:lstStyle>
                        <a:lvl1pPr marL="342900" lvl="0" indent="-342900" algn="l" defTabSz="914400" rtl="0" eaLnBrk="1" fontAlgn="base" latinLnBrk="0" hangingPunct="1">
                          <a:lnSpc>
                            <a:spcPct val="100000"/>
                          </a:lnSpc>
                          <a:spcBef>
                            <a:spcPct val="20000"/>
                          </a:spcBef>
                          <a:spcAft>
                            <a:spcPct val="0"/>
                          </a:spcAft>
                          <a:buClr>
                            <a:schemeClr val="accent1"/>
                          </a:buClr>
                          <a:buChar char="§"/>
                          <a:defRPr sz="2800" u="none" kern="1200" baseline="0">
                            <a:solidFill>
                              <a:schemeClr val="tx1"/>
                            </a:solidFill>
                            <a:latin typeface="Arial" panose="020B0604020202020204" pitchFamily="34" charset="0"/>
                            <a:ea typeface="隶书" panose="02010509060101010101" pitchFamily="49" charset="-122"/>
                          </a:defRPr>
                        </a:lvl1pPr>
                        <a:lvl2pPr marL="742950" lvl="1" indent="-285750" algn="l" defTabSz="914400" rtl="0" eaLnBrk="1" fontAlgn="base" latinLnBrk="0" hangingPunct="1">
                          <a:lnSpc>
                            <a:spcPct val="100000"/>
                          </a:lnSpc>
                          <a:spcBef>
                            <a:spcPct val="20000"/>
                          </a:spcBef>
                          <a:spcAft>
                            <a:spcPct val="0"/>
                          </a:spcAft>
                          <a:buClr>
                            <a:srgbClr val="339933"/>
                          </a:buClr>
                          <a:buFont typeface="Wingdings" panose="05000000000000000000" pitchFamily="2" charset="2"/>
                          <a:buChar char="«"/>
                          <a:defRPr sz="2400" b="0" i="0" u="none" kern="1200" baseline="0">
                            <a:solidFill>
                              <a:schemeClr val="tx1"/>
                            </a:solidFill>
                            <a:latin typeface="Arial" panose="020B0604020202020204" pitchFamily="34" charset="0"/>
                            <a:ea typeface="隶书" panose="02010509060101010101" pitchFamily="49" charset="-122"/>
                          </a:defRPr>
                        </a:lvl2pPr>
                        <a:lvl3pPr marL="1143000" lvl="2" indent="-228600" algn="l" defTabSz="914400" rtl="0" eaLnBrk="1" fontAlgn="base" latinLnBrk="0" hangingPunct="1">
                          <a:lnSpc>
                            <a:spcPct val="100000"/>
                          </a:lnSpc>
                          <a:spcBef>
                            <a:spcPct val="20000"/>
                          </a:spcBef>
                          <a:spcAft>
                            <a:spcPct val="0"/>
                          </a:spcAft>
                          <a:buClr>
                            <a:srgbClr val="FF3300"/>
                          </a:buClr>
                          <a:buFont typeface="Wingdings" panose="05000000000000000000" pitchFamily="2" charset="2"/>
                          <a:buChar char="v"/>
                          <a:defRPr sz="2000" b="0" i="0" u="none" kern="1200" baseline="0">
                            <a:solidFill>
                              <a:schemeClr val="tx1"/>
                            </a:solidFill>
                            <a:latin typeface="Arial" panose="020B0604020202020204" pitchFamily="34" charset="0"/>
                            <a:ea typeface="隶书" panose="02010509060101010101" pitchFamily="49" charset="-122"/>
                          </a:defRPr>
                        </a:lvl3pPr>
                        <a:lvl4pPr marL="1600200" lvl="3" indent="-228600" algn="l" defTabSz="914400" rtl="0" eaLnBrk="1" fontAlgn="base" latinLnBrk="0" hangingPunct="1">
                          <a:lnSpc>
                            <a:spcPct val="100000"/>
                          </a:lnSpc>
                          <a:spcBef>
                            <a:spcPct val="20000"/>
                          </a:spcBef>
                          <a:spcAft>
                            <a:spcPct val="0"/>
                          </a:spcAft>
                          <a:buClr>
                            <a:srgbClr val="FFCC00"/>
                          </a:buClr>
                          <a:buFont typeface="Wingdings" panose="05000000000000000000" pitchFamily="2" charset="2"/>
                          <a:buChar char="l"/>
                          <a:defRPr sz="1800" b="0" i="0" u="none" kern="1200" baseline="0">
                            <a:solidFill>
                              <a:schemeClr val="tx1"/>
                            </a:solidFill>
                            <a:latin typeface="Arial" panose="020B0604020202020204" pitchFamily="34" charset="0"/>
                            <a:ea typeface="隶书" panose="02010509060101010101" pitchFamily="49" charset="-122"/>
                          </a:defRPr>
                        </a:lvl4pPr>
                        <a:lvl5pPr marL="2057400" lvl="4" indent="-228600" algn="l" defTabSz="914400" rtl="0" eaLnBrk="1" fontAlgn="base" latinLnBrk="0" hangingPunct="1">
                          <a:lnSpc>
                            <a:spcPct val="100000"/>
                          </a:lnSpc>
                          <a:spcBef>
                            <a:spcPct val="20000"/>
                          </a:spcBef>
                          <a:spcAft>
                            <a:spcPct val="0"/>
                          </a:spcAft>
                          <a:buClr>
                            <a:srgbClr val="FF00FF"/>
                          </a:buClr>
                          <a:buFont typeface="Wingdings" panose="05000000000000000000" pitchFamily="2" charset="2"/>
                          <a:buChar char="u"/>
                          <a:defRPr sz="1800" b="0" i="0" u="none" kern="1200" baseline="0">
                            <a:solidFill>
                              <a:schemeClr val="tx1"/>
                            </a:solidFill>
                            <a:latin typeface="Arial" panose="020B0604020202020204" pitchFamily="34" charset="0"/>
                            <a:ea typeface="隶书" panose="02010509060101010101" pitchFamily="49" charset="-122"/>
                          </a:defRPr>
                        </a:lvl5pPr>
                      </a:lstStyle>
                      <a:p>
                        <a:pPr marL="0" lvl="0" indent="0" algn="ctr">
                          <a:buNone/>
                        </a:pPr>
                        <a:r>
                          <a:rPr lang="en-US" altLang="zh-CN" sz="1800" b="1"/>
                          <a:t>4</a:t>
                        </a:r>
                        <a:endParaRPr lang="zh-CN" altLang="en-US" sz="1800" b="1"/>
                      </a:p>
                    </a:txBody>
                    <a:tcPr marL="0" marR="0" marT="0" marB="0" anchor="ctr" anchorCtr="1">
                      <a:lnL cap="flat">
                        <a:noFill/>
                      </a:lnL>
                      <a:lnR cap="flat">
                        <a:noFill/>
                      </a:lnR>
                      <a:lnT>
                        <a:noFill/>
                      </a:lnT>
                      <a:lnB>
                        <a:noFill/>
                      </a:lnB>
                      <a:lnTlToBr>
                        <a:noFill/>
                      </a:lnTlToBr>
                      <a:lnBlToTr>
                        <a:noFill/>
                      </a:lnBlToTr>
                      <a:noFill/>
                    </a:tcPr>
                  </a:tc>
                </a:tr>
                <a:tr h="331787">
                  <a:tc>
                    <a:txBody>
                      <a:bodyPr/>
                      <a:lstStyle>
                        <a:lvl1pPr marL="342900" lvl="0" indent="-342900" algn="l" defTabSz="914400" rtl="0" eaLnBrk="1" fontAlgn="base" latinLnBrk="0" hangingPunct="1">
                          <a:lnSpc>
                            <a:spcPct val="100000"/>
                          </a:lnSpc>
                          <a:spcBef>
                            <a:spcPct val="20000"/>
                          </a:spcBef>
                          <a:spcAft>
                            <a:spcPct val="0"/>
                          </a:spcAft>
                          <a:buClr>
                            <a:schemeClr val="accent1"/>
                          </a:buClr>
                          <a:buChar char="§"/>
                          <a:defRPr sz="2800" u="none" kern="1200" baseline="0">
                            <a:solidFill>
                              <a:schemeClr val="tx1"/>
                            </a:solidFill>
                            <a:latin typeface="Arial" panose="020B0604020202020204" pitchFamily="34" charset="0"/>
                            <a:ea typeface="隶书" panose="02010509060101010101" pitchFamily="49" charset="-122"/>
                          </a:defRPr>
                        </a:lvl1pPr>
                        <a:lvl2pPr marL="742950" lvl="1" indent="-285750" algn="l" defTabSz="914400" rtl="0" eaLnBrk="1" fontAlgn="base" latinLnBrk="0" hangingPunct="1">
                          <a:lnSpc>
                            <a:spcPct val="100000"/>
                          </a:lnSpc>
                          <a:spcBef>
                            <a:spcPct val="20000"/>
                          </a:spcBef>
                          <a:spcAft>
                            <a:spcPct val="0"/>
                          </a:spcAft>
                          <a:buClr>
                            <a:srgbClr val="339933"/>
                          </a:buClr>
                          <a:buFont typeface="Wingdings" panose="05000000000000000000" pitchFamily="2" charset="2"/>
                          <a:buChar char="«"/>
                          <a:defRPr sz="2400" b="0" i="0" u="none" kern="1200" baseline="0">
                            <a:solidFill>
                              <a:schemeClr val="tx1"/>
                            </a:solidFill>
                            <a:latin typeface="Arial" panose="020B0604020202020204" pitchFamily="34" charset="0"/>
                            <a:ea typeface="隶书" panose="02010509060101010101" pitchFamily="49" charset="-122"/>
                          </a:defRPr>
                        </a:lvl2pPr>
                        <a:lvl3pPr marL="1143000" lvl="2" indent="-228600" algn="l" defTabSz="914400" rtl="0" eaLnBrk="1" fontAlgn="base" latinLnBrk="0" hangingPunct="1">
                          <a:lnSpc>
                            <a:spcPct val="100000"/>
                          </a:lnSpc>
                          <a:spcBef>
                            <a:spcPct val="20000"/>
                          </a:spcBef>
                          <a:spcAft>
                            <a:spcPct val="0"/>
                          </a:spcAft>
                          <a:buClr>
                            <a:srgbClr val="FF3300"/>
                          </a:buClr>
                          <a:buFont typeface="Wingdings" panose="05000000000000000000" pitchFamily="2" charset="2"/>
                          <a:buChar char="v"/>
                          <a:defRPr sz="2000" b="0" i="0" u="none" kern="1200" baseline="0">
                            <a:solidFill>
                              <a:schemeClr val="tx1"/>
                            </a:solidFill>
                            <a:latin typeface="Arial" panose="020B0604020202020204" pitchFamily="34" charset="0"/>
                            <a:ea typeface="隶书" panose="02010509060101010101" pitchFamily="49" charset="-122"/>
                          </a:defRPr>
                        </a:lvl3pPr>
                        <a:lvl4pPr marL="1600200" lvl="3" indent="-228600" algn="l" defTabSz="914400" rtl="0" eaLnBrk="1" fontAlgn="base" latinLnBrk="0" hangingPunct="1">
                          <a:lnSpc>
                            <a:spcPct val="100000"/>
                          </a:lnSpc>
                          <a:spcBef>
                            <a:spcPct val="20000"/>
                          </a:spcBef>
                          <a:spcAft>
                            <a:spcPct val="0"/>
                          </a:spcAft>
                          <a:buClr>
                            <a:srgbClr val="FFCC00"/>
                          </a:buClr>
                          <a:buFont typeface="Wingdings" panose="05000000000000000000" pitchFamily="2" charset="2"/>
                          <a:buChar char="l"/>
                          <a:defRPr sz="1800" b="0" i="0" u="none" kern="1200" baseline="0">
                            <a:solidFill>
                              <a:schemeClr val="tx1"/>
                            </a:solidFill>
                            <a:latin typeface="Arial" panose="020B0604020202020204" pitchFamily="34" charset="0"/>
                            <a:ea typeface="隶书" panose="02010509060101010101" pitchFamily="49" charset="-122"/>
                          </a:defRPr>
                        </a:lvl4pPr>
                        <a:lvl5pPr marL="2057400" lvl="4" indent="-228600" algn="l" defTabSz="914400" rtl="0" eaLnBrk="1" fontAlgn="base" latinLnBrk="0" hangingPunct="1">
                          <a:lnSpc>
                            <a:spcPct val="100000"/>
                          </a:lnSpc>
                          <a:spcBef>
                            <a:spcPct val="20000"/>
                          </a:spcBef>
                          <a:spcAft>
                            <a:spcPct val="0"/>
                          </a:spcAft>
                          <a:buClr>
                            <a:srgbClr val="FF00FF"/>
                          </a:buClr>
                          <a:buFont typeface="Wingdings" panose="05000000000000000000" pitchFamily="2" charset="2"/>
                          <a:buChar char="u"/>
                          <a:defRPr sz="1800" b="0" i="0" u="none" kern="1200" baseline="0">
                            <a:solidFill>
                              <a:schemeClr val="tx1"/>
                            </a:solidFill>
                            <a:latin typeface="Arial" panose="020B0604020202020204" pitchFamily="34" charset="0"/>
                            <a:ea typeface="隶书" panose="02010509060101010101" pitchFamily="49" charset="-122"/>
                          </a:defRPr>
                        </a:lvl5pPr>
                      </a:lstStyle>
                      <a:p>
                        <a:pPr marL="0" lvl="0" indent="0" algn="ctr">
                          <a:buNone/>
                        </a:pPr>
                        <a:r>
                          <a:rPr lang="en-US" altLang="zh-CN" sz="1800" b="1"/>
                          <a:t>5</a:t>
                        </a:r>
                        <a:endParaRPr lang="zh-CN" altLang="en-US" sz="1800" b="1"/>
                      </a:p>
                    </a:txBody>
                    <a:tcPr marL="0" marR="0" marT="0" marB="0" anchor="ctr" anchorCtr="1">
                      <a:lnL cap="flat">
                        <a:noFill/>
                      </a:lnL>
                      <a:lnR cap="flat">
                        <a:noFill/>
                      </a:lnR>
                      <a:lnT>
                        <a:noFill/>
                      </a:lnT>
                      <a:lnB cap="flat">
                        <a:noFill/>
                      </a:lnB>
                      <a:lnTlToBr>
                        <a:noFill/>
                      </a:lnTlToBr>
                      <a:lnBlToTr>
                        <a:noFill/>
                      </a:lnBlToTr>
                      <a:noFill/>
                    </a:tcPr>
                  </a:tc>
                </a:tr>
              </a:tbl>
            </a:graphicData>
          </a:graphic>
        </p:graphicFrame>
        <p:sp>
          <p:nvSpPr>
            <p:cNvPr id="101471" name="文本框 101470"/>
            <p:cNvSpPr txBox="1"/>
            <p:nvPr/>
          </p:nvSpPr>
          <p:spPr>
            <a:xfrm>
              <a:off x="5813425" y="1447442"/>
              <a:ext cx="152400" cy="276860"/>
            </a:xfrm>
            <a:prstGeom prst="rect">
              <a:avLst/>
            </a:prstGeom>
            <a:noFill/>
            <a:ln w="9525">
              <a:noFill/>
            </a:ln>
          </p:spPr>
          <p:txBody>
            <a:bodyPr wrap="none" lIns="0" tIns="0" rIns="0" bIns="0" anchor="t">
              <a:spAutoFit/>
            </a:bodyPr>
            <a:lstStyle/>
            <a:p>
              <a:pPr algn="l">
                <a:lnSpc>
                  <a:spcPct val="100000"/>
                </a:lnSpc>
                <a:spcAft>
                  <a:spcPct val="0"/>
                </a:spcAft>
              </a:pPr>
              <a:r>
                <a:rPr lang="en-US" altLang="zh-CN">
                  <a:latin typeface="Arial" panose="020B0604020202020204" pitchFamily="34" charset="0"/>
                  <a:ea typeface="宋体" panose="02010600030101010101" pitchFamily="2" charset="-122"/>
                </a:rPr>
                <a:t>S</a:t>
              </a:r>
              <a:endParaRPr lang="en-US" altLang="zh-CN">
                <a:latin typeface="Arial" panose="020B0604020202020204" pitchFamily="34" charset="0"/>
                <a:ea typeface="宋体" panose="02010600030101010101" pitchFamily="2" charset="-122"/>
              </a:endParaRPr>
            </a:p>
          </p:txBody>
        </p:sp>
        <p:graphicFrame>
          <p:nvGraphicFramePr>
            <p:cNvPr id="101472" name="表格 101471"/>
            <p:cNvGraphicFramePr/>
            <p:nvPr/>
          </p:nvGraphicFramePr>
          <p:xfrm>
            <a:off x="6229985" y="1810385"/>
            <a:ext cx="609600" cy="1828800"/>
          </p:xfrm>
          <a:graphic>
            <a:graphicData uri="http://schemas.openxmlformats.org/drawingml/2006/table">
              <a:tbl>
                <a:tblPr/>
                <a:tblGrid>
                  <a:gridCol w="609600"/>
                </a:tblGrid>
                <a:tr h="304800">
                  <a:tc>
                    <a:txBody>
                      <a:bodyPr/>
                      <a:lstStyle>
                        <a:lvl1pPr marL="342900" lvl="0" indent="-342900" algn="l" defTabSz="914400" rtl="0" eaLnBrk="1" fontAlgn="base" latinLnBrk="0" hangingPunct="1">
                          <a:lnSpc>
                            <a:spcPct val="100000"/>
                          </a:lnSpc>
                          <a:spcBef>
                            <a:spcPct val="20000"/>
                          </a:spcBef>
                          <a:spcAft>
                            <a:spcPct val="0"/>
                          </a:spcAft>
                          <a:buClr>
                            <a:schemeClr val="accent1"/>
                          </a:buClr>
                          <a:buChar char="§"/>
                          <a:defRPr sz="2800" u="none" kern="1200" baseline="0">
                            <a:solidFill>
                              <a:schemeClr val="tx1"/>
                            </a:solidFill>
                            <a:latin typeface="Arial" panose="020B0604020202020204" pitchFamily="34" charset="0"/>
                            <a:ea typeface="隶书" panose="02010509060101010101" pitchFamily="49" charset="-122"/>
                          </a:defRPr>
                        </a:lvl1pPr>
                        <a:lvl2pPr marL="742950" lvl="1" indent="-285750" algn="l" defTabSz="914400" rtl="0" eaLnBrk="1" fontAlgn="base" latinLnBrk="0" hangingPunct="1">
                          <a:lnSpc>
                            <a:spcPct val="100000"/>
                          </a:lnSpc>
                          <a:spcBef>
                            <a:spcPct val="20000"/>
                          </a:spcBef>
                          <a:spcAft>
                            <a:spcPct val="0"/>
                          </a:spcAft>
                          <a:buClr>
                            <a:srgbClr val="339933"/>
                          </a:buClr>
                          <a:buFont typeface="Wingdings" panose="05000000000000000000" pitchFamily="2" charset="2"/>
                          <a:buChar char="«"/>
                          <a:defRPr sz="2400" b="0" i="0" u="none" kern="1200" baseline="0">
                            <a:solidFill>
                              <a:schemeClr val="tx1"/>
                            </a:solidFill>
                            <a:latin typeface="Arial" panose="020B0604020202020204" pitchFamily="34" charset="0"/>
                            <a:ea typeface="隶书" panose="02010509060101010101" pitchFamily="49" charset="-122"/>
                          </a:defRPr>
                        </a:lvl2pPr>
                        <a:lvl3pPr marL="1143000" lvl="2" indent="-228600" algn="l" defTabSz="914400" rtl="0" eaLnBrk="1" fontAlgn="base" latinLnBrk="0" hangingPunct="1">
                          <a:lnSpc>
                            <a:spcPct val="100000"/>
                          </a:lnSpc>
                          <a:spcBef>
                            <a:spcPct val="20000"/>
                          </a:spcBef>
                          <a:spcAft>
                            <a:spcPct val="0"/>
                          </a:spcAft>
                          <a:buClr>
                            <a:srgbClr val="FF3300"/>
                          </a:buClr>
                          <a:buFont typeface="Wingdings" panose="05000000000000000000" pitchFamily="2" charset="2"/>
                          <a:buChar char="v"/>
                          <a:defRPr sz="2000" b="0" i="0" u="none" kern="1200" baseline="0">
                            <a:solidFill>
                              <a:schemeClr val="tx1"/>
                            </a:solidFill>
                            <a:latin typeface="Arial" panose="020B0604020202020204" pitchFamily="34" charset="0"/>
                            <a:ea typeface="隶书" panose="02010509060101010101" pitchFamily="49" charset="-122"/>
                          </a:defRPr>
                        </a:lvl3pPr>
                        <a:lvl4pPr marL="1600200" lvl="3" indent="-228600" algn="l" defTabSz="914400" rtl="0" eaLnBrk="1" fontAlgn="base" latinLnBrk="0" hangingPunct="1">
                          <a:lnSpc>
                            <a:spcPct val="100000"/>
                          </a:lnSpc>
                          <a:spcBef>
                            <a:spcPct val="20000"/>
                          </a:spcBef>
                          <a:spcAft>
                            <a:spcPct val="0"/>
                          </a:spcAft>
                          <a:buClr>
                            <a:srgbClr val="FFCC00"/>
                          </a:buClr>
                          <a:buFont typeface="Wingdings" panose="05000000000000000000" pitchFamily="2" charset="2"/>
                          <a:buChar char="l"/>
                          <a:defRPr sz="1800" b="0" i="0" u="none" kern="1200" baseline="0">
                            <a:solidFill>
                              <a:schemeClr val="tx1"/>
                            </a:solidFill>
                            <a:latin typeface="Arial" panose="020B0604020202020204" pitchFamily="34" charset="0"/>
                            <a:ea typeface="隶书" panose="02010509060101010101" pitchFamily="49" charset="-122"/>
                          </a:defRPr>
                        </a:lvl4pPr>
                        <a:lvl5pPr marL="2057400" lvl="4" indent="-228600" algn="l" defTabSz="914400" rtl="0" eaLnBrk="1" fontAlgn="base" latinLnBrk="0" hangingPunct="1">
                          <a:lnSpc>
                            <a:spcPct val="100000"/>
                          </a:lnSpc>
                          <a:spcBef>
                            <a:spcPct val="20000"/>
                          </a:spcBef>
                          <a:spcAft>
                            <a:spcPct val="0"/>
                          </a:spcAft>
                          <a:buClr>
                            <a:srgbClr val="FF00FF"/>
                          </a:buClr>
                          <a:buFont typeface="Wingdings" panose="05000000000000000000" pitchFamily="2" charset="2"/>
                          <a:buChar char="u"/>
                          <a:defRPr sz="1800" b="0" i="0" u="none" kern="1200" baseline="0">
                            <a:solidFill>
                              <a:schemeClr val="tx1"/>
                            </a:solidFill>
                            <a:latin typeface="Arial" panose="020B0604020202020204" pitchFamily="34" charset="0"/>
                            <a:ea typeface="隶书" panose="02010509060101010101" pitchFamily="49" charset="-122"/>
                          </a:defRPr>
                        </a:lvl5pPr>
                      </a:lstStyle>
                      <a:p>
                        <a:pPr marL="0" lvl="0" indent="0" algn="ctr">
                          <a:buNone/>
                        </a:pPr>
                        <a:r>
                          <a:rPr lang="en-US" altLang="zh-CN" sz="2000"/>
                          <a:t>0</a:t>
                        </a:r>
                        <a:endParaRPr lang="zh-CN" altLang="en-US" sz="2000"/>
                      </a:p>
                    </a:txBody>
                    <a:tcPr marL="0" marR="0" marT="0" marB="0" anchor="ctr" anchorCtr="1">
                      <a:lnL w="28575" cap="flat" cmpd="sng">
                        <a:solidFill>
                          <a:schemeClr val="tx1"/>
                        </a:solidFill>
                        <a:prstDash val="solid"/>
                        <a:miter/>
                        <a:headEnd type="none" w="med" len="med"/>
                        <a:tailEnd type="none" w="med" len="med"/>
                      </a:lnL>
                      <a:lnR w="28575" cap="flat" cmpd="sng">
                        <a:solidFill>
                          <a:schemeClr val="tx1"/>
                        </a:solidFill>
                        <a:prstDash val="solid"/>
                        <a:miter/>
                        <a:headEnd type="none" w="med" len="med"/>
                        <a:tailEnd type="none" w="med" len="med"/>
                      </a:lnR>
                      <a:lnT w="28575"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noFill/>
                    </a:tcPr>
                  </a:tc>
                </a:tr>
                <a:tr h="304800">
                  <a:tc>
                    <a:txBody>
                      <a:bodyPr/>
                      <a:lstStyle>
                        <a:lvl1pPr marL="342900" lvl="0" indent="-342900" algn="l" defTabSz="914400" rtl="0" eaLnBrk="1" fontAlgn="base" latinLnBrk="0" hangingPunct="1">
                          <a:lnSpc>
                            <a:spcPct val="100000"/>
                          </a:lnSpc>
                          <a:spcBef>
                            <a:spcPct val="20000"/>
                          </a:spcBef>
                          <a:spcAft>
                            <a:spcPct val="0"/>
                          </a:spcAft>
                          <a:buClr>
                            <a:schemeClr val="accent1"/>
                          </a:buClr>
                          <a:buChar char="§"/>
                          <a:defRPr sz="2800" u="none" kern="1200" baseline="0">
                            <a:solidFill>
                              <a:schemeClr val="tx1"/>
                            </a:solidFill>
                            <a:latin typeface="Arial" panose="020B0604020202020204" pitchFamily="34" charset="0"/>
                            <a:ea typeface="隶书" panose="02010509060101010101" pitchFamily="49" charset="-122"/>
                          </a:defRPr>
                        </a:lvl1pPr>
                        <a:lvl2pPr marL="742950" lvl="1" indent="-285750" algn="l" defTabSz="914400" rtl="0" eaLnBrk="1" fontAlgn="base" latinLnBrk="0" hangingPunct="1">
                          <a:lnSpc>
                            <a:spcPct val="100000"/>
                          </a:lnSpc>
                          <a:spcBef>
                            <a:spcPct val="20000"/>
                          </a:spcBef>
                          <a:spcAft>
                            <a:spcPct val="0"/>
                          </a:spcAft>
                          <a:buClr>
                            <a:srgbClr val="339933"/>
                          </a:buClr>
                          <a:buFont typeface="Wingdings" panose="05000000000000000000" pitchFamily="2" charset="2"/>
                          <a:buChar char="«"/>
                          <a:defRPr sz="2400" b="0" i="0" u="none" kern="1200" baseline="0">
                            <a:solidFill>
                              <a:schemeClr val="tx1"/>
                            </a:solidFill>
                            <a:latin typeface="Arial" panose="020B0604020202020204" pitchFamily="34" charset="0"/>
                            <a:ea typeface="隶书" panose="02010509060101010101" pitchFamily="49" charset="-122"/>
                          </a:defRPr>
                        </a:lvl2pPr>
                        <a:lvl3pPr marL="1143000" lvl="2" indent="-228600" algn="l" defTabSz="914400" rtl="0" eaLnBrk="1" fontAlgn="base" latinLnBrk="0" hangingPunct="1">
                          <a:lnSpc>
                            <a:spcPct val="100000"/>
                          </a:lnSpc>
                          <a:spcBef>
                            <a:spcPct val="20000"/>
                          </a:spcBef>
                          <a:spcAft>
                            <a:spcPct val="0"/>
                          </a:spcAft>
                          <a:buClr>
                            <a:srgbClr val="FF3300"/>
                          </a:buClr>
                          <a:buFont typeface="Wingdings" panose="05000000000000000000" pitchFamily="2" charset="2"/>
                          <a:buChar char="v"/>
                          <a:defRPr sz="2000" b="0" i="0" u="none" kern="1200" baseline="0">
                            <a:solidFill>
                              <a:schemeClr val="tx1"/>
                            </a:solidFill>
                            <a:latin typeface="Arial" panose="020B0604020202020204" pitchFamily="34" charset="0"/>
                            <a:ea typeface="隶书" panose="02010509060101010101" pitchFamily="49" charset="-122"/>
                          </a:defRPr>
                        </a:lvl3pPr>
                        <a:lvl4pPr marL="1600200" lvl="3" indent="-228600" algn="l" defTabSz="914400" rtl="0" eaLnBrk="1" fontAlgn="base" latinLnBrk="0" hangingPunct="1">
                          <a:lnSpc>
                            <a:spcPct val="100000"/>
                          </a:lnSpc>
                          <a:spcBef>
                            <a:spcPct val="20000"/>
                          </a:spcBef>
                          <a:spcAft>
                            <a:spcPct val="0"/>
                          </a:spcAft>
                          <a:buClr>
                            <a:srgbClr val="FFCC00"/>
                          </a:buClr>
                          <a:buFont typeface="Wingdings" panose="05000000000000000000" pitchFamily="2" charset="2"/>
                          <a:buChar char="l"/>
                          <a:defRPr sz="1800" b="0" i="0" u="none" kern="1200" baseline="0">
                            <a:solidFill>
                              <a:schemeClr val="tx1"/>
                            </a:solidFill>
                            <a:latin typeface="Arial" panose="020B0604020202020204" pitchFamily="34" charset="0"/>
                            <a:ea typeface="隶书" panose="02010509060101010101" pitchFamily="49" charset="-122"/>
                          </a:defRPr>
                        </a:lvl4pPr>
                        <a:lvl5pPr marL="2057400" lvl="4" indent="-228600" algn="l" defTabSz="914400" rtl="0" eaLnBrk="1" fontAlgn="base" latinLnBrk="0" hangingPunct="1">
                          <a:lnSpc>
                            <a:spcPct val="100000"/>
                          </a:lnSpc>
                          <a:spcBef>
                            <a:spcPct val="20000"/>
                          </a:spcBef>
                          <a:spcAft>
                            <a:spcPct val="0"/>
                          </a:spcAft>
                          <a:buClr>
                            <a:srgbClr val="FF00FF"/>
                          </a:buClr>
                          <a:buFont typeface="Wingdings" panose="05000000000000000000" pitchFamily="2" charset="2"/>
                          <a:buChar char="u"/>
                          <a:defRPr sz="1800" b="0" i="0" u="none" kern="1200" baseline="0">
                            <a:solidFill>
                              <a:schemeClr val="tx1"/>
                            </a:solidFill>
                            <a:latin typeface="Arial" panose="020B0604020202020204" pitchFamily="34" charset="0"/>
                            <a:ea typeface="隶书" panose="02010509060101010101" pitchFamily="49" charset="-122"/>
                          </a:defRPr>
                        </a:lvl5pPr>
                      </a:lstStyle>
                      <a:p>
                        <a:pPr marL="0" lvl="0" indent="0" algn="ctr">
                          <a:buNone/>
                        </a:pPr>
                        <a:r>
                          <a:rPr lang="en-US" altLang="zh-CN" sz="2000" b="1">
                            <a:solidFill>
                              <a:srgbClr val="0000FF"/>
                            </a:solidFill>
                            <a:effectLst>
                              <a:outerShdw blurRad="38100" dist="38100" dir="2700000">
                                <a:srgbClr val="C0C0C0"/>
                              </a:outerShdw>
                            </a:effectLst>
                          </a:rPr>
                          <a:t>20</a:t>
                        </a:r>
                        <a:endParaRPr lang="zh-CN" altLang="en-US" sz="2000" b="1">
                          <a:solidFill>
                            <a:srgbClr val="0000FF"/>
                          </a:solidFill>
                          <a:effectLst>
                            <a:outerShdw blurRad="38100" dist="38100" dir="2700000">
                              <a:srgbClr val="C0C0C0"/>
                            </a:outerShdw>
                          </a:effectLst>
                        </a:endParaRPr>
                      </a:p>
                    </a:txBody>
                    <a:tcPr marL="0" marR="0" marT="0" marB="0" anchor="ctr" anchorCtr="1">
                      <a:lnL w="28575" cap="flat" cmpd="sng">
                        <a:solidFill>
                          <a:schemeClr val="tx1"/>
                        </a:solidFill>
                        <a:prstDash val="solid"/>
                        <a:miter/>
                        <a:headEnd type="none" w="med" len="med"/>
                        <a:tailEnd type="none" w="med" len="med"/>
                      </a:lnL>
                      <a:lnR w="28575"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noFill/>
                    </a:tcPr>
                  </a:tc>
                </a:tr>
                <a:tr h="304800">
                  <a:tc>
                    <a:txBody>
                      <a:bodyPr/>
                      <a:lstStyle>
                        <a:lvl1pPr marL="342900" lvl="0" indent="-342900" algn="l" defTabSz="914400" rtl="0" eaLnBrk="1" fontAlgn="base" latinLnBrk="0" hangingPunct="1">
                          <a:lnSpc>
                            <a:spcPct val="100000"/>
                          </a:lnSpc>
                          <a:spcBef>
                            <a:spcPct val="20000"/>
                          </a:spcBef>
                          <a:spcAft>
                            <a:spcPct val="0"/>
                          </a:spcAft>
                          <a:buClr>
                            <a:schemeClr val="accent1"/>
                          </a:buClr>
                          <a:buChar char="§"/>
                          <a:defRPr sz="2800" u="none" kern="1200" baseline="0">
                            <a:solidFill>
                              <a:schemeClr val="tx1"/>
                            </a:solidFill>
                            <a:latin typeface="Arial" panose="020B0604020202020204" pitchFamily="34" charset="0"/>
                            <a:ea typeface="隶书" panose="02010509060101010101" pitchFamily="49" charset="-122"/>
                          </a:defRPr>
                        </a:lvl1pPr>
                        <a:lvl2pPr marL="742950" lvl="1" indent="-285750" algn="l" defTabSz="914400" rtl="0" eaLnBrk="1" fontAlgn="base" latinLnBrk="0" hangingPunct="1">
                          <a:lnSpc>
                            <a:spcPct val="100000"/>
                          </a:lnSpc>
                          <a:spcBef>
                            <a:spcPct val="20000"/>
                          </a:spcBef>
                          <a:spcAft>
                            <a:spcPct val="0"/>
                          </a:spcAft>
                          <a:buClr>
                            <a:srgbClr val="339933"/>
                          </a:buClr>
                          <a:buFont typeface="Wingdings" panose="05000000000000000000" pitchFamily="2" charset="2"/>
                          <a:buChar char="«"/>
                          <a:defRPr sz="2400" b="0" i="0" u="none" kern="1200" baseline="0">
                            <a:solidFill>
                              <a:schemeClr val="tx1"/>
                            </a:solidFill>
                            <a:latin typeface="Arial" panose="020B0604020202020204" pitchFamily="34" charset="0"/>
                            <a:ea typeface="隶书" panose="02010509060101010101" pitchFamily="49" charset="-122"/>
                          </a:defRPr>
                        </a:lvl2pPr>
                        <a:lvl3pPr marL="1143000" lvl="2" indent="-228600" algn="l" defTabSz="914400" rtl="0" eaLnBrk="1" fontAlgn="base" latinLnBrk="0" hangingPunct="1">
                          <a:lnSpc>
                            <a:spcPct val="100000"/>
                          </a:lnSpc>
                          <a:spcBef>
                            <a:spcPct val="20000"/>
                          </a:spcBef>
                          <a:spcAft>
                            <a:spcPct val="0"/>
                          </a:spcAft>
                          <a:buClr>
                            <a:srgbClr val="FF3300"/>
                          </a:buClr>
                          <a:buFont typeface="Wingdings" panose="05000000000000000000" pitchFamily="2" charset="2"/>
                          <a:buChar char="v"/>
                          <a:defRPr sz="2000" b="0" i="0" u="none" kern="1200" baseline="0">
                            <a:solidFill>
                              <a:schemeClr val="tx1"/>
                            </a:solidFill>
                            <a:latin typeface="Arial" panose="020B0604020202020204" pitchFamily="34" charset="0"/>
                            <a:ea typeface="隶书" panose="02010509060101010101" pitchFamily="49" charset="-122"/>
                          </a:defRPr>
                        </a:lvl3pPr>
                        <a:lvl4pPr marL="1600200" lvl="3" indent="-228600" algn="l" defTabSz="914400" rtl="0" eaLnBrk="1" fontAlgn="base" latinLnBrk="0" hangingPunct="1">
                          <a:lnSpc>
                            <a:spcPct val="100000"/>
                          </a:lnSpc>
                          <a:spcBef>
                            <a:spcPct val="20000"/>
                          </a:spcBef>
                          <a:spcAft>
                            <a:spcPct val="0"/>
                          </a:spcAft>
                          <a:buClr>
                            <a:srgbClr val="FFCC00"/>
                          </a:buClr>
                          <a:buFont typeface="Wingdings" panose="05000000000000000000" pitchFamily="2" charset="2"/>
                          <a:buChar char="l"/>
                          <a:defRPr sz="1800" b="0" i="0" u="none" kern="1200" baseline="0">
                            <a:solidFill>
                              <a:schemeClr val="tx1"/>
                            </a:solidFill>
                            <a:latin typeface="Arial" panose="020B0604020202020204" pitchFamily="34" charset="0"/>
                            <a:ea typeface="隶书" panose="02010509060101010101" pitchFamily="49" charset="-122"/>
                          </a:defRPr>
                        </a:lvl4pPr>
                        <a:lvl5pPr marL="2057400" lvl="4" indent="-228600" algn="l" defTabSz="914400" rtl="0" eaLnBrk="1" fontAlgn="base" latinLnBrk="0" hangingPunct="1">
                          <a:lnSpc>
                            <a:spcPct val="100000"/>
                          </a:lnSpc>
                          <a:spcBef>
                            <a:spcPct val="20000"/>
                          </a:spcBef>
                          <a:spcAft>
                            <a:spcPct val="0"/>
                          </a:spcAft>
                          <a:buClr>
                            <a:srgbClr val="FF00FF"/>
                          </a:buClr>
                          <a:buFont typeface="Wingdings" panose="05000000000000000000" pitchFamily="2" charset="2"/>
                          <a:buChar char="u"/>
                          <a:defRPr sz="1800" b="0" i="0" u="none" kern="1200" baseline="0">
                            <a:solidFill>
                              <a:schemeClr val="tx1"/>
                            </a:solidFill>
                            <a:latin typeface="Arial" panose="020B0604020202020204" pitchFamily="34" charset="0"/>
                            <a:ea typeface="隶书" panose="02010509060101010101" pitchFamily="49" charset="-122"/>
                          </a:defRPr>
                        </a:lvl5pPr>
                      </a:lstStyle>
                      <a:p>
                        <a:pPr marL="0" lvl="0" indent="0" algn="ctr">
                          <a:buNone/>
                        </a:pPr>
                        <a:r>
                          <a:rPr lang="en-US" altLang="zh-CN" sz="2000" b="1" i="1">
                            <a:solidFill>
                              <a:srgbClr val="008000"/>
                            </a:solidFill>
                            <a:effectLst>
                              <a:outerShdw blurRad="38100" dist="38100" dir="2700000">
                                <a:srgbClr val="C0C0C0"/>
                              </a:outerShdw>
                            </a:effectLst>
                          </a:rPr>
                          <a:t>5</a:t>
                        </a:r>
                        <a:endParaRPr lang="zh-CN" altLang="en-US" sz="2000" b="1" i="1">
                          <a:solidFill>
                            <a:srgbClr val="008000"/>
                          </a:solidFill>
                          <a:effectLst>
                            <a:outerShdw blurRad="38100" dist="38100" dir="2700000">
                              <a:srgbClr val="C0C0C0"/>
                            </a:outerShdw>
                          </a:effectLst>
                        </a:endParaRPr>
                      </a:p>
                    </a:txBody>
                    <a:tcPr marL="0" marR="0" marT="0" marB="0" anchor="ctr" anchorCtr="1">
                      <a:lnL w="28575" cap="flat" cmpd="sng">
                        <a:solidFill>
                          <a:schemeClr val="tx1"/>
                        </a:solidFill>
                        <a:prstDash val="solid"/>
                        <a:miter/>
                        <a:headEnd type="none" w="med" len="med"/>
                        <a:tailEnd type="none" w="med" len="med"/>
                      </a:lnL>
                      <a:lnR w="28575"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noFill/>
                    </a:tcPr>
                  </a:tc>
                </a:tr>
                <a:tr h="304800">
                  <a:tc>
                    <a:txBody>
                      <a:bodyPr/>
                      <a:lstStyle>
                        <a:lvl1pPr marL="342900" lvl="0" indent="-342900" algn="l" defTabSz="914400" rtl="0" eaLnBrk="1" fontAlgn="base" latinLnBrk="0" hangingPunct="1">
                          <a:lnSpc>
                            <a:spcPct val="100000"/>
                          </a:lnSpc>
                          <a:spcBef>
                            <a:spcPct val="20000"/>
                          </a:spcBef>
                          <a:spcAft>
                            <a:spcPct val="0"/>
                          </a:spcAft>
                          <a:buClr>
                            <a:schemeClr val="accent1"/>
                          </a:buClr>
                          <a:buChar char="§"/>
                          <a:defRPr sz="2800" u="none" kern="1200" baseline="0">
                            <a:solidFill>
                              <a:schemeClr val="tx1"/>
                            </a:solidFill>
                            <a:latin typeface="Arial" panose="020B0604020202020204" pitchFamily="34" charset="0"/>
                            <a:ea typeface="隶书" panose="02010509060101010101" pitchFamily="49" charset="-122"/>
                          </a:defRPr>
                        </a:lvl1pPr>
                        <a:lvl2pPr marL="742950" lvl="1" indent="-285750" algn="l" defTabSz="914400" rtl="0" eaLnBrk="1" fontAlgn="base" latinLnBrk="0" hangingPunct="1">
                          <a:lnSpc>
                            <a:spcPct val="100000"/>
                          </a:lnSpc>
                          <a:spcBef>
                            <a:spcPct val="20000"/>
                          </a:spcBef>
                          <a:spcAft>
                            <a:spcPct val="0"/>
                          </a:spcAft>
                          <a:buClr>
                            <a:srgbClr val="339933"/>
                          </a:buClr>
                          <a:buFont typeface="Wingdings" panose="05000000000000000000" pitchFamily="2" charset="2"/>
                          <a:buChar char="«"/>
                          <a:defRPr sz="2400" b="0" i="0" u="none" kern="1200" baseline="0">
                            <a:solidFill>
                              <a:schemeClr val="tx1"/>
                            </a:solidFill>
                            <a:latin typeface="Arial" panose="020B0604020202020204" pitchFamily="34" charset="0"/>
                            <a:ea typeface="隶书" panose="02010509060101010101" pitchFamily="49" charset="-122"/>
                          </a:defRPr>
                        </a:lvl2pPr>
                        <a:lvl3pPr marL="1143000" lvl="2" indent="-228600" algn="l" defTabSz="914400" rtl="0" eaLnBrk="1" fontAlgn="base" latinLnBrk="0" hangingPunct="1">
                          <a:lnSpc>
                            <a:spcPct val="100000"/>
                          </a:lnSpc>
                          <a:spcBef>
                            <a:spcPct val="20000"/>
                          </a:spcBef>
                          <a:spcAft>
                            <a:spcPct val="0"/>
                          </a:spcAft>
                          <a:buClr>
                            <a:srgbClr val="FF3300"/>
                          </a:buClr>
                          <a:buFont typeface="Wingdings" panose="05000000000000000000" pitchFamily="2" charset="2"/>
                          <a:buChar char="v"/>
                          <a:defRPr sz="2000" b="0" i="0" u="none" kern="1200" baseline="0">
                            <a:solidFill>
                              <a:schemeClr val="tx1"/>
                            </a:solidFill>
                            <a:latin typeface="Arial" panose="020B0604020202020204" pitchFamily="34" charset="0"/>
                            <a:ea typeface="隶书" panose="02010509060101010101" pitchFamily="49" charset="-122"/>
                          </a:defRPr>
                        </a:lvl3pPr>
                        <a:lvl4pPr marL="1600200" lvl="3" indent="-228600" algn="l" defTabSz="914400" rtl="0" eaLnBrk="1" fontAlgn="base" latinLnBrk="0" hangingPunct="1">
                          <a:lnSpc>
                            <a:spcPct val="100000"/>
                          </a:lnSpc>
                          <a:spcBef>
                            <a:spcPct val="20000"/>
                          </a:spcBef>
                          <a:spcAft>
                            <a:spcPct val="0"/>
                          </a:spcAft>
                          <a:buClr>
                            <a:srgbClr val="FFCC00"/>
                          </a:buClr>
                          <a:buFont typeface="Wingdings" panose="05000000000000000000" pitchFamily="2" charset="2"/>
                          <a:buChar char="l"/>
                          <a:defRPr sz="1800" b="0" i="0" u="none" kern="1200" baseline="0">
                            <a:solidFill>
                              <a:schemeClr val="tx1"/>
                            </a:solidFill>
                            <a:latin typeface="Arial" panose="020B0604020202020204" pitchFamily="34" charset="0"/>
                            <a:ea typeface="隶书" panose="02010509060101010101" pitchFamily="49" charset="-122"/>
                          </a:defRPr>
                        </a:lvl4pPr>
                        <a:lvl5pPr marL="2057400" lvl="4" indent="-228600" algn="l" defTabSz="914400" rtl="0" eaLnBrk="1" fontAlgn="base" latinLnBrk="0" hangingPunct="1">
                          <a:lnSpc>
                            <a:spcPct val="100000"/>
                          </a:lnSpc>
                          <a:spcBef>
                            <a:spcPct val="20000"/>
                          </a:spcBef>
                          <a:spcAft>
                            <a:spcPct val="0"/>
                          </a:spcAft>
                          <a:buClr>
                            <a:srgbClr val="FF00FF"/>
                          </a:buClr>
                          <a:buFont typeface="Wingdings" panose="05000000000000000000" pitchFamily="2" charset="2"/>
                          <a:buChar char="u"/>
                          <a:defRPr sz="1800" b="0" i="0" u="none" kern="1200" baseline="0">
                            <a:solidFill>
                              <a:schemeClr val="tx1"/>
                            </a:solidFill>
                            <a:latin typeface="Arial" panose="020B0604020202020204" pitchFamily="34" charset="0"/>
                            <a:ea typeface="隶书" panose="02010509060101010101" pitchFamily="49" charset="-122"/>
                          </a:defRPr>
                        </a:lvl5pPr>
                      </a:lstStyle>
                      <a:p>
                        <a:pPr marL="0" lvl="0" indent="0" algn="ctr">
                          <a:buNone/>
                        </a:pPr>
                        <a:r>
                          <a:rPr lang="en-US" altLang="zh-CN" sz="2000"/>
                          <a:t>30</a:t>
                        </a:r>
                        <a:endParaRPr lang="zh-CN" altLang="en-US" sz="2000"/>
                      </a:p>
                    </a:txBody>
                    <a:tcPr marL="0" marR="0" marT="0" marB="0" anchor="ctr" anchorCtr="1">
                      <a:lnL w="28575" cap="flat" cmpd="sng">
                        <a:solidFill>
                          <a:schemeClr val="tx1"/>
                        </a:solidFill>
                        <a:prstDash val="solid"/>
                        <a:miter/>
                        <a:headEnd type="none" w="med" len="med"/>
                        <a:tailEnd type="none" w="med" len="med"/>
                      </a:lnL>
                      <a:lnR w="28575"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noFill/>
                    </a:tcPr>
                  </a:tc>
                </a:tr>
                <a:tr h="304800">
                  <a:tc>
                    <a:txBody>
                      <a:bodyPr/>
                      <a:lstStyle>
                        <a:lvl1pPr marL="342900" lvl="0" indent="-342900" algn="l" defTabSz="914400" rtl="0" eaLnBrk="1" fontAlgn="base" latinLnBrk="0" hangingPunct="1">
                          <a:lnSpc>
                            <a:spcPct val="100000"/>
                          </a:lnSpc>
                          <a:spcBef>
                            <a:spcPct val="20000"/>
                          </a:spcBef>
                          <a:spcAft>
                            <a:spcPct val="0"/>
                          </a:spcAft>
                          <a:buClr>
                            <a:schemeClr val="accent1"/>
                          </a:buClr>
                          <a:buChar char="§"/>
                          <a:defRPr sz="2800" u="none" kern="1200" baseline="0">
                            <a:solidFill>
                              <a:schemeClr val="tx1"/>
                            </a:solidFill>
                            <a:latin typeface="Arial" panose="020B0604020202020204" pitchFamily="34" charset="0"/>
                            <a:ea typeface="隶书" panose="02010509060101010101" pitchFamily="49" charset="-122"/>
                          </a:defRPr>
                        </a:lvl1pPr>
                        <a:lvl2pPr marL="742950" lvl="1" indent="-285750" algn="l" defTabSz="914400" rtl="0" eaLnBrk="1" fontAlgn="base" latinLnBrk="0" hangingPunct="1">
                          <a:lnSpc>
                            <a:spcPct val="100000"/>
                          </a:lnSpc>
                          <a:spcBef>
                            <a:spcPct val="20000"/>
                          </a:spcBef>
                          <a:spcAft>
                            <a:spcPct val="0"/>
                          </a:spcAft>
                          <a:buClr>
                            <a:srgbClr val="339933"/>
                          </a:buClr>
                          <a:buFont typeface="Wingdings" panose="05000000000000000000" pitchFamily="2" charset="2"/>
                          <a:buChar char="«"/>
                          <a:defRPr sz="2400" b="0" i="0" u="none" kern="1200" baseline="0">
                            <a:solidFill>
                              <a:schemeClr val="tx1"/>
                            </a:solidFill>
                            <a:latin typeface="Arial" panose="020B0604020202020204" pitchFamily="34" charset="0"/>
                            <a:ea typeface="隶书" panose="02010509060101010101" pitchFamily="49" charset="-122"/>
                          </a:defRPr>
                        </a:lvl2pPr>
                        <a:lvl3pPr marL="1143000" lvl="2" indent="-228600" algn="l" defTabSz="914400" rtl="0" eaLnBrk="1" fontAlgn="base" latinLnBrk="0" hangingPunct="1">
                          <a:lnSpc>
                            <a:spcPct val="100000"/>
                          </a:lnSpc>
                          <a:spcBef>
                            <a:spcPct val="20000"/>
                          </a:spcBef>
                          <a:spcAft>
                            <a:spcPct val="0"/>
                          </a:spcAft>
                          <a:buClr>
                            <a:srgbClr val="FF3300"/>
                          </a:buClr>
                          <a:buFont typeface="Wingdings" panose="05000000000000000000" pitchFamily="2" charset="2"/>
                          <a:buChar char="v"/>
                          <a:defRPr sz="2000" b="0" i="0" u="none" kern="1200" baseline="0">
                            <a:solidFill>
                              <a:schemeClr val="tx1"/>
                            </a:solidFill>
                            <a:latin typeface="Arial" panose="020B0604020202020204" pitchFamily="34" charset="0"/>
                            <a:ea typeface="隶书" panose="02010509060101010101" pitchFamily="49" charset="-122"/>
                          </a:defRPr>
                        </a:lvl3pPr>
                        <a:lvl4pPr marL="1600200" lvl="3" indent="-228600" algn="l" defTabSz="914400" rtl="0" eaLnBrk="1" fontAlgn="base" latinLnBrk="0" hangingPunct="1">
                          <a:lnSpc>
                            <a:spcPct val="100000"/>
                          </a:lnSpc>
                          <a:spcBef>
                            <a:spcPct val="20000"/>
                          </a:spcBef>
                          <a:spcAft>
                            <a:spcPct val="0"/>
                          </a:spcAft>
                          <a:buClr>
                            <a:srgbClr val="FFCC00"/>
                          </a:buClr>
                          <a:buFont typeface="Wingdings" panose="05000000000000000000" pitchFamily="2" charset="2"/>
                          <a:buChar char="l"/>
                          <a:defRPr sz="1800" b="0" i="0" u="none" kern="1200" baseline="0">
                            <a:solidFill>
                              <a:schemeClr val="tx1"/>
                            </a:solidFill>
                            <a:latin typeface="Arial" panose="020B0604020202020204" pitchFamily="34" charset="0"/>
                            <a:ea typeface="隶书" panose="02010509060101010101" pitchFamily="49" charset="-122"/>
                          </a:defRPr>
                        </a:lvl4pPr>
                        <a:lvl5pPr marL="2057400" lvl="4" indent="-228600" algn="l" defTabSz="914400" rtl="0" eaLnBrk="1" fontAlgn="base" latinLnBrk="0" hangingPunct="1">
                          <a:lnSpc>
                            <a:spcPct val="100000"/>
                          </a:lnSpc>
                          <a:spcBef>
                            <a:spcPct val="20000"/>
                          </a:spcBef>
                          <a:spcAft>
                            <a:spcPct val="0"/>
                          </a:spcAft>
                          <a:buClr>
                            <a:srgbClr val="FF00FF"/>
                          </a:buClr>
                          <a:buFont typeface="Wingdings" panose="05000000000000000000" pitchFamily="2" charset="2"/>
                          <a:buChar char="u"/>
                          <a:defRPr sz="1800" b="0" i="0" u="none" kern="1200" baseline="0">
                            <a:solidFill>
                              <a:schemeClr val="tx1"/>
                            </a:solidFill>
                            <a:latin typeface="Arial" panose="020B0604020202020204" pitchFamily="34" charset="0"/>
                            <a:ea typeface="隶书" panose="02010509060101010101" pitchFamily="49" charset="-122"/>
                          </a:defRPr>
                        </a:lvl5pPr>
                      </a:lstStyle>
                      <a:p>
                        <a:pPr marL="0" lvl="0" indent="0" algn="ctr">
                          <a:buNone/>
                        </a:pPr>
                        <a:r>
                          <a:rPr lang="en-US" altLang="zh-CN" sz="2000"/>
                          <a:t>∞</a:t>
                        </a:r>
                        <a:endParaRPr lang="zh-CN" altLang="en-US" sz="2000"/>
                      </a:p>
                    </a:txBody>
                    <a:tcPr marL="0" marR="0" marT="0" marB="0" anchor="ctr" anchorCtr="1">
                      <a:lnL w="28575" cap="flat" cmpd="sng">
                        <a:solidFill>
                          <a:schemeClr val="tx1"/>
                        </a:solidFill>
                        <a:prstDash val="solid"/>
                        <a:miter/>
                        <a:headEnd type="none" w="med" len="med"/>
                        <a:tailEnd type="none" w="med" len="med"/>
                      </a:lnL>
                      <a:lnR w="28575"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noFill/>
                    </a:tcPr>
                  </a:tc>
                </a:tr>
                <a:tr h="304800">
                  <a:tc>
                    <a:txBody>
                      <a:bodyPr/>
                      <a:lstStyle>
                        <a:lvl1pPr marL="342900" lvl="0" indent="-342900" algn="l" defTabSz="914400" rtl="0" eaLnBrk="1" fontAlgn="base" latinLnBrk="0" hangingPunct="1">
                          <a:lnSpc>
                            <a:spcPct val="100000"/>
                          </a:lnSpc>
                          <a:spcBef>
                            <a:spcPct val="20000"/>
                          </a:spcBef>
                          <a:spcAft>
                            <a:spcPct val="0"/>
                          </a:spcAft>
                          <a:buClr>
                            <a:schemeClr val="accent1"/>
                          </a:buClr>
                          <a:buChar char="§"/>
                          <a:defRPr sz="2800" u="none" kern="1200" baseline="0">
                            <a:solidFill>
                              <a:schemeClr val="tx1"/>
                            </a:solidFill>
                            <a:latin typeface="Arial" panose="020B0604020202020204" pitchFamily="34" charset="0"/>
                            <a:ea typeface="隶书" panose="02010509060101010101" pitchFamily="49" charset="-122"/>
                          </a:defRPr>
                        </a:lvl1pPr>
                        <a:lvl2pPr marL="742950" lvl="1" indent="-285750" algn="l" defTabSz="914400" rtl="0" eaLnBrk="1" fontAlgn="base" latinLnBrk="0" hangingPunct="1">
                          <a:lnSpc>
                            <a:spcPct val="100000"/>
                          </a:lnSpc>
                          <a:spcBef>
                            <a:spcPct val="20000"/>
                          </a:spcBef>
                          <a:spcAft>
                            <a:spcPct val="0"/>
                          </a:spcAft>
                          <a:buClr>
                            <a:srgbClr val="339933"/>
                          </a:buClr>
                          <a:buFont typeface="Wingdings" panose="05000000000000000000" pitchFamily="2" charset="2"/>
                          <a:buChar char="«"/>
                          <a:defRPr sz="2400" b="0" i="0" u="none" kern="1200" baseline="0">
                            <a:solidFill>
                              <a:schemeClr val="tx1"/>
                            </a:solidFill>
                            <a:latin typeface="Arial" panose="020B0604020202020204" pitchFamily="34" charset="0"/>
                            <a:ea typeface="隶书" panose="02010509060101010101" pitchFamily="49" charset="-122"/>
                          </a:defRPr>
                        </a:lvl2pPr>
                        <a:lvl3pPr marL="1143000" lvl="2" indent="-228600" algn="l" defTabSz="914400" rtl="0" eaLnBrk="1" fontAlgn="base" latinLnBrk="0" hangingPunct="1">
                          <a:lnSpc>
                            <a:spcPct val="100000"/>
                          </a:lnSpc>
                          <a:spcBef>
                            <a:spcPct val="20000"/>
                          </a:spcBef>
                          <a:spcAft>
                            <a:spcPct val="0"/>
                          </a:spcAft>
                          <a:buClr>
                            <a:srgbClr val="FF3300"/>
                          </a:buClr>
                          <a:buFont typeface="Wingdings" panose="05000000000000000000" pitchFamily="2" charset="2"/>
                          <a:buChar char="v"/>
                          <a:defRPr sz="2000" b="0" i="0" u="none" kern="1200" baseline="0">
                            <a:solidFill>
                              <a:schemeClr val="tx1"/>
                            </a:solidFill>
                            <a:latin typeface="Arial" panose="020B0604020202020204" pitchFamily="34" charset="0"/>
                            <a:ea typeface="隶书" panose="02010509060101010101" pitchFamily="49" charset="-122"/>
                          </a:defRPr>
                        </a:lvl3pPr>
                        <a:lvl4pPr marL="1600200" lvl="3" indent="-228600" algn="l" defTabSz="914400" rtl="0" eaLnBrk="1" fontAlgn="base" latinLnBrk="0" hangingPunct="1">
                          <a:lnSpc>
                            <a:spcPct val="100000"/>
                          </a:lnSpc>
                          <a:spcBef>
                            <a:spcPct val="20000"/>
                          </a:spcBef>
                          <a:spcAft>
                            <a:spcPct val="0"/>
                          </a:spcAft>
                          <a:buClr>
                            <a:srgbClr val="FFCC00"/>
                          </a:buClr>
                          <a:buFont typeface="Wingdings" panose="05000000000000000000" pitchFamily="2" charset="2"/>
                          <a:buChar char="l"/>
                          <a:defRPr sz="1800" b="0" i="0" u="none" kern="1200" baseline="0">
                            <a:solidFill>
                              <a:schemeClr val="tx1"/>
                            </a:solidFill>
                            <a:latin typeface="Arial" panose="020B0604020202020204" pitchFamily="34" charset="0"/>
                            <a:ea typeface="隶书" panose="02010509060101010101" pitchFamily="49" charset="-122"/>
                          </a:defRPr>
                        </a:lvl4pPr>
                        <a:lvl5pPr marL="2057400" lvl="4" indent="-228600" algn="l" defTabSz="914400" rtl="0" eaLnBrk="1" fontAlgn="base" latinLnBrk="0" hangingPunct="1">
                          <a:lnSpc>
                            <a:spcPct val="100000"/>
                          </a:lnSpc>
                          <a:spcBef>
                            <a:spcPct val="20000"/>
                          </a:spcBef>
                          <a:spcAft>
                            <a:spcPct val="0"/>
                          </a:spcAft>
                          <a:buClr>
                            <a:srgbClr val="FF00FF"/>
                          </a:buClr>
                          <a:buFont typeface="Wingdings" panose="05000000000000000000" pitchFamily="2" charset="2"/>
                          <a:buChar char="u"/>
                          <a:defRPr sz="1800" b="0" i="0" u="none" kern="1200" baseline="0">
                            <a:solidFill>
                              <a:schemeClr val="tx1"/>
                            </a:solidFill>
                            <a:latin typeface="Arial" panose="020B0604020202020204" pitchFamily="34" charset="0"/>
                            <a:ea typeface="隶书" panose="02010509060101010101" pitchFamily="49" charset="-122"/>
                          </a:defRPr>
                        </a:lvl5pPr>
                      </a:lstStyle>
                      <a:p>
                        <a:pPr marL="0" lvl="0" indent="0" algn="ctr">
                          <a:buNone/>
                        </a:pPr>
                        <a:r>
                          <a:rPr lang="en-US" altLang="zh-CN" sz="2000" b="1" dirty="0">
                            <a:solidFill>
                              <a:srgbClr val="0000FF"/>
                            </a:solidFill>
                            <a:effectLst>
                              <a:outerShdw blurRad="38100" dist="38100" dir="2700000">
                                <a:srgbClr val="C0C0C0"/>
                              </a:outerShdw>
                            </a:effectLst>
                          </a:rPr>
                          <a:t>12</a:t>
                        </a:r>
                        <a:endParaRPr lang="zh-CN" altLang="en-US" sz="2000" b="1" dirty="0">
                          <a:solidFill>
                            <a:srgbClr val="0000FF"/>
                          </a:solidFill>
                          <a:effectLst>
                            <a:outerShdw blurRad="38100" dist="38100" dir="2700000">
                              <a:srgbClr val="C0C0C0"/>
                            </a:outerShdw>
                          </a:effectLst>
                        </a:endParaRPr>
                      </a:p>
                    </a:txBody>
                    <a:tcPr marL="0" marR="0" marT="0" marB="0" anchor="ctr" anchorCtr="1">
                      <a:lnL w="28575" cap="flat" cmpd="sng">
                        <a:solidFill>
                          <a:schemeClr val="tx1"/>
                        </a:solidFill>
                        <a:prstDash val="solid"/>
                        <a:miter/>
                        <a:headEnd type="none" w="med" len="med"/>
                        <a:tailEnd type="none" w="med" len="med"/>
                      </a:lnL>
                      <a:lnR w="28575"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28575" cap="flat" cmpd="sng">
                        <a:solidFill>
                          <a:schemeClr val="tx1"/>
                        </a:solidFill>
                        <a:prstDash val="solid"/>
                        <a:miter/>
                        <a:headEnd type="none" w="med" len="med"/>
                        <a:tailEnd type="none" w="med" len="med"/>
                      </a:lnB>
                      <a:lnTlToBr>
                        <a:noFill/>
                      </a:lnTlToBr>
                      <a:lnBlToTr>
                        <a:noFill/>
                      </a:lnBlToTr>
                      <a:noFill/>
                    </a:tcPr>
                  </a:tc>
                </a:tr>
              </a:tbl>
            </a:graphicData>
          </a:graphic>
        </p:graphicFrame>
        <p:sp>
          <p:nvSpPr>
            <p:cNvPr id="101488" name="文本框 101487"/>
            <p:cNvSpPr txBox="1"/>
            <p:nvPr/>
          </p:nvSpPr>
          <p:spPr>
            <a:xfrm>
              <a:off x="6321425" y="1447442"/>
              <a:ext cx="355600" cy="276860"/>
            </a:xfrm>
            <a:prstGeom prst="rect">
              <a:avLst/>
            </a:prstGeom>
            <a:noFill/>
            <a:ln w="9525">
              <a:noFill/>
            </a:ln>
          </p:spPr>
          <p:txBody>
            <a:bodyPr wrap="none" lIns="0" tIns="0" rIns="0" bIns="0" anchor="t">
              <a:spAutoFit/>
            </a:bodyPr>
            <a:lstStyle/>
            <a:p>
              <a:pPr algn="l">
                <a:lnSpc>
                  <a:spcPct val="100000"/>
                </a:lnSpc>
                <a:spcAft>
                  <a:spcPct val="0"/>
                </a:spcAft>
              </a:pPr>
              <a:r>
                <a:rPr lang="en-US" altLang="zh-CN">
                  <a:latin typeface="Arial" panose="020B0604020202020204" pitchFamily="34" charset="0"/>
                  <a:ea typeface="宋体" panose="02010600030101010101" pitchFamily="2" charset="-122"/>
                </a:rPr>
                <a:t>dist</a:t>
              </a:r>
              <a:endParaRPr lang="en-US" altLang="zh-CN">
                <a:latin typeface="Arial" panose="020B0604020202020204" pitchFamily="34" charset="0"/>
                <a:ea typeface="宋体" panose="02010600030101010101" pitchFamily="2" charset="-122"/>
              </a:endParaRPr>
            </a:p>
          </p:txBody>
        </p:sp>
        <p:sp>
          <p:nvSpPr>
            <p:cNvPr id="101489" name="文本框 101488"/>
            <p:cNvSpPr txBox="1"/>
            <p:nvPr/>
          </p:nvSpPr>
          <p:spPr>
            <a:xfrm>
              <a:off x="6166485" y="3648268"/>
              <a:ext cx="309880" cy="307340"/>
            </a:xfrm>
            <a:prstGeom prst="rect">
              <a:avLst/>
            </a:prstGeom>
            <a:noFill/>
            <a:ln w="9525">
              <a:noFill/>
            </a:ln>
          </p:spPr>
          <p:txBody>
            <a:bodyPr wrap="none" lIns="0" tIns="0" rIns="0" bIns="0" anchor="t">
              <a:spAutoFit/>
            </a:bodyPr>
            <a:lstStyle/>
            <a:p>
              <a:pPr algn="l">
                <a:lnSpc>
                  <a:spcPct val="100000"/>
                </a:lnSpc>
                <a:spcAft>
                  <a:spcPct val="0"/>
                </a:spcAft>
              </a:pPr>
              <a:r>
                <a:rPr lang="en-US" altLang="zh-CN" sz="2000" dirty="0">
                  <a:latin typeface="Arial" panose="020B0604020202020204" pitchFamily="34" charset="0"/>
                  <a:ea typeface="宋体" panose="02010600030101010101" pitchFamily="2" charset="-122"/>
                </a:rPr>
                <a:t>(1)</a:t>
              </a:r>
              <a:endParaRPr lang="en-US" altLang="zh-CN" sz="2000" dirty="0">
                <a:latin typeface="Arial" panose="020B0604020202020204" pitchFamily="34" charset="0"/>
                <a:ea typeface="宋体" panose="02010600030101010101" pitchFamily="2" charset="-122"/>
              </a:endParaRPr>
            </a:p>
          </p:txBody>
        </p:sp>
      </p:grpSp>
      <p:grpSp>
        <p:nvGrpSpPr>
          <p:cNvPr id="3" name="组合 2"/>
          <p:cNvGrpSpPr/>
          <p:nvPr/>
        </p:nvGrpSpPr>
        <p:grpSpPr>
          <a:xfrm>
            <a:off x="7280910" y="1432243"/>
            <a:ext cx="1511300" cy="2528252"/>
            <a:chOff x="7280910" y="1432243"/>
            <a:chExt cx="1511300" cy="2528252"/>
          </a:xfrm>
        </p:grpSpPr>
        <p:graphicFrame>
          <p:nvGraphicFramePr>
            <p:cNvPr id="101490" name="表格 101489"/>
            <p:cNvGraphicFramePr/>
            <p:nvPr/>
          </p:nvGraphicFramePr>
          <p:xfrm>
            <a:off x="7573010" y="1814830"/>
            <a:ext cx="457200" cy="1828800"/>
          </p:xfrm>
          <a:graphic>
            <a:graphicData uri="http://schemas.openxmlformats.org/drawingml/2006/table">
              <a:tbl>
                <a:tblPr/>
                <a:tblGrid>
                  <a:gridCol w="457200"/>
                </a:tblGrid>
                <a:tr h="304800">
                  <a:tc>
                    <a:txBody>
                      <a:bodyPr/>
                      <a:lstStyle>
                        <a:lvl1pPr marL="342900" lvl="0" indent="-342900" algn="l" defTabSz="914400" rtl="0" eaLnBrk="1" fontAlgn="base" latinLnBrk="0" hangingPunct="1">
                          <a:lnSpc>
                            <a:spcPct val="100000"/>
                          </a:lnSpc>
                          <a:spcBef>
                            <a:spcPct val="20000"/>
                          </a:spcBef>
                          <a:spcAft>
                            <a:spcPct val="0"/>
                          </a:spcAft>
                          <a:buClr>
                            <a:schemeClr val="accent1"/>
                          </a:buClr>
                          <a:buChar char="§"/>
                          <a:defRPr sz="2800" u="none" kern="1200" baseline="0">
                            <a:solidFill>
                              <a:schemeClr val="tx1"/>
                            </a:solidFill>
                            <a:latin typeface="Arial" panose="020B0604020202020204" pitchFamily="34" charset="0"/>
                            <a:ea typeface="隶书" panose="02010509060101010101" pitchFamily="49" charset="-122"/>
                          </a:defRPr>
                        </a:lvl1pPr>
                        <a:lvl2pPr marL="742950" lvl="1" indent="-285750" algn="l" defTabSz="914400" rtl="0" eaLnBrk="1" fontAlgn="base" latinLnBrk="0" hangingPunct="1">
                          <a:lnSpc>
                            <a:spcPct val="100000"/>
                          </a:lnSpc>
                          <a:spcBef>
                            <a:spcPct val="20000"/>
                          </a:spcBef>
                          <a:spcAft>
                            <a:spcPct val="0"/>
                          </a:spcAft>
                          <a:buClr>
                            <a:srgbClr val="339933"/>
                          </a:buClr>
                          <a:buFont typeface="Wingdings" panose="05000000000000000000" pitchFamily="2" charset="2"/>
                          <a:buChar char="«"/>
                          <a:defRPr sz="2400" b="0" i="0" u="none" kern="1200" baseline="0">
                            <a:solidFill>
                              <a:schemeClr val="tx1"/>
                            </a:solidFill>
                            <a:latin typeface="Arial" panose="020B0604020202020204" pitchFamily="34" charset="0"/>
                            <a:ea typeface="隶书" panose="02010509060101010101" pitchFamily="49" charset="-122"/>
                          </a:defRPr>
                        </a:lvl2pPr>
                        <a:lvl3pPr marL="1143000" lvl="2" indent="-228600" algn="l" defTabSz="914400" rtl="0" eaLnBrk="1" fontAlgn="base" latinLnBrk="0" hangingPunct="1">
                          <a:lnSpc>
                            <a:spcPct val="100000"/>
                          </a:lnSpc>
                          <a:spcBef>
                            <a:spcPct val="20000"/>
                          </a:spcBef>
                          <a:spcAft>
                            <a:spcPct val="0"/>
                          </a:spcAft>
                          <a:buClr>
                            <a:srgbClr val="FF3300"/>
                          </a:buClr>
                          <a:buFont typeface="Wingdings" panose="05000000000000000000" pitchFamily="2" charset="2"/>
                          <a:buChar char="v"/>
                          <a:defRPr sz="2000" b="0" i="0" u="none" kern="1200" baseline="0">
                            <a:solidFill>
                              <a:schemeClr val="tx1"/>
                            </a:solidFill>
                            <a:latin typeface="Arial" panose="020B0604020202020204" pitchFamily="34" charset="0"/>
                            <a:ea typeface="隶书" panose="02010509060101010101" pitchFamily="49" charset="-122"/>
                          </a:defRPr>
                        </a:lvl3pPr>
                        <a:lvl4pPr marL="1600200" lvl="3" indent="-228600" algn="l" defTabSz="914400" rtl="0" eaLnBrk="1" fontAlgn="base" latinLnBrk="0" hangingPunct="1">
                          <a:lnSpc>
                            <a:spcPct val="100000"/>
                          </a:lnSpc>
                          <a:spcBef>
                            <a:spcPct val="20000"/>
                          </a:spcBef>
                          <a:spcAft>
                            <a:spcPct val="0"/>
                          </a:spcAft>
                          <a:buClr>
                            <a:srgbClr val="FFCC00"/>
                          </a:buClr>
                          <a:buFont typeface="Wingdings" panose="05000000000000000000" pitchFamily="2" charset="2"/>
                          <a:buChar char="l"/>
                          <a:defRPr sz="1800" b="0" i="0" u="none" kern="1200" baseline="0">
                            <a:solidFill>
                              <a:schemeClr val="tx1"/>
                            </a:solidFill>
                            <a:latin typeface="Arial" panose="020B0604020202020204" pitchFamily="34" charset="0"/>
                            <a:ea typeface="隶书" panose="02010509060101010101" pitchFamily="49" charset="-122"/>
                          </a:defRPr>
                        </a:lvl4pPr>
                        <a:lvl5pPr marL="2057400" lvl="4" indent="-228600" algn="l" defTabSz="914400" rtl="0" eaLnBrk="1" fontAlgn="base" latinLnBrk="0" hangingPunct="1">
                          <a:lnSpc>
                            <a:spcPct val="100000"/>
                          </a:lnSpc>
                          <a:spcBef>
                            <a:spcPct val="20000"/>
                          </a:spcBef>
                          <a:spcAft>
                            <a:spcPct val="0"/>
                          </a:spcAft>
                          <a:buClr>
                            <a:srgbClr val="FF00FF"/>
                          </a:buClr>
                          <a:buFont typeface="Wingdings" panose="05000000000000000000" pitchFamily="2" charset="2"/>
                          <a:buChar char="u"/>
                          <a:defRPr sz="1800" b="0" i="0" u="none" kern="1200" baseline="0">
                            <a:solidFill>
                              <a:schemeClr val="tx1"/>
                            </a:solidFill>
                            <a:latin typeface="Arial" panose="020B0604020202020204" pitchFamily="34" charset="0"/>
                            <a:ea typeface="隶书" panose="02010509060101010101" pitchFamily="49" charset="-122"/>
                          </a:defRPr>
                        </a:lvl5pPr>
                      </a:lstStyle>
                      <a:p>
                        <a:pPr marL="0" lvl="0" indent="0" algn="ctr">
                          <a:buNone/>
                        </a:pPr>
                        <a:r>
                          <a:rPr lang="en-US" altLang="zh-CN" sz="2000"/>
                          <a:t>1</a:t>
                        </a:r>
                        <a:endParaRPr lang="zh-CN" altLang="en-US" sz="2000"/>
                      </a:p>
                    </a:txBody>
                    <a:tcPr marL="0" marR="0" marT="0" marB="0" anchor="ctr" anchorCtr="1">
                      <a:lnL w="28575" cap="flat" cmpd="sng">
                        <a:solidFill>
                          <a:schemeClr val="tx1"/>
                        </a:solidFill>
                        <a:prstDash val="solid"/>
                        <a:miter/>
                        <a:headEnd type="none" w="med" len="med"/>
                        <a:tailEnd type="none" w="med" len="med"/>
                      </a:lnL>
                      <a:lnR w="28575" cap="flat" cmpd="sng">
                        <a:solidFill>
                          <a:schemeClr val="tx1"/>
                        </a:solidFill>
                        <a:prstDash val="solid"/>
                        <a:miter/>
                        <a:headEnd type="none" w="med" len="med"/>
                        <a:tailEnd type="none" w="med" len="med"/>
                      </a:lnR>
                      <a:lnT w="28575"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noFill/>
                    </a:tcPr>
                  </a:tc>
                </a:tr>
                <a:tr h="304800">
                  <a:tc>
                    <a:txBody>
                      <a:bodyPr/>
                      <a:lstStyle>
                        <a:lvl1pPr marL="342900" lvl="0" indent="-342900" algn="l" defTabSz="914400" rtl="0" eaLnBrk="1" fontAlgn="base" latinLnBrk="0" hangingPunct="1">
                          <a:lnSpc>
                            <a:spcPct val="100000"/>
                          </a:lnSpc>
                          <a:spcBef>
                            <a:spcPct val="20000"/>
                          </a:spcBef>
                          <a:spcAft>
                            <a:spcPct val="0"/>
                          </a:spcAft>
                          <a:buClr>
                            <a:schemeClr val="accent1"/>
                          </a:buClr>
                          <a:buChar char="§"/>
                          <a:defRPr sz="2800" u="none" kern="1200" baseline="0">
                            <a:solidFill>
                              <a:schemeClr val="tx1"/>
                            </a:solidFill>
                            <a:latin typeface="Arial" panose="020B0604020202020204" pitchFamily="34" charset="0"/>
                            <a:ea typeface="隶书" panose="02010509060101010101" pitchFamily="49" charset="-122"/>
                          </a:defRPr>
                        </a:lvl1pPr>
                        <a:lvl2pPr marL="742950" lvl="1" indent="-285750" algn="l" defTabSz="914400" rtl="0" eaLnBrk="1" fontAlgn="base" latinLnBrk="0" hangingPunct="1">
                          <a:lnSpc>
                            <a:spcPct val="100000"/>
                          </a:lnSpc>
                          <a:spcBef>
                            <a:spcPct val="20000"/>
                          </a:spcBef>
                          <a:spcAft>
                            <a:spcPct val="0"/>
                          </a:spcAft>
                          <a:buClr>
                            <a:srgbClr val="339933"/>
                          </a:buClr>
                          <a:buFont typeface="Wingdings" panose="05000000000000000000" pitchFamily="2" charset="2"/>
                          <a:buChar char="«"/>
                          <a:defRPr sz="2400" b="0" i="0" u="none" kern="1200" baseline="0">
                            <a:solidFill>
                              <a:schemeClr val="tx1"/>
                            </a:solidFill>
                            <a:latin typeface="Arial" panose="020B0604020202020204" pitchFamily="34" charset="0"/>
                            <a:ea typeface="隶书" panose="02010509060101010101" pitchFamily="49" charset="-122"/>
                          </a:defRPr>
                        </a:lvl2pPr>
                        <a:lvl3pPr marL="1143000" lvl="2" indent="-228600" algn="l" defTabSz="914400" rtl="0" eaLnBrk="1" fontAlgn="base" latinLnBrk="0" hangingPunct="1">
                          <a:lnSpc>
                            <a:spcPct val="100000"/>
                          </a:lnSpc>
                          <a:spcBef>
                            <a:spcPct val="20000"/>
                          </a:spcBef>
                          <a:spcAft>
                            <a:spcPct val="0"/>
                          </a:spcAft>
                          <a:buClr>
                            <a:srgbClr val="FF3300"/>
                          </a:buClr>
                          <a:buFont typeface="Wingdings" panose="05000000000000000000" pitchFamily="2" charset="2"/>
                          <a:buChar char="v"/>
                          <a:defRPr sz="2000" b="0" i="0" u="none" kern="1200" baseline="0">
                            <a:solidFill>
                              <a:schemeClr val="tx1"/>
                            </a:solidFill>
                            <a:latin typeface="Arial" panose="020B0604020202020204" pitchFamily="34" charset="0"/>
                            <a:ea typeface="隶书" panose="02010509060101010101" pitchFamily="49" charset="-122"/>
                          </a:defRPr>
                        </a:lvl3pPr>
                        <a:lvl4pPr marL="1600200" lvl="3" indent="-228600" algn="l" defTabSz="914400" rtl="0" eaLnBrk="1" fontAlgn="base" latinLnBrk="0" hangingPunct="1">
                          <a:lnSpc>
                            <a:spcPct val="100000"/>
                          </a:lnSpc>
                          <a:spcBef>
                            <a:spcPct val="20000"/>
                          </a:spcBef>
                          <a:spcAft>
                            <a:spcPct val="0"/>
                          </a:spcAft>
                          <a:buClr>
                            <a:srgbClr val="FFCC00"/>
                          </a:buClr>
                          <a:buFont typeface="Wingdings" panose="05000000000000000000" pitchFamily="2" charset="2"/>
                          <a:buChar char="l"/>
                          <a:defRPr sz="1800" b="0" i="0" u="none" kern="1200" baseline="0">
                            <a:solidFill>
                              <a:schemeClr val="tx1"/>
                            </a:solidFill>
                            <a:latin typeface="Arial" panose="020B0604020202020204" pitchFamily="34" charset="0"/>
                            <a:ea typeface="隶书" panose="02010509060101010101" pitchFamily="49" charset="-122"/>
                          </a:defRPr>
                        </a:lvl4pPr>
                        <a:lvl5pPr marL="2057400" lvl="4" indent="-228600" algn="l" defTabSz="914400" rtl="0" eaLnBrk="1" fontAlgn="base" latinLnBrk="0" hangingPunct="1">
                          <a:lnSpc>
                            <a:spcPct val="100000"/>
                          </a:lnSpc>
                          <a:spcBef>
                            <a:spcPct val="20000"/>
                          </a:spcBef>
                          <a:spcAft>
                            <a:spcPct val="0"/>
                          </a:spcAft>
                          <a:buClr>
                            <a:srgbClr val="FF00FF"/>
                          </a:buClr>
                          <a:buFont typeface="Wingdings" panose="05000000000000000000" pitchFamily="2" charset="2"/>
                          <a:buChar char="u"/>
                          <a:defRPr sz="1800" b="0" i="0" u="none" kern="1200" baseline="0">
                            <a:solidFill>
                              <a:schemeClr val="tx1"/>
                            </a:solidFill>
                            <a:latin typeface="Arial" panose="020B0604020202020204" pitchFamily="34" charset="0"/>
                            <a:ea typeface="隶书" panose="02010509060101010101" pitchFamily="49" charset="-122"/>
                          </a:defRPr>
                        </a:lvl5pPr>
                      </a:lstStyle>
                      <a:p>
                        <a:pPr marL="0" lvl="0" indent="0" algn="ctr">
                          <a:buNone/>
                        </a:pPr>
                        <a:r>
                          <a:rPr lang="en-US" altLang="zh-CN" sz="2000"/>
                          <a:t>0</a:t>
                        </a:r>
                        <a:endParaRPr lang="zh-CN" altLang="en-US" sz="2000"/>
                      </a:p>
                    </a:txBody>
                    <a:tcPr marL="0" marR="0" marT="0" marB="0" anchor="ctr" anchorCtr="1">
                      <a:lnL w="28575" cap="flat" cmpd="sng">
                        <a:solidFill>
                          <a:schemeClr val="tx1"/>
                        </a:solidFill>
                        <a:prstDash val="solid"/>
                        <a:miter/>
                        <a:headEnd type="none" w="med" len="med"/>
                        <a:tailEnd type="none" w="med" len="med"/>
                      </a:lnL>
                      <a:lnR w="28575"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noFill/>
                    </a:tcPr>
                  </a:tc>
                </a:tr>
                <a:tr h="304800">
                  <a:tc>
                    <a:txBody>
                      <a:bodyPr/>
                      <a:lstStyle>
                        <a:lvl1pPr marL="342900" lvl="0" indent="-342900" algn="l" defTabSz="914400" rtl="0" eaLnBrk="1" fontAlgn="base" latinLnBrk="0" hangingPunct="1">
                          <a:lnSpc>
                            <a:spcPct val="100000"/>
                          </a:lnSpc>
                          <a:spcBef>
                            <a:spcPct val="20000"/>
                          </a:spcBef>
                          <a:spcAft>
                            <a:spcPct val="0"/>
                          </a:spcAft>
                          <a:buClr>
                            <a:schemeClr val="accent1"/>
                          </a:buClr>
                          <a:buChar char="§"/>
                          <a:defRPr sz="2800" u="none" kern="1200" baseline="0">
                            <a:solidFill>
                              <a:schemeClr val="tx1"/>
                            </a:solidFill>
                            <a:latin typeface="Arial" panose="020B0604020202020204" pitchFamily="34" charset="0"/>
                            <a:ea typeface="隶书" panose="02010509060101010101" pitchFamily="49" charset="-122"/>
                          </a:defRPr>
                        </a:lvl1pPr>
                        <a:lvl2pPr marL="742950" lvl="1" indent="-285750" algn="l" defTabSz="914400" rtl="0" eaLnBrk="1" fontAlgn="base" latinLnBrk="0" hangingPunct="1">
                          <a:lnSpc>
                            <a:spcPct val="100000"/>
                          </a:lnSpc>
                          <a:spcBef>
                            <a:spcPct val="20000"/>
                          </a:spcBef>
                          <a:spcAft>
                            <a:spcPct val="0"/>
                          </a:spcAft>
                          <a:buClr>
                            <a:srgbClr val="339933"/>
                          </a:buClr>
                          <a:buFont typeface="Wingdings" panose="05000000000000000000" pitchFamily="2" charset="2"/>
                          <a:buChar char="«"/>
                          <a:defRPr sz="2400" b="0" i="0" u="none" kern="1200" baseline="0">
                            <a:solidFill>
                              <a:schemeClr val="tx1"/>
                            </a:solidFill>
                            <a:latin typeface="Arial" panose="020B0604020202020204" pitchFamily="34" charset="0"/>
                            <a:ea typeface="隶书" panose="02010509060101010101" pitchFamily="49" charset="-122"/>
                          </a:defRPr>
                        </a:lvl2pPr>
                        <a:lvl3pPr marL="1143000" lvl="2" indent="-228600" algn="l" defTabSz="914400" rtl="0" eaLnBrk="1" fontAlgn="base" latinLnBrk="0" hangingPunct="1">
                          <a:lnSpc>
                            <a:spcPct val="100000"/>
                          </a:lnSpc>
                          <a:spcBef>
                            <a:spcPct val="20000"/>
                          </a:spcBef>
                          <a:spcAft>
                            <a:spcPct val="0"/>
                          </a:spcAft>
                          <a:buClr>
                            <a:srgbClr val="FF3300"/>
                          </a:buClr>
                          <a:buFont typeface="Wingdings" panose="05000000000000000000" pitchFamily="2" charset="2"/>
                          <a:buChar char="v"/>
                          <a:defRPr sz="2000" b="0" i="0" u="none" kern="1200" baseline="0">
                            <a:solidFill>
                              <a:schemeClr val="tx1"/>
                            </a:solidFill>
                            <a:latin typeface="Arial" panose="020B0604020202020204" pitchFamily="34" charset="0"/>
                            <a:ea typeface="隶书" panose="02010509060101010101" pitchFamily="49" charset="-122"/>
                          </a:defRPr>
                        </a:lvl3pPr>
                        <a:lvl4pPr marL="1600200" lvl="3" indent="-228600" algn="l" defTabSz="914400" rtl="0" eaLnBrk="1" fontAlgn="base" latinLnBrk="0" hangingPunct="1">
                          <a:lnSpc>
                            <a:spcPct val="100000"/>
                          </a:lnSpc>
                          <a:spcBef>
                            <a:spcPct val="20000"/>
                          </a:spcBef>
                          <a:spcAft>
                            <a:spcPct val="0"/>
                          </a:spcAft>
                          <a:buClr>
                            <a:srgbClr val="FFCC00"/>
                          </a:buClr>
                          <a:buFont typeface="Wingdings" panose="05000000000000000000" pitchFamily="2" charset="2"/>
                          <a:buChar char="l"/>
                          <a:defRPr sz="1800" b="0" i="0" u="none" kern="1200" baseline="0">
                            <a:solidFill>
                              <a:schemeClr val="tx1"/>
                            </a:solidFill>
                            <a:latin typeface="Arial" panose="020B0604020202020204" pitchFamily="34" charset="0"/>
                            <a:ea typeface="隶书" panose="02010509060101010101" pitchFamily="49" charset="-122"/>
                          </a:defRPr>
                        </a:lvl4pPr>
                        <a:lvl5pPr marL="2057400" lvl="4" indent="-228600" algn="l" defTabSz="914400" rtl="0" eaLnBrk="1" fontAlgn="base" latinLnBrk="0" hangingPunct="1">
                          <a:lnSpc>
                            <a:spcPct val="100000"/>
                          </a:lnSpc>
                          <a:spcBef>
                            <a:spcPct val="20000"/>
                          </a:spcBef>
                          <a:spcAft>
                            <a:spcPct val="0"/>
                          </a:spcAft>
                          <a:buClr>
                            <a:srgbClr val="FF00FF"/>
                          </a:buClr>
                          <a:buFont typeface="Wingdings" panose="05000000000000000000" pitchFamily="2" charset="2"/>
                          <a:buChar char="u"/>
                          <a:defRPr sz="1800" b="0" i="0" u="none" kern="1200" baseline="0">
                            <a:solidFill>
                              <a:schemeClr val="tx1"/>
                            </a:solidFill>
                            <a:latin typeface="Arial" panose="020B0604020202020204" pitchFamily="34" charset="0"/>
                            <a:ea typeface="隶书" panose="02010509060101010101" pitchFamily="49" charset="-122"/>
                          </a:defRPr>
                        </a:lvl5pPr>
                      </a:lstStyle>
                      <a:p>
                        <a:pPr marL="0" lvl="0" indent="0" algn="ctr">
                          <a:buNone/>
                        </a:pPr>
                        <a:r>
                          <a:rPr lang="en-US" altLang="zh-CN" sz="2000"/>
                          <a:t>1</a:t>
                        </a:r>
                        <a:endParaRPr lang="zh-CN" altLang="en-US" sz="2000"/>
                      </a:p>
                    </a:txBody>
                    <a:tcPr marL="0" marR="0" marT="0" marB="0" anchor="ctr" anchorCtr="1">
                      <a:lnL w="28575" cap="flat" cmpd="sng">
                        <a:solidFill>
                          <a:schemeClr val="tx1"/>
                        </a:solidFill>
                        <a:prstDash val="solid"/>
                        <a:miter/>
                        <a:headEnd type="none" w="med" len="med"/>
                        <a:tailEnd type="none" w="med" len="med"/>
                      </a:lnL>
                      <a:lnR w="28575"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noFill/>
                    </a:tcPr>
                  </a:tc>
                </a:tr>
                <a:tr h="304800">
                  <a:tc>
                    <a:txBody>
                      <a:bodyPr/>
                      <a:lstStyle>
                        <a:lvl1pPr marL="342900" lvl="0" indent="-342900" algn="l" defTabSz="914400" rtl="0" eaLnBrk="1" fontAlgn="base" latinLnBrk="0" hangingPunct="1">
                          <a:lnSpc>
                            <a:spcPct val="100000"/>
                          </a:lnSpc>
                          <a:spcBef>
                            <a:spcPct val="20000"/>
                          </a:spcBef>
                          <a:spcAft>
                            <a:spcPct val="0"/>
                          </a:spcAft>
                          <a:buClr>
                            <a:schemeClr val="accent1"/>
                          </a:buClr>
                          <a:buChar char="§"/>
                          <a:defRPr sz="2800" u="none" kern="1200" baseline="0">
                            <a:solidFill>
                              <a:schemeClr val="tx1"/>
                            </a:solidFill>
                            <a:latin typeface="Arial" panose="020B0604020202020204" pitchFamily="34" charset="0"/>
                            <a:ea typeface="隶书" panose="02010509060101010101" pitchFamily="49" charset="-122"/>
                          </a:defRPr>
                        </a:lvl1pPr>
                        <a:lvl2pPr marL="742950" lvl="1" indent="-285750" algn="l" defTabSz="914400" rtl="0" eaLnBrk="1" fontAlgn="base" latinLnBrk="0" hangingPunct="1">
                          <a:lnSpc>
                            <a:spcPct val="100000"/>
                          </a:lnSpc>
                          <a:spcBef>
                            <a:spcPct val="20000"/>
                          </a:spcBef>
                          <a:spcAft>
                            <a:spcPct val="0"/>
                          </a:spcAft>
                          <a:buClr>
                            <a:srgbClr val="339933"/>
                          </a:buClr>
                          <a:buFont typeface="Wingdings" panose="05000000000000000000" pitchFamily="2" charset="2"/>
                          <a:buChar char="«"/>
                          <a:defRPr sz="2400" b="0" i="0" u="none" kern="1200" baseline="0">
                            <a:solidFill>
                              <a:schemeClr val="tx1"/>
                            </a:solidFill>
                            <a:latin typeface="Arial" panose="020B0604020202020204" pitchFamily="34" charset="0"/>
                            <a:ea typeface="隶书" panose="02010509060101010101" pitchFamily="49" charset="-122"/>
                          </a:defRPr>
                        </a:lvl2pPr>
                        <a:lvl3pPr marL="1143000" lvl="2" indent="-228600" algn="l" defTabSz="914400" rtl="0" eaLnBrk="1" fontAlgn="base" latinLnBrk="0" hangingPunct="1">
                          <a:lnSpc>
                            <a:spcPct val="100000"/>
                          </a:lnSpc>
                          <a:spcBef>
                            <a:spcPct val="20000"/>
                          </a:spcBef>
                          <a:spcAft>
                            <a:spcPct val="0"/>
                          </a:spcAft>
                          <a:buClr>
                            <a:srgbClr val="FF3300"/>
                          </a:buClr>
                          <a:buFont typeface="Wingdings" panose="05000000000000000000" pitchFamily="2" charset="2"/>
                          <a:buChar char="v"/>
                          <a:defRPr sz="2000" b="0" i="0" u="none" kern="1200" baseline="0">
                            <a:solidFill>
                              <a:schemeClr val="tx1"/>
                            </a:solidFill>
                            <a:latin typeface="Arial" panose="020B0604020202020204" pitchFamily="34" charset="0"/>
                            <a:ea typeface="隶书" panose="02010509060101010101" pitchFamily="49" charset="-122"/>
                          </a:defRPr>
                        </a:lvl3pPr>
                        <a:lvl4pPr marL="1600200" lvl="3" indent="-228600" algn="l" defTabSz="914400" rtl="0" eaLnBrk="1" fontAlgn="base" latinLnBrk="0" hangingPunct="1">
                          <a:lnSpc>
                            <a:spcPct val="100000"/>
                          </a:lnSpc>
                          <a:spcBef>
                            <a:spcPct val="20000"/>
                          </a:spcBef>
                          <a:spcAft>
                            <a:spcPct val="0"/>
                          </a:spcAft>
                          <a:buClr>
                            <a:srgbClr val="FFCC00"/>
                          </a:buClr>
                          <a:buFont typeface="Wingdings" panose="05000000000000000000" pitchFamily="2" charset="2"/>
                          <a:buChar char="l"/>
                          <a:defRPr sz="1800" b="0" i="0" u="none" kern="1200" baseline="0">
                            <a:solidFill>
                              <a:schemeClr val="tx1"/>
                            </a:solidFill>
                            <a:latin typeface="Arial" panose="020B0604020202020204" pitchFamily="34" charset="0"/>
                            <a:ea typeface="隶书" panose="02010509060101010101" pitchFamily="49" charset="-122"/>
                          </a:defRPr>
                        </a:lvl4pPr>
                        <a:lvl5pPr marL="2057400" lvl="4" indent="-228600" algn="l" defTabSz="914400" rtl="0" eaLnBrk="1" fontAlgn="base" latinLnBrk="0" hangingPunct="1">
                          <a:lnSpc>
                            <a:spcPct val="100000"/>
                          </a:lnSpc>
                          <a:spcBef>
                            <a:spcPct val="20000"/>
                          </a:spcBef>
                          <a:spcAft>
                            <a:spcPct val="0"/>
                          </a:spcAft>
                          <a:buClr>
                            <a:srgbClr val="FF00FF"/>
                          </a:buClr>
                          <a:buFont typeface="Wingdings" panose="05000000000000000000" pitchFamily="2" charset="2"/>
                          <a:buChar char="u"/>
                          <a:defRPr sz="1800" b="0" i="0" u="none" kern="1200" baseline="0">
                            <a:solidFill>
                              <a:schemeClr val="tx1"/>
                            </a:solidFill>
                            <a:latin typeface="Arial" panose="020B0604020202020204" pitchFamily="34" charset="0"/>
                            <a:ea typeface="隶书" panose="02010509060101010101" pitchFamily="49" charset="-122"/>
                          </a:defRPr>
                        </a:lvl5pPr>
                      </a:lstStyle>
                      <a:p>
                        <a:pPr marL="0" lvl="0" indent="0" algn="ctr">
                          <a:buNone/>
                        </a:pPr>
                        <a:r>
                          <a:rPr lang="en-US" altLang="zh-CN" sz="2000"/>
                          <a:t>0</a:t>
                        </a:r>
                        <a:endParaRPr lang="zh-CN" altLang="en-US" sz="2000"/>
                      </a:p>
                    </a:txBody>
                    <a:tcPr marL="0" marR="0" marT="0" marB="0" anchor="ctr" anchorCtr="1">
                      <a:lnL w="28575" cap="flat" cmpd="sng">
                        <a:solidFill>
                          <a:schemeClr val="tx1"/>
                        </a:solidFill>
                        <a:prstDash val="solid"/>
                        <a:miter/>
                        <a:headEnd type="none" w="med" len="med"/>
                        <a:tailEnd type="none" w="med" len="med"/>
                      </a:lnL>
                      <a:lnR w="28575"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noFill/>
                    </a:tcPr>
                  </a:tc>
                </a:tr>
                <a:tr h="304800">
                  <a:tc>
                    <a:txBody>
                      <a:bodyPr/>
                      <a:lstStyle>
                        <a:lvl1pPr marL="342900" lvl="0" indent="-342900" algn="l" defTabSz="914400" rtl="0" eaLnBrk="1" fontAlgn="base" latinLnBrk="0" hangingPunct="1">
                          <a:lnSpc>
                            <a:spcPct val="100000"/>
                          </a:lnSpc>
                          <a:spcBef>
                            <a:spcPct val="20000"/>
                          </a:spcBef>
                          <a:spcAft>
                            <a:spcPct val="0"/>
                          </a:spcAft>
                          <a:buClr>
                            <a:schemeClr val="accent1"/>
                          </a:buClr>
                          <a:buChar char="§"/>
                          <a:defRPr sz="2800" u="none" kern="1200" baseline="0">
                            <a:solidFill>
                              <a:schemeClr val="tx1"/>
                            </a:solidFill>
                            <a:latin typeface="Arial" panose="020B0604020202020204" pitchFamily="34" charset="0"/>
                            <a:ea typeface="隶书" panose="02010509060101010101" pitchFamily="49" charset="-122"/>
                          </a:defRPr>
                        </a:lvl1pPr>
                        <a:lvl2pPr marL="742950" lvl="1" indent="-285750" algn="l" defTabSz="914400" rtl="0" eaLnBrk="1" fontAlgn="base" latinLnBrk="0" hangingPunct="1">
                          <a:lnSpc>
                            <a:spcPct val="100000"/>
                          </a:lnSpc>
                          <a:spcBef>
                            <a:spcPct val="20000"/>
                          </a:spcBef>
                          <a:spcAft>
                            <a:spcPct val="0"/>
                          </a:spcAft>
                          <a:buClr>
                            <a:srgbClr val="339933"/>
                          </a:buClr>
                          <a:buFont typeface="Wingdings" panose="05000000000000000000" pitchFamily="2" charset="2"/>
                          <a:buChar char="«"/>
                          <a:defRPr sz="2400" b="0" i="0" u="none" kern="1200" baseline="0">
                            <a:solidFill>
                              <a:schemeClr val="tx1"/>
                            </a:solidFill>
                            <a:latin typeface="Arial" panose="020B0604020202020204" pitchFamily="34" charset="0"/>
                            <a:ea typeface="隶书" panose="02010509060101010101" pitchFamily="49" charset="-122"/>
                          </a:defRPr>
                        </a:lvl2pPr>
                        <a:lvl3pPr marL="1143000" lvl="2" indent="-228600" algn="l" defTabSz="914400" rtl="0" eaLnBrk="1" fontAlgn="base" latinLnBrk="0" hangingPunct="1">
                          <a:lnSpc>
                            <a:spcPct val="100000"/>
                          </a:lnSpc>
                          <a:spcBef>
                            <a:spcPct val="20000"/>
                          </a:spcBef>
                          <a:spcAft>
                            <a:spcPct val="0"/>
                          </a:spcAft>
                          <a:buClr>
                            <a:srgbClr val="FF3300"/>
                          </a:buClr>
                          <a:buFont typeface="Wingdings" panose="05000000000000000000" pitchFamily="2" charset="2"/>
                          <a:buChar char="v"/>
                          <a:defRPr sz="2000" b="0" i="0" u="none" kern="1200" baseline="0">
                            <a:solidFill>
                              <a:schemeClr val="tx1"/>
                            </a:solidFill>
                            <a:latin typeface="Arial" panose="020B0604020202020204" pitchFamily="34" charset="0"/>
                            <a:ea typeface="隶书" panose="02010509060101010101" pitchFamily="49" charset="-122"/>
                          </a:defRPr>
                        </a:lvl3pPr>
                        <a:lvl4pPr marL="1600200" lvl="3" indent="-228600" algn="l" defTabSz="914400" rtl="0" eaLnBrk="1" fontAlgn="base" latinLnBrk="0" hangingPunct="1">
                          <a:lnSpc>
                            <a:spcPct val="100000"/>
                          </a:lnSpc>
                          <a:spcBef>
                            <a:spcPct val="20000"/>
                          </a:spcBef>
                          <a:spcAft>
                            <a:spcPct val="0"/>
                          </a:spcAft>
                          <a:buClr>
                            <a:srgbClr val="FFCC00"/>
                          </a:buClr>
                          <a:buFont typeface="Wingdings" panose="05000000000000000000" pitchFamily="2" charset="2"/>
                          <a:buChar char="l"/>
                          <a:defRPr sz="1800" b="0" i="0" u="none" kern="1200" baseline="0">
                            <a:solidFill>
                              <a:schemeClr val="tx1"/>
                            </a:solidFill>
                            <a:latin typeface="Arial" panose="020B0604020202020204" pitchFamily="34" charset="0"/>
                            <a:ea typeface="隶书" panose="02010509060101010101" pitchFamily="49" charset="-122"/>
                          </a:defRPr>
                        </a:lvl4pPr>
                        <a:lvl5pPr marL="2057400" lvl="4" indent="-228600" algn="l" defTabSz="914400" rtl="0" eaLnBrk="1" fontAlgn="base" latinLnBrk="0" hangingPunct="1">
                          <a:lnSpc>
                            <a:spcPct val="100000"/>
                          </a:lnSpc>
                          <a:spcBef>
                            <a:spcPct val="20000"/>
                          </a:spcBef>
                          <a:spcAft>
                            <a:spcPct val="0"/>
                          </a:spcAft>
                          <a:buClr>
                            <a:srgbClr val="FF00FF"/>
                          </a:buClr>
                          <a:buFont typeface="Wingdings" panose="05000000000000000000" pitchFamily="2" charset="2"/>
                          <a:buChar char="u"/>
                          <a:defRPr sz="1800" b="0" i="0" u="none" kern="1200" baseline="0">
                            <a:solidFill>
                              <a:schemeClr val="tx1"/>
                            </a:solidFill>
                            <a:latin typeface="Arial" panose="020B0604020202020204" pitchFamily="34" charset="0"/>
                            <a:ea typeface="隶书" panose="02010509060101010101" pitchFamily="49" charset="-122"/>
                          </a:defRPr>
                        </a:lvl5pPr>
                      </a:lstStyle>
                      <a:p>
                        <a:pPr marL="0" lvl="0" indent="0" algn="ctr">
                          <a:buNone/>
                        </a:pPr>
                        <a:r>
                          <a:rPr lang="en-US" altLang="zh-CN" sz="2000"/>
                          <a:t>0</a:t>
                        </a:r>
                        <a:endParaRPr lang="zh-CN" altLang="en-US" sz="2000"/>
                      </a:p>
                    </a:txBody>
                    <a:tcPr marL="0" marR="0" marT="0" marB="0" anchor="ctr" anchorCtr="1">
                      <a:lnL w="28575" cap="flat" cmpd="sng">
                        <a:solidFill>
                          <a:schemeClr val="tx1"/>
                        </a:solidFill>
                        <a:prstDash val="solid"/>
                        <a:miter/>
                        <a:headEnd type="none" w="med" len="med"/>
                        <a:tailEnd type="none" w="med" len="med"/>
                      </a:lnL>
                      <a:lnR w="28575"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noFill/>
                    </a:tcPr>
                  </a:tc>
                </a:tr>
                <a:tr h="304800">
                  <a:tc>
                    <a:txBody>
                      <a:bodyPr/>
                      <a:lstStyle>
                        <a:lvl1pPr marL="342900" lvl="0" indent="-342900" algn="l" defTabSz="914400" rtl="0" eaLnBrk="1" fontAlgn="base" latinLnBrk="0" hangingPunct="1">
                          <a:lnSpc>
                            <a:spcPct val="100000"/>
                          </a:lnSpc>
                          <a:spcBef>
                            <a:spcPct val="20000"/>
                          </a:spcBef>
                          <a:spcAft>
                            <a:spcPct val="0"/>
                          </a:spcAft>
                          <a:buClr>
                            <a:schemeClr val="accent1"/>
                          </a:buClr>
                          <a:buChar char="§"/>
                          <a:defRPr sz="2800" u="none" kern="1200" baseline="0">
                            <a:solidFill>
                              <a:schemeClr val="tx1"/>
                            </a:solidFill>
                            <a:latin typeface="Arial" panose="020B0604020202020204" pitchFamily="34" charset="0"/>
                            <a:ea typeface="隶书" panose="02010509060101010101" pitchFamily="49" charset="-122"/>
                          </a:defRPr>
                        </a:lvl1pPr>
                        <a:lvl2pPr marL="742950" lvl="1" indent="-285750" algn="l" defTabSz="914400" rtl="0" eaLnBrk="1" fontAlgn="base" latinLnBrk="0" hangingPunct="1">
                          <a:lnSpc>
                            <a:spcPct val="100000"/>
                          </a:lnSpc>
                          <a:spcBef>
                            <a:spcPct val="20000"/>
                          </a:spcBef>
                          <a:spcAft>
                            <a:spcPct val="0"/>
                          </a:spcAft>
                          <a:buClr>
                            <a:srgbClr val="339933"/>
                          </a:buClr>
                          <a:buFont typeface="Wingdings" panose="05000000000000000000" pitchFamily="2" charset="2"/>
                          <a:buChar char="«"/>
                          <a:defRPr sz="2400" b="0" i="0" u="none" kern="1200" baseline="0">
                            <a:solidFill>
                              <a:schemeClr val="tx1"/>
                            </a:solidFill>
                            <a:latin typeface="Arial" panose="020B0604020202020204" pitchFamily="34" charset="0"/>
                            <a:ea typeface="隶书" panose="02010509060101010101" pitchFamily="49" charset="-122"/>
                          </a:defRPr>
                        </a:lvl2pPr>
                        <a:lvl3pPr marL="1143000" lvl="2" indent="-228600" algn="l" defTabSz="914400" rtl="0" eaLnBrk="1" fontAlgn="base" latinLnBrk="0" hangingPunct="1">
                          <a:lnSpc>
                            <a:spcPct val="100000"/>
                          </a:lnSpc>
                          <a:spcBef>
                            <a:spcPct val="20000"/>
                          </a:spcBef>
                          <a:spcAft>
                            <a:spcPct val="0"/>
                          </a:spcAft>
                          <a:buClr>
                            <a:srgbClr val="FF3300"/>
                          </a:buClr>
                          <a:buFont typeface="Wingdings" panose="05000000000000000000" pitchFamily="2" charset="2"/>
                          <a:buChar char="v"/>
                          <a:defRPr sz="2000" b="0" i="0" u="none" kern="1200" baseline="0">
                            <a:solidFill>
                              <a:schemeClr val="tx1"/>
                            </a:solidFill>
                            <a:latin typeface="Arial" panose="020B0604020202020204" pitchFamily="34" charset="0"/>
                            <a:ea typeface="隶书" panose="02010509060101010101" pitchFamily="49" charset="-122"/>
                          </a:defRPr>
                        </a:lvl3pPr>
                        <a:lvl4pPr marL="1600200" lvl="3" indent="-228600" algn="l" defTabSz="914400" rtl="0" eaLnBrk="1" fontAlgn="base" latinLnBrk="0" hangingPunct="1">
                          <a:lnSpc>
                            <a:spcPct val="100000"/>
                          </a:lnSpc>
                          <a:spcBef>
                            <a:spcPct val="20000"/>
                          </a:spcBef>
                          <a:spcAft>
                            <a:spcPct val="0"/>
                          </a:spcAft>
                          <a:buClr>
                            <a:srgbClr val="FFCC00"/>
                          </a:buClr>
                          <a:buFont typeface="Wingdings" panose="05000000000000000000" pitchFamily="2" charset="2"/>
                          <a:buChar char="l"/>
                          <a:defRPr sz="1800" b="0" i="0" u="none" kern="1200" baseline="0">
                            <a:solidFill>
                              <a:schemeClr val="tx1"/>
                            </a:solidFill>
                            <a:latin typeface="Arial" panose="020B0604020202020204" pitchFamily="34" charset="0"/>
                            <a:ea typeface="隶书" panose="02010509060101010101" pitchFamily="49" charset="-122"/>
                          </a:defRPr>
                        </a:lvl4pPr>
                        <a:lvl5pPr marL="2057400" lvl="4" indent="-228600" algn="l" defTabSz="914400" rtl="0" eaLnBrk="1" fontAlgn="base" latinLnBrk="0" hangingPunct="1">
                          <a:lnSpc>
                            <a:spcPct val="100000"/>
                          </a:lnSpc>
                          <a:spcBef>
                            <a:spcPct val="20000"/>
                          </a:spcBef>
                          <a:spcAft>
                            <a:spcPct val="0"/>
                          </a:spcAft>
                          <a:buClr>
                            <a:srgbClr val="FF00FF"/>
                          </a:buClr>
                          <a:buFont typeface="Wingdings" panose="05000000000000000000" pitchFamily="2" charset="2"/>
                          <a:buChar char="u"/>
                          <a:defRPr sz="1800" b="0" i="0" u="none" kern="1200" baseline="0">
                            <a:solidFill>
                              <a:schemeClr val="tx1"/>
                            </a:solidFill>
                            <a:latin typeface="Arial" panose="020B0604020202020204" pitchFamily="34" charset="0"/>
                            <a:ea typeface="隶书" panose="02010509060101010101" pitchFamily="49" charset="-122"/>
                          </a:defRPr>
                        </a:lvl5pPr>
                      </a:lstStyle>
                      <a:p>
                        <a:pPr marL="0" lvl="0" indent="0" algn="ctr">
                          <a:buNone/>
                        </a:pPr>
                        <a:r>
                          <a:rPr lang="en-US" altLang="zh-CN" sz="2000"/>
                          <a:t>1</a:t>
                        </a:r>
                        <a:endParaRPr lang="zh-CN" altLang="en-US" sz="2000"/>
                      </a:p>
                    </a:txBody>
                    <a:tcPr marL="0" marR="0" marT="0" marB="0" anchor="ctr" anchorCtr="1">
                      <a:lnL w="28575" cap="flat" cmpd="sng">
                        <a:solidFill>
                          <a:schemeClr val="tx1"/>
                        </a:solidFill>
                        <a:prstDash val="solid"/>
                        <a:miter/>
                        <a:headEnd type="none" w="med" len="med"/>
                        <a:tailEnd type="none" w="med" len="med"/>
                      </a:lnL>
                      <a:lnR w="28575"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28575" cap="flat" cmpd="sng">
                        <a:solidFill>
                          <a:schemeClr val="tx1"/>
                        </a:solidFill>
                        <a:prstDash val="solid"/>
                        <a:miter/>
                        <a:headEnd type="none" w="med" len="med"/>
                        <a:tailEnd type="none" w="med" len="med"/>
                      </a:lnB>
                      <a:lnTlToBr>
                        <a:noFill/>
                      </a:lnTlToBr>
                      <a:lnBlToTr>
                        <a:noFill/>
                      </a:lnBlToTr>
                      <a:noFill/>
                    </a:tcPr>
                  </a:tc>
                </a:tr>
              </a:tbl>
            </a:graphicData>
          </a:graphic>
        </p:graphicFrame>
        <p:graphicFrame>
          <p:nvGraphicFramePr>
            <p:cNvPr id="101506" name="表格 101505"/>
            <p:cNvGraphicFramePr/>
            <p:nvPr/>
          </p:nvGraphicFramePr>
          <p:xfrm>
            <a:off x="7280910" y="1814830"/>
            <a:ext cx="304800" cy="1828800"/>
          </p:xfrm>
          <a:graphic>
            <a:graphicData uri="http://schemas.openxmlformats.org/drawingml/2006/table">
              <a:tbl>
                <a:tblPr/>
                <a:tblGrid>
                  <a:gridCol w="304800"/>
                </a:tblGrid>
                <a:tr h="300038">
                  <a:tc>
                    <a:txBody>
                      <a:bodyPr/>
                      <a:lstStyle>
                        <a:lvl1pPr marL="342900" lvl="0" indent="-342900" algn="l" defTabSz="914400" rtl="0" eaLnBrk="1" fontAlgn="base" latinLnBrk="0" hangingPunct="1">
                          <a:lnSpc>
                            <a:spcPct val="100000"/>
                          </a:lnSpc>
                          <a:spcBef>
                            <a:spcPct val="20000"/>
                          </a:spcBef>
                          <a:spcAft>
                            <a:spcPct val="0"/>
                          </a:spcAft>
                          <a:buClr>
                            <a:schemeClr val="accent1"/>
                          </a:buClr>
                          <a:buChar char="§"/>
                          <a:defRPr sz="2800" u="none" kern="1200" baseline="0">
                            <a:solidFill>
                              <a:schemeClr val="tx1"/>
                            </a:solidFill>
                            <a:latin typeface="Arial" panose="020B0604020202020204" pitchFamily="34" charset="0"/>
                            <a:ea typeface="隶书" panose="02010509060101010101" pitchFamily="49" charset="-122"/>
                          </a:defRPr>
                        </a:lvl1pPr>
                        <a:lvl2pPr marL="742950" lvl="1" indent="-285750" algn="l" defTabSz="914400" rtl="0" eaLnBrk="1" fontAlgn="base" latinLnBrk="0" hangingPunct="1">
                          <a:lnSpc>
                            <a:spcPct val="100000"/>
                          </a:lnSpc>
                          <a:spcBef>
                            <a:spcPct val="20000"/>
                          </a:spcBef>
                          <a:spcAft>
                            <a:spcPct val="0"/>
                          </a:spcAft>
                          <a:buClr>
                            <a:srgbClr val="339933"/>
                          </a:buClr>
                          <a:buFont typeface="Wingdings" panose="05000000000000000000" pitchFamily="2" charset="2"/>
                          <a:buChar char="«"/>
                          <a:defRPr sz="2400" b="0" i="0" u="none" kern="1200" baseline="0">
                            <a:solidFill>
                              <a:schemeClr val="tx1"/>
                            </a:solidFill>
                            <a:latin typeface="Arial" panose="020B0604020202020204" pitchFamily="34" charset="0"/>
                            <a:ea typeface="隶书" panose="02010509060101010101" pitchFamily="49" charset="-122"/>
                          </a:defRPr>
                        </a:lvl2pPr>
                        <a:lvl3pPr marL="1143000" lvl="2" indent="-228600" algn="l" defTabSz="914400" rtl="0" eaLnBrk="1" fontAlgn="base" latinLnBrk="0" hangingPunct="1">
                          <a:lnSpc>
                            <a:spcPct val="100000"/>
                          </a:lnSpc>
                          <a:spcBef>
                            <a:spcPct val="20000"/>
                          </a:spcBef>
                          <a:spcAft>
                            <a:spcPct val="0"/>
                          </a:spcAft>
                          <a:buClr>
                            <a:srgbClr val="FF3300"/>
                          </a:buClr>
                          <a:buFont typeface="Wingdings" panose="05000000000000000000" pitchFamily="2" charset="2"/>
                          <a:buChar char="v"/>
                          <a:defRPr sz="2000" b="0" i="0" u="none" kern="1200" baseline="0">
                            <a:solidFill>
                              <a:schemeClr val="tx1"/>
                            </a:solidFill>
                            <a:latin typeface="Arial" panose="020B0604020202020204" pitchFamily="34" charset="0"/>
                            <a:ea typeface="隶书" panose="02010509060101010101" pitchFamily="49" charset="-122"/>
                          </a:defRPr>
                        </a:lvl3pPr>
                        <a:lvl4pPr marL="1600200" lvl="3" indent="-228600" algn="l" defTabSz="914400" rtl="0" eaLnBrk="1" fontAlgn="base" latinLnBrk="0" hangingPunct="1">
                          <a:lnSpc>
                            <a:spcPct val="100000"/>
                          </a:lnSpc>
                          <a:spcBef>
                            <a:spcPct val="20000"/>
                          </a:spcBef>
                          <a:spcAft>
                            <a:spcPct val="0"/>
                          </a:spcAft>
                          <a:buClr>
                            <a:srgbClr val="FFCC00"/>
                          </a:buClr>
                          <a:buFont typeface="Wingdings" panose="05000000000000000000" pitchFamily="2" charset="2"/>
                          <a:buChar char="l"/>
                          <a:defRPr sz="1800" b="0" i="0" u="none" kern="1200" baseline="0">
                            <a:solidFill>
                              <a:schemeClr val="tx1"/>
                            </a:solidFill>
                            <a:latin typeface="Arial" panose="020B0604020202020204" pitchFamily="34" charset="0"/>
                            <a:ea typeface="隶书" panose="02010509060101010101" pitchFamily="49" charset="-122"/>
                          </a:defRPr>
                        </a:lvl4pPr>
                        <a:lvl5pPr marL="2057400" lvl="4" indent="-228600" algn="l" defTabSz="914400" rtl="0" eaLnBrk="1" fontAlgn="base" latinLnBrk="0" hangingPunct="1">
                          <a:lnSpc>
                            <a:spcPct val="100000"/>
                          </a:lnSpc>
                          <a:spcBef>
                            <a:spcPct val="20000"/>
                          </a:spcBef>
                          <a:spcAft>
                            <a:spcPct val="0"/>
                          </a:spcAft>
                          <a:buClr>
                            <a:srgbClr val="FF00FF"/>
                          </a:buClr>
                          <a:buFont typeface="Wingdings" panose="05000000000000000000" pitchFamily="2" charset="2"/>
                          <a:buChar char="u"/>
                          <a:defRPr sz="1800" b="0" i="0" u="none" kern="1200" baseline="0">
                            <a:solidFill>
                              <a:schemeClr val="tx1"/>
                            </a:solidFill>
                            <a:latin typeface="Arial" panose="020B0604020202020204" pitchFamily="34" charset="0"/>
                            <a:ea typeface="隶书" panose="02010509060101010101" pitchFamily="49" charset="-122"/>
                          </a:defRPr>
                        </a:lvl5pPr>
                      </a:lstStyle>
                      <a:p>
                        <a:pPr marL="0" lvl="0" indent="0" algn="ctr">
                          <a:buNone/>
                        </a:pPr>
                        <a:r>
                          <a:rPr lang="en-US" altLang="zh-CN" sz="1800" b="1" dirty="0"/>
                          <a:t>0</a:t>
                        </a:r>
                        <a:endParaRPr lang="zh-CN" altLang="en-US" sz="1800" b="1" dirty="0"/>
                      </a:p>
                    </a:txBody>
                    <a:tcPr marL="0" marR="0" marT="0" marB="0" anchor="ctr" anchorCtr="1">
                      <a:lnL cap="flat">
                        <a:noFill/>
                      </a:lnL>
                      <a:lnR cap="flat">
                        <a:noFill/>
                      </a:lnR>
                      <a:lnT cap="flat">
                        <a:noFill/>
                      </a:lnT>
                      <a:lnB>
                        <a:noFill/>
                      </a:lnB>
                      <a:lnTlToBr>
                        <a:noFill/>
                      </a:lnTlToBr>
                      <a:lnBlToTr>
                        <a:noFill/>
                      </a:lnBlToTr>
                      <a:noFill/>
                    </a:tcPr>
                  </a:tc>
                </a:tr>
                <a:tr h="298450">
                  <a:tc>
                    <a:txBody>
                      <a:bodyPr/>
                      <a:lstStyle>
                        <a:lvl1pPr marL="342900" lvl="0" indent="-342900" algn="l" defTabSz="914400" rtl="0" eaLnBrk="1" fontAlgn="base" latinLnBrk="0" hangingPunct="1">
                          <a:lnSpc>
                            <a:spcPct val="100000"/>
                          </a:lnSpc>
                          <a:spcBef>
                            <a:spcPct val="20000"/>
                          </a:spcBef>
                          <a:spcAft>
                            <a:spcPct val="0"/>
                          </a:spcAft>
                          <a:buClr>
                            <a:schemeClr val="accent1"/>
                          </a:buClr>
                          <a:buChar char="§"/>
                          <a:defRPr sz="2800" u="none" kern="1200" baseline="0">
                            <a:solidFill>
                              <a:schemeClr val="tx1"/>
                            </a:solidFill>
                            <a:latin typeface="Arial" panose="020B0604020202020204" pitchFamily="34" charset="0"/>
                            <a:ea typeface="隶书" panose="02010509060101010101" pitchFamily="49" charset="-122"/>
                          </a:defRPr>
                        </a:lvl1pPr>
                        <a:lvl2pPr marL="742950" lvl="1" indent="-285750" algn="l" defTabSz="914400" rtl="0" eaLnBrk="1" fontAlgn="base" latinLnBrk="0" hangingPunct="1">
                          <a:lnSpc>
                            <a:spcPct val="100000"/>
                          </a:lnSpc>
                          <a:spcBef>
                            <a:spcPct val="20000"/>
                          </a:spcBef>
                          <a:spcAft>
                            <a:spcPct val="0"/>
                          </a:spcAft>
                          <a:buClr>
                            <a:srgbClr val="339933"/>
                          </a:buClr>
                          <a:buFont typeface="Wingdings" panose="05000000000000000000" pitchFamily="2" charset="2"/>
                          <a:buChar char="«"/>
                          <a:defRPr sz="2400" b="0" i="0" u="none" kern="1200" baseline="0">
                            <a:solidFill>
                              <a:schemeClr val="tx1"/>
                            </a:solidFill>
                            <a:latin typeface="Arial" panose="020B0604020202020204" pitchFamily="34" charset="0"/>
                            <a:ea typeface="隶书" panose="02010509060101010101" pitchFamily="49" charset="-122"/>
                          </a:defRPr>
                        </a:lvl2pPr>
                        <a:lvl3pPr marL="1143000" lvl="2" indent="-228600" algn="l" defTabSz="914400" rtl="0" eaLnBrk="1" fontAlgn="base" latinLnBrk="0" hangingPunct="1">
                          <a:lnSpc>
                            <a:spcPct val="100000"/>
                          </a:lnSpc>
                          <a:spcBef>
                            <a:spcPct val="20000"/>
                          </a:spcBef>
                          <a:spcAft>
                            <a:spcPct val="0"/>
                          </a:spcAft>
                          <a:buClr>
                            <a:srgbClr val="FF3300"/>
                          </a:buClr>
                          <a:buFont typeface="Wingdings" panose="05000000000000000000" pitchFamily="2" charset="2"/>
                          <a:buChar char="v"/>
                          <a:defRPr sz="2000" b="0" i="0" u="none" kern="1200" baseline="0">
                            <a:solidFill>
                              <a:schemeClr val="tx1"/>
                            </a:solidFill>
                            <a:latin typeface="Arial" panose="020B0604020202020204" pitchFamily="34" charset="0"/>
                            <a:ea typeface="隶书" panose="02010509060101010101" pitchFamily="49" charset="-122"/>
                          </a:defRPr>
                        </a:lvl3pPr>
                        <a:lvl4pPr marL="1600200" lvl="3" indent="-228600" algn="l" defTabSz="914400" rtl="0" eaLnBrk="1" fontAlgn="base" latinLnBrk="0" hangingPunct="1">
                          <a:lnSpc>
                            <a:spcPct val="100000"/>
                          </a:lnSpc>
                          <a:spcBef>
                            <a:spcPct val="20000"/>
                          </a:spcBef>
                          <a:spcAft>
                            <a:spcPct val="0"/>
                          </a:spcAft>
                          <a:buClr>
                            <a:srgbClr val="FFCC00"/>
                          </a:buClr>
                          <a:buFont typeface="Wingdings" panose="05000000000000000000" pitchFamily="2" charset="2"/>
                          <a:buChar char="l"/>
                          <a:defRPr sz="1800" b="0" i="0" u="none" kern="1200" baseline="0">
                            <a:solidFill>
                              <a:schemeClr val="tx1"/>
                            </a:solidFill>
                            <a:latin typeface="Arial" panose="020B0604020202020204" pitchFamily="34" charset="0"/>
                            <a:ea typeface="隶书" panose="02010509060101010101" pitchFamily="49" charset="-122"/>
                          </a:defRPr>
                        </a:lvl4pPr>
                        <a:lvl5pPr marL="2057400" lvl="4" indent="-228600" algn="l" defTabSz="914400" rtl="0" eaLnBrk="1" fontAlgn="base" latinLnBrk="0" hangingPunct="1">
                          <a:lnSpc>
                            <a:spcPct val="100000"/>
                          </a:lnSpc>
                          <a:spcBef>
                            <a:spcPct val="20000"/>
                          </a:spcBef>
                          <a:spcAft>
                            <a:spcPct val="0"/>
                          </a:spcAft>
                          <a:buClr>
                            <a:srgbClr val="FF00FF"/>
                          </a:buClr>
                          <a:buFont typeface="Wingdings" panose="05000000000000000000" pitchFamily="2" charset="2"/>
                          <a:buChar char="u"/>
                          <a:defRPr sz="1800" b="0" i="0" u="none" kern="1200" baseline="0">
                            <a:solidFill>
                              <a:schemeClr val="tx1"/>
                            </a:solidFill>
                            <a:latin typeface="Arial" panose="020B0604020202020204" pitchFamily="34" charset="0"/>
                            <a:ea typeface="隶书" panose="02010509060101010101" pitchFamily="49" charset="-122"/>
                          </a:defRPr>
                        </a:lvl5pPr>
                      </a:lstStyle>
                      <a:p>
                        <a:pPr marL="0" lvl="0" indent="0" algn="ctr">
                          <a:buNone/>
                        </a:pPr>
                        <a:r>
                          <a:rPr lang="en-US" altLang="zh-CN" sz="1800" b="1"/>
                          <a:t>1</a:t>
                        </a:r>
                        <a:endParaRPr lang="zh-CN" altLang="en-US" sz="1800" b="1"/>
                      </a:p>
                    </a:txBody>
                    <a:tcPr marL="0" marR="0" marT="0" marB="0" anchor="ctr" anchorCtr="1">
                      <a:lnL cap="flat">
                        <a:noFill/>
                      </a:lnL>
                      <a:lnR cap="flat">
                        <a:noFill/>
                      </a:lnR>
                      <a:lnT>
                        <a:noFill/>
                      </a:lnT>
                      <a:lnB>
                        <a:noFill/>
                      </a:lnB>
                      <a:lnTlToBr>
                        <a:noFill/>
                      </a:lnTlToBr>
                      <a:lnBlToTr>
                        <a:noFill/>
                      </a:lnBlToTr>
                      <a:noFill/>
                    </a:tcPr>
                  </a:tc>
                </a:tr>
                <a:tr h="300037">
                  <a:tc>
                    <a:txBody>
                      <a:bodyPr/>
                      <a:lstStyle>
                        <a:lvl1pPr marL="342900" lvl="0" indent="-342900" algn="l" defTabSz="914400" rtl="0" eaLnBrk="1" fontAlgn="base" latinLnBrk="0" hangingPunct="1">
                          <a:lnSpc>
                            <a:spcPct val="100000"/>
                          </a:lnSpc>
                          <a:spcBef>
                            <a:spcPct val="20000"/>
                          </a:spcBef>
                          <a:spcAft>
                            <a:spcPct val="0"/>
                          </a:spcAft>
                          <a:buClr>
                            <a:schemeClr val="accent1"/>
                          </a:buClr>
                          <a:buChar char="§"/>
                          <a:defRPr sz="2800" u="none" kern="1200" baseline="0">
                            <a:solidFill>
                              <a:schemeClr val="tx1"/>
                            </a:solidFill>
                            <a:latin typeface="Arial" panose="020B0604020202020204" pitchFamily="34" charset="0"/>
                            <a:ea typeface="隶书" panose="02010509060101010101" pitchFamily="49" charset="-122"/>
                          </a:defRPr>
                        </a:lvl1pPr>
                        <a:lvl2pPr marL="742950" lvl="1" indent="-285750" algn="l" defTabSz="914400" rtl="0" eaLnBrk="1" fontAlgn="base" latinLnBrk="0" hangingPunct="1">
                          <a:lnSpc>
                            <a:spcPct val="100000"/>
                          </a:lnSpc>
                          <a:spcBef>
                            <a:spcPct val="20000"/>
                          </a:spcBef>
                          <a:spcAft>
                            <a:spcPct val="0"/>
                          </a:spcAft>
                          <a:buClr>
                            <a:srgbClr val="339933"/>
                          </a:buClr>
                          <a:buFont typeface="Wingdings" panose="05000000000000000000" pitchFamily="2" charset="2"/>
                          <a:buChar char="«"/>
                          <a:defRPr sz="2400" b="0" i="0" u="none" kern="1200" baseline="0">
                            <a:solidFill>
                              <a:schemeClr val="tx1"/>
                            </a:solidFill>
                            <a:latin typeface="Arial" panose="020B0604020202020204" pitchFamily="34" charset="0"/>
                            <a:ea typeface="隶书" panose="02010509060101010101" pitchFamily="49" charset="-122"/>
                          </a:defRPr>
                        </a:lvl2pPr>
                        <a:lvl3pPr marL="1143000" lvl="2" indent="-228600" algn="l" defTabSz="914400" rtl="0" eaLnBrk="1" fontAlgn="base" latinLnBrk="0" hangingPunct="1">
                          <a:lnSpc>
                            <a:spcPct val="100000"/>
                          </a:lnSpc>
                          <a:spcBef>
                            <a:spcPct val="20000"/>
                          </a:spcBef>
                          <a:spcAft>
                            <a:spcPct val="0"/>
                          </a:spcAft>
                          <a:buClr>
                            <a:srgbClr val="FF3300"/>
                          </a:buClr>
                          <a:buFont typeface="Wingdings" panose="05000000000000000000" pitchFamily="2" charset="2"/>
                          <a:buChar char="v"/>
                          <a:defRPr sz="2000" b="0" i="0" u="none" kern="1200" baseline="0">
                            <a:solidFill>
                              <a:schemeClr val="tx1"/>
                            </a:solidFill>
                            <a:latin typeface="Arial" panose="020B0604020202020204" pitchFamily="34" charset="0"/>
                            <a:ea typeface="隶书" panose="02010509060101010101" pitchFamily="49" charset="-122"/>
                          </a:defRPr>
                        </a:lvl3pPr>
                        <a:lvl4pPr marL="1600200" lvl="3" indent="-228600" algn="l" defTabSz="914400" rtl="0" eaLnBrk="1" fontAlgn="base" latinLnBrk="0" hangingPunct="1">
                          <a:lnSpc>
                            <a:spcPct val="100000"/>
                          </a:lnSpc>
                          <a:spcBef>
                            <a:spcPct val="20000"/>
                          </a:spcBef>
                          <a:spcAft>
                            <a:spcPct val="0"/>
                          </a:spcAft>
                          <a:buClr>
                            <a:srgbClr val="FFCC00"/>
                          </a:buClr>
                          <a:buFont typeface="Wingdings" panose="05000000000000000000" pitchFamily="2" charset="2"/>
                          <a:buChar char="l"/>
                          <a:defRPr sz="1800" b="0" i="0" u="none" kern="1200" baseline="0">
                            <a:solidFill>
                              <a:schemeClr val="tx1"/>
                            </a:solidFill>
                            <a:latin typeface="Arial" panose="020B0604020202020204" pitchFamily="34" charset="0"/>
                            <a:ea typeface="隶书" panose="02010509060101010101" pitchFamily="49" charset="-122"/>
                          </a:defRPr>
                        </a:lvl4pPr>
                        <a:lvl5pPr marL="2057400" lvl="4" indent="-228600" algn="l" defTabSz="914400" rtl="0" eaLnBrk="1" fontAlgn="base" latinLnBrk="0" hangingPunct="1">
                          <a:lnSpc>
                            <a:spcPct val="100000"/>
                          </a:lnSpc>
                          <a:spcBef>
                            <a:spcPct val="20000"/>
                          </a:spcBef>
                          <a:spcAft>
                            <a:spcPct val="0"/>
                          </a:spcAft>
                          <a:buClr>
                            <a:srgbClr val="FF00FF"/>
                          </a:buClr>
                          <a:buFont typeface="Wingdings" panose="05000000000000000000" pitchFamily="2" charset="2"/>
                          <a:buChar char="u"/>
                          <a:defRPr sz="1800" b="0" i="0" u="none" kern="1200" baseline="0">
                            <a:solidFill>
                              <a:schemeClr val="tx1"/>
                            </a:solidFill>
                            <a:latin typeface="Arial" panose="020B0604020202020204" pitchFamily="34" charset="0"/>
                            <a:ea typeface="隶书" panose="02010509060101010101" pitchFamily="49" charset="-122"/>
                          </a:defRPr>
                        </a:lvl5pPr>
                      </a:lstStyle>
                      <a:p>
                        <a:pPr marL="0" lvl="0" indent="0" algn="ctr">
                          <a:buNone/>
                        </a:pPr>
                        <a:r>
                          <a:rPr lang="en-US" altLang="zh-CN" sz="1800" b="1"/>
                          <a:t>2</a:t>
                        </a:r>
                        <a:endParaRPr lang="zh-CN" altLang="en-US" sz="1800" b="1"/>
                      </a:p>
                    </a:txBody>
                    <a:tcPr marL="0" marR="0" marT="0" marB="0" anchor="ctr" anchorCtr="1">
                      <a:lnL cap="flat">
                        <a:noFill/>
                      </a:lnL>
                      <a:lnR cap="flat">
                        <a:noFill/>
                      </a:lnR>
                      <a:lnT>
                        <a:noFill/>
                      </a:lnT>
                      <a:lnB>
                        <a:noFill/>
                      </a:lnB>
                      <a:lnTlToBr>
                        <a:noFill/>
                      </a:lnTlToBr>
                      <a:lnBlToTr>
                        <a:noFill/>
                      </a:lnBlToTr>
                      <a:noFill/>
                    </a:tcPr>
                  </a:tc>
                </a:tr>
                <a:tr h="298450">
                  <a:tc>
                    <a:txBody>
                      <a:bodyPr/>
                      <a:lstStyle>
                        <a:lvl1pPr marL="342900" lvl="0" indent="-342900" algn="l" defTabSz="914400" rtl="0" eaLnBrk="1" fontAlgn="base" latinLnBrk="0" hangingPunct="1">
                          <a:lnSpc>
                            <a:spcPct val="100000"/>
                          </a:lnSpc>
                          <a:spcBef>
                            <a:spcPct val="20000"/>
                          </a:spcBef>
                          <a:spcAft>
                            <a:spcPct val="0"/>
                          </a:spcAft>
                          <a:buClr>
                            <a:schemeClr val="accent1"/>
                          </a:buClr>
                          <a:buChar char="§"/>
                          <a:defRPr sz="2800" u="none" kern="1200" baseline="0">
                            <a:solidFill>
                              <a:schemeClr val="tx1"/>
                            </a:solidFill>
                            <a:latin typeface="Arial" panose="020B0604020202020204" pitchFamily="34" charset="0"/>
                            <a:ea typeface="隶书" panose="02010509060101010101" pitchFamily="49" charset="-122"/>
                          </a:defRPr>
                        </a:lvl1pPr>
                        <a:lvl2pPr marL="742950" lvl="1" indent="-285750" algn="l" defTabSz="914400" rtl="0" eaLnBrk="1" fontAlgn="base" latinLnBrk="0" hangingPunct="1">
                          <a:lnSpc>
                            <a:spcPct val="100000"/>
                          </a:lnSpc>
                          <a:spcBef>
                            <a:spcPct val="20000"/>
                          </a:spcBef>
                          <a:spcAft>
                            <a:spcPct val="0"/>
                          </a:spcAft>
                          <a:buClr>
                            <a:srgbClr val="339933"/>
                          </a:buClr>
                          <a:buFont typeface="Wingdings" panose="05000000000000000000" pitchFamily="2" charset="2"/>
                          <a:buChar char="«"/>
                          <a:defRPr sz="2400" b="0" i="0" u="none" kern="1200" baseline="0">
                            <a:solidFill>
                              <a:schemeClr val="tx1"/>
                            </a:solidFill>
                            <a:latin typeface="Arial" panose="020B0604020202020204" pitchFamily="34" charset="0"/>
                            <a:ea typeface="隶书" panose="02010509060101010101" pitchFamily="49" charset="-122"/>
                          </a:defRPr>
                        </a:lvl2pPr>
                        <a:lvl3pPr marL="1143000" lvl="2" indent="-228600" algn="l" defTabSz="914400" rtl="0" eaLnBrk="1" fontAlgn="base" latinLnBrk="0" hangingPunct="1">
                          <a:lnSpc>
                            <a:spcPct val="100000"/>
                          </a:lnSpc>
                          <a:spcBef>
                            <a:spcPct val="20000"/>
                          </a:spcBef>
                          <a:spcAft>
                            <a:spcPct val="0"/>
                          </a:spcAft>
                          <a:buClr>
                            <a:srgbClr val="FF3300"/>
                          </a:buClr>
                          <a:buFont typeface="Wingdings" panose="05000000000000000000" pitchFamily="2" charset="2"/>
                          <a:buChar char="v"/>
                          <a:defRPr sz="2000" b="0" i="0" u="none" kern="1200" baseline="0">
                            <a:solidFill>
                              <a:schemeClr val="tx1"/>
                            </a:solidFill>
                            <a:latin typeface="Arial" panose="020B0604020202020204" pitchFamily="34" charset="0"/>
                            <a:ea typeface="隶书" panose="02010509060101010101" pitchFamily="49" charset="-122"/>
                          </a:defRPr>
                        </a:lvl3pPr>
                        <a:lvl4pPr marL="1600200" lvl="3" indent="-228600" algn="l" defTabSz="914400" rtl="0" eaLnBrk="1" fontAlgn="base" latinLnBrk="0" hangingPunct="1">
                          <a:lnSpc>
                            <a:spcPct val="100000"/>
                          </a:lnSpc>
                          <a:spcBef>
                            <a:spcPct val="20000"/>
                          </a:spcBef>
                          <a:spcAft>
                            <a:spcPct val="0"/>
                          </a:spcAft>
                          <a:buClr>
                            <a:srgbClr val="FFCC00"/>
                          </a:buClr>
                          <a:buFont typeface="Wingdings" panose="05000000000000000000" pitchFamily="2" charset="2"/>
                          <a:buChar char="l"/>
                          <a:defRPr sz="1800" b="0" i="0" u="none" kern="1200" baseline="0">
                            <a:solidFill>
                              <a:schemeClr val="tx1"/>
                            </a:solidFill>
                            <a:latin typeface="Arial" panose="020B0604020202020204" pitchFamily="34" charset="0"/>
                            <a:ea typeface="隶书" panose="02010509060101010101" pitchFamily="49" charset="-122"/>
                          </a:defRPr>
                        </a:lvl4pPr>
                        <a:lvl5pPr marL="2057400" lvl="4" indent="-228600" algn="l" defTabSz="914400" rtl="0" eaLnBrk="1" fontAlgn="base" latinLnBrk="0" hangingPunct="1">
                          <a:lnSpc>
                            <a:spcPct val="100000"/>
                          </a:lnSpc>
                          <a:spcBef>
                            <a:spcPct val="20000"/>
                          </a:spcBef>
                          <a:spcAft>
                            <a:spcPct val="0"/>
                          </a:spcAft>
                          <a:buClr>
                            <a:srgbClr val="FF00FF"/>
                          </a:buClr>
                          <a:buFont typeface="Wingdings" panose="05000000000000000000" pitchFamily="2" charset="2"/>
                          <a:buChar char="u"/>
                          <a:defRPr sz="1800" b="0" i="0" u="none" kern="1200" baseline="0">
                            <a:solidFill>
                              <a:schemeClr val="tx1"/>
                            </a:solidFill>
                            <a:latin typeface="Arial" panose="020B0604020202020204" pitchFamily="34" charset="0"/>
                            <a:ea typeface="隶书" panose="02010509060101010101" pitchFamily="49" charset="-122"/>
                          </a:defRPr>
                        </a:lvl5pPr>
                      </a:lstStyle>
                      <a:p>
                        <a:pPr marL="0" lvl="0" indent="0" algn="ctr">
                          <a:buNone/>
                        </a:pPr>
                        <a:r>
                          <a:rPr lang="en-US" altLang="zh-CN" sz="1800" b="1"/>
                          <a:t>3</a:t>
                        </a:r>
                        <a:endParaRPr lang="zh-CN" altLang="en-US" sz="1800" b="1"/>
                      </a:p>
                    </a:txBody>
                    <a:tcPr marL="0" marR="0" marT="0" marB="0" anchor="ctr" anchorCtr="1">
                      <a:lnL cap="flat">
                        <a:noFill/>
                      </a:lnL>
                      <a:lnR cap="flat">
                        <a:noFill/>
                      </a:lnR>
                      <a:lnT>
                        <a:noFill/>
                      </a:lnT>
                      <a:lnB>
                        <a:noFill/>
                      </a:lnB>
                      <a:lnTlToBr>
                        <a:noFill/>
                      </a:lnTlToBr>
                      <a:lnBlToTr>
                        <a:noFill/>
                      </a:lnBlToTr>
                      <a:noFill/>
                    </a:tcPr>
                  </a:tc>
                </a:tr>
                <a:tr h="300038">
                  <a:tc>
                    <a:txBody>
                      <a:bodyPr/>
                      <a:lstStyle>
                        <a:lvl1pPr marL="342900" lvl="0" indent="-342900" algn="l" defTabSz="914400" rtl="0" eaLnBrk="1" fontAlgn="base" latinLnBrk="0" hangingPunct="1">
                          <a:lnSpc>
                            <a:spcPct val="100000"/>
                          </a:lnSpc>
                          <a:spcBef>
                            <a:spcPct val="20000"/>
                          </a:spcBef>
                          <a:spcAft>
                            <a:spcPct val="0"/>
                          </a:spcAft>
                          <a:buClr>
                            <a:schemeClr val="accent1"/>
                          </a:buClr>
                          <a:buChar char="§"/>
                          <a:defRPr sz="2800" u="none" kern="1200" baseline="0">
                            <a:solidFill>
                              <a:schemeClr val="tx1"/>
                            </a:solidFill>
                            <a:latin typeface="Arial" panose="020B0604020202020204" pitchFamily="34" charset="0"/>
                            <a:ea typeface="隶书" panose="02010509060101010101" pitchFamily="49" charset="-122"/>
                          </a:defRPr>
                        </a:lvl1pPr>
                        <a:lvl2pPr marL="742950" lvl="1" indent="-285750" algn="l" defTabSz="914400" rtl="0" eaLnBrk="1" fontAlgn="base" latinLnBrk="0" hangingPunct="1">
                          <a:lnSpc>
                            <a:spcPct val="100000"/>
                          </a:lnSpc>
                          <a:spcBef>
                            <a:spcPct val="20000"/>
                          </a:spcBef>
                          <a:spcAft>
                            <a:spcPct val="0"/>
                          </a:spcAft>
                          <a:buClr>
                            <a:srgbClr val="339933"/>
                          </a:buClr>
                          <a:buFont typeface="Wingdings" panose="05000000000000000000" pitchFamily="2" charset="2"/>
                          <a:buChar char="«"/>
                          <a:defRPr sz="2400" b="0" i="0" u="none" kern="1200" baseline="0">
                            <a:solidFill>
                              <a:schemeClr val="tx1"/>
                            </a:solidFill>
                            <a:latin typeface="Arial" panose="020B0604020202020204" pitchFamily="34" charset="0"/>
                            <a:ea typeface="隶书" panose="02010509060101010101" pitchFamily="49" charset="-122"/>
                          </a:defRPr>
                        </a:lvl2pPr>
                        <a:lvl3pPr marL="1143000" lvl="2" indent="-228600" algn="l" defTabSz="914400" rtl="0" eaLnBrk="1" fontAlgn="base" latinLnBrk="0" hangingPunct="1">
                          <a:lnSpc>
                            <a:spcPct val="100000"/>
                          </a:lnSpc>
                          <a:spcBef>
                            <a:spcPct val="20000"/>
                          </a:spcBef>
                          <a:spcAft>
                            <a:spcPct val="0"/>
                          </a:spcAft>
                          <a:buClr>
                            <a:srgbClr val="FF3300"/>
                          </a:buClr>
                          <a:buFont typeface="Wingdings" panose="05000000000000000000" pitchFamily="2" charset="2"/>
                          <a:buChar char="v"/>
                          <a:defRPr sz="2000" b="0" i="0" u="none" kern="1200" baseline="0">
                            <a:solidFill>
                              <a:schemeClr val="tx1"/>
                            </a:solidFill>
                            <a:latin typeface="Arial" panose="020B0604020202020204" pitchFamily="34" charset="0"/>
                            <a:ea typeface="隶书" panose="02010509060101010101" pitchFamily="49" charset="-122"/>
                          </a:defRPr>
                        </a:lvl3pPr>
                        <a:lvl4pPr marL="1600200" lvl="3" indent="-228600" algn="l" defTabSz="914400" rtl="0" eaLnBrk="1" fontAlgn="base" latinLnBrk="0" hangingPunct="1">
                          <a:lnSpc>
                            <a:spcPct val="100000"/>
                          </a:lnSpc>
                          <a:spcBef>
                            <a:spcPct val="20000"/>
                          </a:spcBef>
                          <a:spcAft>
                            <a:spcPct val="0"/>
                          </a:spcAft>
                          <a:buClr>
                            <a:srgbClr val="FFCC00"/>
                          </a:buClr>
                          <a:buFont typeface="Wingdings" panose="05000000000000000000" pitchFamily="2" charset="2"/>
                          <a:buChar char="l"/>
                          <a:defRPr sz="1800" b="0" i="0" u="none" kern="1200" baseline="0">
                            <a:solidFill>
                              <a:schemeClr val="tx1"/>
                            </a:solidFill>
                            <a:latin typeface="Arial" panose="020B0604020202020204" pitchFamily="34" charset="0"/>
                            <a:ea typeface="隶书" panose="02010509060101010101" pitchFamily="49" charset="-122"/>
                          </a:defRPr>
                        </a:lvl4pPr>
                        <a:lvl5pPr marL="2057400" lvl="4" indent="-228600" algn="l" defTabSz="914400" rtl="0" eaLnBrk="1" fontAlgn="base" latinLnBrk="0" hangingPunct="1">
                          <a:lnSpc>
                            <a:spcPct val="100000"/>
                          </a:lnSpc>
                          <a:spcBef>
                            <a:spcPct val="20000"/>
                          </a:spcBef>
                          <a:spcAft>
                            <a:spcPct val="0"/>
                          </a:spcAft>
                          <a:buClr>
                            <a:srgbClr val="FF00FF"/>
                          </a:buClr>
                          <a:buFont typeface="Wingdings" panose="05000000000000000000" pitchFamily="2" charset="2"/>
                          <a:buChar char="u"/>
                          <a:defRPr sz="1800" b="0" i="0" u="none" kern="1200" baseline="0">
                            <a:solidFill>
                              <a:schemeClr val="tx1"/>
                            </a:solidFill>
                            <a:latin typeface="Arial" panose="020B0604020202020204" pitchFamily="34" charset="0"/>
                            <a:ea typeface="隶书" panose="02010509060101010101" pitchFamily="49" charset="-122"/>
                          </a:defRPr>
                        </a:lvl5pPr>
                      </a:lstStyle>
                      <a:p>
                        <a:pPr marL="0" lvl="0" indent="0" algn="ctr">
                          <a:buNone/>
                        </a:pPr>
                        <a:r>
                          <a:rPr lang="en-US" altLang="zh-CN" sz="1800" b="1"/>
                          <a:t>4</a:t>
                        </a:r>
                        <a:endParaRPr lang="zh-CN" altLang="en-US" sz="1800" b="1"/>
                      </a:p>
                    </a:txBody>
                    <a:tcPr marL="0" marR="0" marT="0" marB="0" anchor="ctr" anchorCtr="1">
                      <a:lnL cap="flat">
                        <a:noFill/>
                      </a:lnL>
                      <a:lnR cap="flat">
                        <a:noFill/>
                      </a:lnR>
                      <a:lnT>
                        <a:noFill/>
                      </a:lnT>
                      <a:lnB>
                        <a:noFill/>
                      </a:lnB>
                      <a:lnTlToBr>
                        <a:noFill/>
                      </a:lnTlToBr>
                      <a:lnBlToTr>
                        <a:noFill/>
                      </a:lnBlToTr>
                      <a:noFill/>
                    </a:tcPr>
                  </a:tc>
                </a:tr>
                <a:tr h="331787">
                  <a:tc>
                    <a:txBody>
                      <a:bodyPr/>
                      <a:lstStyle>
                        <a:lvl1pPr marL="342900" lvl="0" indent="-342900" algn="l" defTabSz="914400" rtl="0" eaLnBrk="1" fontAlgn="base" latinLnBrk="0" hangingPunct="1">
                          <a:lnSpc>
                            <a:spcPct val="100000"/>
                          </a:lnSpc>
                          <a:spcBef>
                            <a:spcPct val="20000"/>
                          </a:spcBef>
                          <a:spcAft>
                            <a:spcPct val="0"/>
                          </a:spcAft>
                          <a:buClr>
                            <a:schemeClr val="accent1"/>
                          </a:buClr>
                          <a:buChar char="§"/>
                          <a:defRPr sz="2800" u="none" kern="1200" baseline="0">
                            <a:solidFill>
                              <a:schemeClr val="tx1"/>
                            </a:solidFill>
                            <a:latin typeface="Arial" panose="020B0604020202020204" pitchFamily="34" charset="0"/>
                            <a:ea typeface="隶书" panose="02010509060101010101" pitchFamily="49" charset="-122"/>
                          </a:defRPr>
                        </a:lvl1pPr>
                        <a:lvl2pPr marL="742950" lvl="1" indent="-285750" algn="l" defTabSz="914400" rtl="0" eaLnBrk="1" fontAlgn="base" latinLnBrk="0" hangingPunct="1">
                          <a:lnSpc>
                            <a:spcPct val="100000"/>
                          </a:lnSpc>
                          <a:spcBef>
                            <a:spcPct val="20000"/>
                          </a:spcBef>
                          <a:spcAft>
                            <a:spcPct val="0"/>
                          </a:spcAft>
                          <a:buClr>
                            <a:srgbClr val="339933"/>
                          </a:buClr>
                          <a:buFont typeface="Wingdings" panose="05000000000000000000" pitchFamily="2" charset="2"/>
                          <a:buChar char="«"/>
                          <a:defRPr sz="2400" b="0" i="0" u="none" kern="1200" baseline="0">
                            <a:solidFill>
                              <a:schemeClr val="tx1"/>
                            </a:solidFill>
                            <a:latin typeface="Arial" panose="020B0604020202020204" pitchFamily="34" charset="0"/>
                            <a:ea typeface="隶书" panose="02010509060101010101" pitchFamily="49" charset="-122"/>
                          </a:defRPr>
                        </a:lvl2pPr>
                        <a:lvl3pPr marL="1143000" lvl="2" indent="-228600" algn="l" defTabSz="914400" rtl="0" eaLnBrk="1" fontAlgn="base" latinLnBrk="0" hangingPunct="1">
                          <a:lnSpc>
                            <a:spcPct val="100000"/>
                          </a:lnSpc>
                          <a:spcBef>
                            <a:spcPct val="20000"/>
                          </a:spcBef>
                          <a:spcAft>
                            <a:spcPct val="0"/>
                          </a:spcAft>
                          <a:buClr>
                            <a:srgbClr val="FF3300"/>
                          </a:buClr>
                          <a:buFont typeface="Wingdings" panose="05000000000000000000" pitchFamily="2" charset="2"/>
                          <a:buChar char="v"/>
                          <a:defRPr sz="2000" b="0" i="0" u="none" kern="1200" baseline="0">
                            <a:solidFill>
                              <a:schemeClr val="tx1"/>
                            </a:solidFill>
                            <a:latin typeface="Arial" panose="020B0604020202020204" pitchFamily="34" charset="0"/>
                            <a:ea typeface="隶书" panose="02010509060101010101" pitchFamily="49" charset="-122"/>
                          </a:defRPr>
                        </a:lvl3pPr>
                        <a:lvl4pPr marL="1600200" lvl="3" indent="-228600" algn="l" defTabSz="914400" rtl="0" eaLnBrk="1" fontAlgn="base" latinLnBrk="0" hangingPunct="1">
                          <a:lnSpc>
                            <a:spcPct val="100000"/>
                          </a:lnSpc>
                          <a:spcBef>
                            <a:spcPct val="20000"/>
                          </a:spcBef>
                          <a:spcAft>
                            <a:spcPct val="0"/>
                          </a:spcAft>
                          <a:buClr>
                            <a:srgbClr val="FFCC00"/>
                          </a:buClr>
                          <a:buFont typeface="Wingdings" panose="05000000000000000000" pitchFamily="2" charset="2"/>
                          <a:buChar char="l"/>
                          <a:defRPr sz="1800" b="0" i="0" u="none" kern="1200" baseline="0">
                            <a:solidFill>
                              <a:schemeClr val="tx1"/>
                            </a:solidFill>
                            <a:latin typeface="Arial" panose="020B0604020202020204" pitchFamily="34" charset="0"/>
                            <a:ea typeface="隶书" panose="02010509060101010101" pitchFamily="49" charset="-122"/>
                          </a:defRPr>
                        </a:lvl4pPr>
                        <a:lvl5pPr marL="2057400" lvl="4" indent="-228600" algn="l" defTabSz="914400" rtl="0" eaLnBrk="1" fontAlgn="base" latinLnBrk="0" hangingPunct="1">
                          <a:lnSpc>
                            <a:spcPct val="100000"/>
                          </a:lnSpc>
                          <a:spcBef>
                            <a:spcPct val="20000"/>
                          </a:spcBef>
                          <a:spcAft>
                            <a:spcPct val="0"/>
                          </a:spcAft>
                          <a:buClr>
                            <a:srgbClr val="FF00FF"/>
                          </a:buClr>
                          <a:buFont typeface="Wingdings" panose="05000000000000000000" pitchFamily="2" charset="2"/>
                          <a:buChar char="u"/>
                          <a:defRPr sz="1800" b="0" i="0" u="none" kern="1200" baseline="0">
                            <a:solidFill>
                              <a:schemeClr val="tx1"/>
                            </a:solidFill>
                            <a:latin typeface="Arial" panose="020B0604020202020204" pitchFamily="34" charset="0"/>
                            <a:ea typeface="隶书" panose="02010509060101010101" pitchFamily="49" charset="-122"/>
                          </a:defRPr>
                        </a:lvl5pPr>
                      </a:lstStyle>
                      <a:p>
                        <a:pPr marL="0" lvl="0" indent="0" algn="ctr">
                          <a:buNone/>
                        </a:pPr>
                        <a:r>
                          <a:rPr lang="en-US" altLang="zh-CN" sz="1800" b="1" dirty="0">
                            <a:solidFill>
                              <a:srgbClr val="FF0000"/>
                            </a:solidFill>
                          </a:rPr>
                          <a:t>5</a:t>
                        </a:r>
                        <a:endParaRPr lang="zh-CN" altLang="en-US" sz="1800" b="1" dirty="0">
                          <a:solidFill>
                            <a:srgbClr val="FF0000"/>
                          </a:solidFill>
                        </a:endParaRPr>
                      </a:p>
                    </a:txBody>
                    <a:tcPr marL="0" marR="0" marT="0" marB="0" anchor="ctr" anchorCtr="1">
                      <a:lnL cap="flat">
                        <a:noFill/>
                      </a:lnL>
                      <a:lnR cap="flat">
                        <a:noFill/>
                      </a:lnR>
                      <a:lnT>
                        <a:noFill/>
                      </a:lnT>
                      <a:lnB cap="flat">
                        <a:noFill/>
                      </a:lnB>
                      <a:lnTlToBr>
                        <a:noFill/>
                      </a:lnTlToBr>
                      <a:lnBlToTr>
                        <a:noFill/>
                      </a:lnBlToTr>
                      <a:noFill/>
                    </a:tcPr>
                  </a:tc>
                </a:tr>
              </a:tbl>
            </a:graphicData>
          </a:graphic>
        </p:graphicFrame>
        <p:sp>
          <p:nvSpPr>
            <p:cNvPr id="101527" name="文本框 101526"/>
            <p:cNvSpPr txBox="1"/>
            <p:nvPr/>
          </p:nvSpPr>
          <p:spPr>
            <a:xfrm>
              <a:off x="7725410" y="1432243"/>
              <a:ext cx="152400" cy="276860"/>
            </a:xfrm>
            <a:prstGeom prst="rect">
              <a:avLst/>
            </a:prstGeom>
            <a:noFill/>
            <a:ln w="9525">
              <a:noFill/>
            </a:ln>
          </p:spPr>
          <p:txBody>
            <a:bodyPr wrap="none" lIns="0" tIns="0" rIns="0" bIns="0" anchor="t">
              <a:spAutoFit/>
            </a:bodyPr>
            <a:lstStyle/>
            <a:p>
              <a:pPr algn="l">
                <a:lnSpc>
                  <a:spcPct val="100000"/>
                </a:lnSpc>
                <a:spcAft>
                  <a:spcPct val="0"/>
                </a:spcAft>
              </a:pPr>
              <a:r>
                <a:rPr lang="en-US" altLang="zh-CN">
                  <a:latin typeface="Arial" panose="020B0604020202020204" pitchFamily="34" charset="0"/>
                  <a:ea typeface="宋体" panose="02010600030101010101" pitchFamily="2" charset="-122"/>
                </a:rPr>
                <a:t>S</a:t>
              </a:r>
              <a:endParaRPr lang="en-US" altLang="zh-CN">
                <a:latin typeface="Arial" panose="020B0604020202020204" pitchFamily="34" charset="0"/>
                <a:ea typeface="宋体" panose="02010600030101010101" pitchFamily="2" charset="-122"/>
              </a:endParaRPr>
            </a:p>
          </p:txBody>
        </p:sp>
        <p:graphicFrame>
          <p:nvGraphicFramePr>
            <p:cNvPr id="101528" name="表格 101527"/>
            <p:cNvGraphicFramePr/>
            <p:nvPr/>
          </p:nvGraphicFramePr>
          <p:xfrm>
            <a:off x="8182610" y="1827530"/>
            <a:ext cx="609600" cy="1828800"/>
          </p:xfrm>
          <a:graphic>
            <a:graphicData uri="http://schemas.openxmlformats.org/drawingml/2006/table">
              <a:tbl>
                <a:tblPr/>
                <a:tblGrid>
                  <a:gridCol w="609600"/>
                </a:tblGrid>
                <a:tr h="304800">
                  <a:tc>
                    <a:txBody>
                      <a:bodyPr/>
                      <a:lstStyle>
                        <a:lvl1pPr marL="342900" lvl="0" indent="-342900" algn="l" defTabSz="914400" rtl="0" eaLnBrk="1" fontAlgn="base" latinLnBrk="0" hangingPunct="1">
                          <a:lnSpc>
                            <a:spcPct val="100000"/>
                          </a:lnSpc>
                          <a:spcBef>
                            <a:spcPct val="20000"/>
                          </a:spcBef>
                          <a:spcAft>
                            <a:spcPct val="0"/>
                          </a:spcAft>
                          <a:buClr>
                            <a:schemeClr val="accent1"/>
                          </a:buClr>
                          <a:buChar char="§"/>
                          <a:defRPr sz="2800" u="none" kern="1200" baseline="0">
                            <a:solidFill>
                              <a:schemeClr val="tx1"/>
                            </a:solidFill>
                            <a:latin typeface="Arial" panose="020B0604020202020204" pitchFamily="34" charset="0"/>
                            <a:ea typeface="隶书" panose="02010509060101010101" pitchFamily="49" charset="-122"/>
                          </a:defRPr>
                        </a:lvl1pPr>
                        <a:lvl2pPr marL="742950" lvl="1" indent="-285750" algn="l" defTabSz="914400" rtl="0" eaLnBrk="1" fontAlgn="base" latinLnBrk="0" hangingPunct="1">
                          <a:lnSpc>
                            <a:spcPct val="100000"/>
                          </a:lnSpc>
                          <a:spcBef>
                            <a:spcPct val="20000"/>
                          </a:spcBef>
                          <a:spcAft>
                            <a:spcPct val="0"/>
                          </a:spcAft>
                          <a:buClr>
                            <a:srgbClr val="339933"/>
                          </a:buClr>
                          <a:buFont typeface="Wingdings" panose="05000000000000000000" pitchFamily="2" charset="2"/>
                          <a:buChar char="«"/>
                          <a:defRPr sz="2400" b="0" i="0" u="none" kern="1200" baseline="0">
                            <a:solidFill>
                              <a:schemeClr val="tx1"/>
                            </a:solidFill>
                            <a:latin typeface="Arial" panose="020B0604020202020204" pitchFamily="34" charset="0"/>
                            <a:ea typeface="隶书" panose="02010509060101010101" pitchFamily="49" charset="-122"/>
                          </a:defRPr>
                        </a:lvl2pPr>
                        <a:lvl3pPr marL="1143000" lvl="2" indent="-228600" algn="l" defTabSz="914400" rtl="0" eaLnBrk="1" fontAlgn="base" latinLnBrk="0" hangingPunct="1">
                          <a:lnSpc>
                            <a:spcPct val="100000"/>
                          </a:lnSpc>
                          <a:spcBef>
                            <a:spcPct val="20000"/>
                          </a:spcBef>
                          <a:spcAft>
                            <a:spcPct val="0"/>
                          </a:spcAft>
                          <a:buClr>
                            <a:srgbClr val="FF3300"/>
                          </a:buClr>
                          <a:buFont typeface="Wingdings" panose="05000000000000000000" pitchFamily="2" charset="2"/>
                          <a:buChar char="v"/>
                          <a:defRPr sz="2000" b="0" i="0" u="none" kern="1200" baseline="0">
                            <a:solidFill>
                              <a:schemeClr val="tx1"/>
                            </a:solidFill>
                            <a:latin typeface="Arial" panose="020B0604020202020204" pitchFamily="34" charset="0"/>
                            <a:ea typeface="隶书" panose="02010509060101010101" pitchFamily="49" charset="-122"/>
                          </a:defRPr>
                        </a:lvl3pPr>
                        <a:lvl4pPr marL="1600200" lvl="3" indent="-228600" algn="l" defTabSz="914400" rtl="0" eaLnBrk="1" fontAlgn="base" latinLnBrk="0" hangingPunct="1">
                          <a:lnSpc>
                            <a:spcPct val="100000"/>
                          </a:lnSpc>
                          <a:spcBef>
                            <a:spcPct val="20000"/>
                          </a:spcBef>
                          <a:spcAft>
                            <a:spcPct val="0"/>
                          </a:spcAft>
                          <a:buClr>
                            <a:srgbClr val="FFCC00"/>
                          </a:buClr>
                          <a:buFont typeface="Wingdings" panose="05000000000000000000" pitchFamily="2" charset="2"/>
                          <a:buChar char="l"/>
                          <a:defRPr sz="1800" b="0" i="0" u="none" kern="1200" baseline="0">
                            <a:solidFill>
                              <a:schemeClr val="tx1"/>
                            </a:solidFill>
                            <a:latin typeface="Arial" panose="020B0604020202020204" pitchFamily="34" charset="0"/>
                            <a:ea typeface="隶书" panose="02010509060101010101" pitchFamily="49" charset="-122"/>
                          </a:defRPr>
                        </a:lvl4pPr>
                        <a:lvl5pPr marL="2057400" lvl="4" indent="-228600" algn="l" defTabSz="914400" rtl="0" eaLnBrk="1" fontAlgn="base" latinLnBrk="0" hangingPunct="1">
                          <a:lnSpc>
                            <a:spcPct val="100000"/>
                          </a:lnSpc>
                          <a:spcBef>
                            <a:spcPct val="20000"/>
                          </a:spcBef>
                          <a:spcAft>
                            <a:spcPct val="0"/>
                          </a:spcAft>
                          <a:buClr>
                            <a:srgbClr val="FF00FF"/>
                          </a:buClr>
                          <a:buFont typeface="Wingdings" panose="05000000000000000000" pitchFamily="2" charset="2"/>
                          <a:buChar char="u"/>
                          <a:defRPr sz="1800" b="0" i="0" u="none" kern="1200" baseline="0">
                            <a:solidFill>
                              <a:schemeClr val="tx1"/>
                            </a:solidFill>
                            <a:latin typeface="Arial" panose="020B0604020202020204" pitchFamily="34" charset="0"/>
                            <a:ea typeface="隶书" panose="02010509060101010101" pitchFamily="49" charset="-122"/>
                          </a:defRPr>
                        </a:lvl5pPr>
                      </a:lstStyle>
                      <a:p>
                        <a:pPr marL="0" lvl="0" indent="0" algn="ctr">
                          <a:buNone/>
                        </a:pPr>
                        <a:r>
                          <a:rPr lang="en-US" altLang="zh-CN" sz="2000"/>
                          <a:t>0</a:t>
                        </a:r>
                        <a:endParaRPr lang="zh-CN" altLang="en-US" sz="2000"/>
                      </a:p>
                    </a:txBody>
                    <a:tcPr marL="0" marR="0" marT="0" marB="0" anchor="ctr" anchorCtr="1">
                      <a:lnL w="28575" cap="flat" cmpd="sng">
                        <a:solidFill>
                          <a:schemeClr val="tx1"/>
                        </a:solidFill>
                        <a:prstDash val="solid"/>
                        <a:miter/>
                        <a:headEnd type="none" w="med" len="med"/>
                        <a:tailEnd type="none" w="med" len="med"/>
                      </a:lnL>
                      <a:lnR w="28575" cap="flat" cmpd="sng">
                        <a:solidFill>
                          <a:schemeClr val="tx1"/>
                        </a:solidFill>
                        <a:prstDash val="solid"/>
                        <a:miter/>
                        <a:headEnd type="none" w="med" len="med"/>
                        <a:tailEnd type="none" w="med" len="med"/>
                      </a:lnR>
                      <a:lnT w="28575"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noFill/>
                    </a:tcPr>
                  </a:tc>
                </a:tr>
                <a:tr h="304800">
                  <a:tc>
                    <a:txBody>
                      <a:bodyPr/>
                      <a:lstStyle>
                        <a:lvl1pPr marL="342900" lvl="0" indent="-342900" algn="l" defTabSz="914400" rtl="0" eaLnBrk="1" fontAlgn="base" latinLnBrk="0" hangingPunct="1">
                          <a:lnSpc>
                            <a:spcPct val="100000"/>
                          </a:lnSpc>
                          <a:spcBef>
                            <a:spcPct val="20000"/>
                          </a:spcBef>
                          <a:spcAft>
                            <a:spcPct val="0"/>
                          </a:spcAft>
                          <a:buClr>
                            <a:schemeClr val="accent1"/>
                          </a:buClr>
                          <a:buChar char="§"/>
                          <a:defRPr sz="2800" u="none" kern="1200" baseline="0">
                            <a:solidFill>
                              <a:schemeClr val="tx1"/>
                            </a:solidFill>
                            <a:latin typeface="Arial" panose="020B0604020202020204" pitchFamily="34" charset="0"/>
                            <a:ea typeface="隶书" panose="02010509060101010101" pitchFamily="49" charset="-122"/>
                          </a:defRPr>
                        </a:lvl1pPr>
                        <a:lvl2pPr marL="742950" lvl="1" indent="-285750" algn="l" defTabSz="914400" rtl="0" eaLnBrk="1" fontAlgn="base" latinLnBrk="0" hangingPunct="1">
                          <a:lnSpc>
                            <a:spcPct val="100000"/>
                          </a:lnSpc>
                          <a:spcBef>
                            <a:spcPct val="20000"/>
                          </a:spcBef>
                          <a:spcAft>
                            <a:spcPct val="0"/>
                          </a:spcAft>
                          <a:buClr>
                            <a:srgbClr val="339933"/>
                          </a:buClr>
                          <a:buFont typeface="Wingdings" panose="05000000000000000000" pitchFamily="2" charset="2"/>
                          <a:buChar char="«"/>
                          <a:defRPr sz="2400" b="0" i="0" u="none" kern="1200" baseline="0">
                            <a:solidFill>
                              <a:schemeClr val="tx1"/>
                            </a:solidFill>
                            <a:latin typeface="Arial" panose="020B0604020202020204" pitchFamily="34" charset="0"/>
                            <a:ea typeface="隶书" panose="02010509060101010101" pitchFamily="49" charset="-122"/>
                          </a:defRPr>
                        </a:lvl2pPr>
                        <a:lvl3pPr marL="1143000" lvl="2" indent="-228600" algn="l" defTabSz="914400" rtl="0" eaLnBrk="1" fontAlgn="base" latinLnBrk="0" hangingPunct="1">
                          <a:lnSpc>
                            <a:spcPct val="100000"/>
                          </a:lnSpc>
                          <a:spcBef>
                            <a:spcPct val="20000"/>
                          </a:spcBef>
                          <a:spcAft>
                            <a:spcPct val="0"/>
                          </a:spcAft>
                          <a:buClr>
                            <a:srgbClr val="FF3300"/>
                          </a:buClr>
                          <a:buFont typeface="Wingdings" panose="05000000000000000000" pitchFamily="2" charset="2"/>
                          <a:buChar char="v"/>
                          <a:defRPr sz="2000" b="0" i="0" u="none" kern="1200" baseline="0">
                            <a:solidFill>
                              <a:schemeClr val="tx1"/>
                            </a:solidFill>
                            <a:latin typeface="Arial" panose="020B0604020202020204" pitchFamily="34" charset="0"/>
                            <a:ea typeface="隶书" panose="02010509060101010101" pitchFamily="49" charset="-122"/>
                          </a:defRPr>
                        </a:lvl3pPr>
                        <a:lvl4pPr marL="1600200" lvl="3" indent="-228600" algn="l" defTabSz="914400" rtl="0" eaLnBrk="1" fontAlgn="base" latinLnBrk="0" hangingPunct="1">
                          <a:lnSpc>
                            <a:spcPct val="100000"/>
                          </a:lnSpc>
                          <a:spcBef>
                            <a:spcPct val="20000"/>
                          </a:spcBef>
                          <a:spcAft>
                            <a:spcPct val="0"/>
                          </a:spcAft>
                          <a:buClr>
                            <a:srgbClr val="FFCC00"/>
                          </a:buClr>
                          <a:buFont typeface="Wingdings" panose="05000000000000000000" pitchFamily="2" charset="2"/>
                          <a:buChar char="l"/>
                          <a:defRPr sz="1800" b="0" i="0" u="none" kern="1200" baseline="0">
                            <a:solidFill>
                              <a:schemeClr val="tx1"/>
                            </a:solidFill>
                            <a:latin typeface="Arial" panose="020B0604020202020204" pitchFamily="34" charset="0"/>
                            <a:ea typeface="隶书" panose="02010509060101010101" pitchFamily="49" charset="-122"/>
                          </a:defRPr>
                        </a:lvl4pPr>
                        <a:lvl5pPr marL="2057400" lvl="4" indent="-228600" algn="l" defTabSz="914400" rtl="0" eaLnBrk="1" fontAlgn="base" latinLnBrk="0" hangingPunct="1">
                          <a:lnSpc>
                            <a:spcPct val="100000"/>
                          </a:lnSpc>
                          <a:spcBef>
                            <a:spcPct val="20000"/>
                          </a:spcBef>
                          <a:spcAft>
                            <a:spcPct val="0"/>
                          </a:spcAft>
                          <a:buClr>
                            <a:srgbClr val="FF00FF"/>
                          </a:buClr>
                          <a:buFont typeface="Wingdings" panose="05000000000000000000" pitchFamily="2" charset="2"/>
                          <a:buChar char="u"/>
                          <a:defRPr sz="1800" b="0" i="0" u="none" kern="1200" baseline="0">
                            <a:solidFill>
                              <a:schemeClr val="tx1"/>
                            </a:solidFill>
                            <a:latin typeface="Arial" panose="020B0604020202020204" pitchFamily="34" charset="0"/>
                            <a:ea typeface="隶书" panose="02010509060101010101" pitchFamily="49" charset="-122"/>
                          </a:defRPr>
                        </a:lvl5pPr>
                      </a:lstStyle>
                      <a:p>
                        <a:pPr marL="0" lvl="0" indent="0" algn="ctr">
                          <a:buNone/>
                        </a:pPr>
                        <a:r>
                          <a:rPr lang="en-US" altLang="zh-CN" sz="2000"/>
                          <a:t>20</a:t>
                        </a:r>
                        <a:endParaRPr lang="zh-CN" altLang="en-US" sz="2000"/>
                      </a:p>
                    </a:txBody>
                    <a:tcPr marL="0" marR="0" marT="0" marB="0" anchor="ctr" anchorCtr="1">
                      <a:lnL w="28575" cap="flat" cmpd="sng">
                        <a:solidFill>
                          <a:schemeClr val="tx1"/>
                        </a:solidFill>
                        <a:prstDash val="solid"/>
                        <a:miter/>
                        <a:headEnd type="none" w="med" len="med"/>
                        <a:tailEnd type="none" w="med" len="med"/>
                      </a:lnL>
                      <a:lnR w="28575"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noFill/>
                    </a:tcPr>
                  </a:tc>
                </a:tr>
                <a:tr h="304800">
                  <a:tc>
                    <a:txBody>
                      <a:bodyPr/>
                      <a:lstStyle>
                        <a:lvl1pPr marL="342900" lvl="0" indent="-342900" algn="l" defTabSz="914400" rtl="0" eaLnBrk="1" fontAlgn="base" latinLnBrk="0" hangingPunct="1">
                          <a:lnSpc>
                            <a:spcPct val="100000"/>
                          </a:lnSpc>
                          <a:spcBef>
                            <a:spcPct val="20000"/>
                          </a:spcBef>
                          <a:spcAft>
                            <a:spcPct val="0"/>
                          </a:spcAft>
                          <a:buClr>
                            <a:schemeClr val="accent1"/>
                          </a:buClr>
                          <a:buChar char="§"/>
                          <a:defRPr sz="2800" u="none" kern="1200" baseline="0">
                            <a:solidFill>
                              <a:schemeClr val="tx1"/>
                            </a:solidFill>
                            <a:latin typeface="Arial" panose="020B0604020202020204" pitchFamily="34" charset="0"/>
                            <a:ea typeface="隶书" panose="02010509060101010101" pitchFamily="49" charset="-122"/>
                          </a:defRPr>
                        </a:lvl1pPr>
                        <a:lvl2pPr marL="742950" lvl="1" indent="-285750" algn="l" defTabSz="914400" rtl="0" eaLnBrk="1" fontAlgn="base" latinLnBrk="0" hangingPunct="1">
                          <a:lnSpc>
                            <a:spcPct val="100000"/>
                          </a:lnSpc>
                          <a:spcBef>
                            <a:spcPct val="20000"/>
                          </a:spcBef>
                          <a:spcAft>
                            <a:spcPct val="0"/>
                          </a:spcAft>
                          <a:buClr>
                            <a:srgbClr val="339933"/>
                          </a:buClr>
                          <a:buFont typeface="Wingdings" panose="05000000000000000000" pitchFamily="2" charset="2"/>
                          <a:buChar char="«"/>
                          <a:defRPr sz="2400" b="0" i="0" u="none" kern="1200" baseline="0">
                            <a:solidFill>
                              <a:schemeClr val="tx1"/>
                            </a:solidFill>
                            <a:latin typeface="Arial" panose="020B0604020202020204" pitchFamily="34" charset="0"/>
                            <a:ea typeface="隶书" panose="02010509060101010101" pitchFamily="49" charset="-122"/>
                          </a:defRPr>
                        </a:lvl2pPr>
                        <a:lvl3pPr marL="1143000" lvl="2" indent="-228600" algn="l" defTabSz="914400" rtl="0" eaLnBrk="1" fontAlgn="base" latinLnBrk="0" hangingPunct="1">
                          <a:lnSpc>
                            <a:spcPct val="100000"/>
                          </a:lnSpc>
                          <a:spcBef>
                            <a:spcPct val="20000"/>
                          </a:spcBef>
                          <a:spcAft>
                            <a:spcPct val="0"/>
                          </a:spcAft>
                          <a:buClr>
                            <a:srgbClr val="FF3300"/>
                          </a:buClr>
                          <a:buFont typeface="Wingdings" panose="05000000000000000000" pitchFamily="2" charset="2"/>
                          <a:buChar char="v"/>
                          <a:defRPr sz="2000" b="0" i="0" u="none" kern="1200" baseline="0">
                            <a:solidFill>
                              <a:schemeClr val="tx1"/>
                            </a:solidFill>
                            <a:latin typeface="Arial" panose="020B0604020202020204" pitchFamily="34" charset="0"/>
                            <a:ea typeface="隶书" panose="02010509060101010101" pitchFamily="49" charset="-122"/>
                          </a:defRPr>
                        </a:lvl3pPr>
                        <a:lvl4pPr marL="1600200" lvl="3" indent="-228600" algn="l" defTabSz="914400" rtl="0" eaLnBrk="1" fontAlgn="base" latinLnBrk="0" hangingPunct="1">
                          <a:lnSpc>
                            <a:spcPct val="100000"/>
                          </a:lnSpc>
                          <a:spcBef>
                            <a:spcPct val="20000"/>
                          </a:spcBef>
                          <a:spcAft>
                            <a:spcPct val="0"/>
                          </a:spcAft>
                          <a:buClr>
                            <a:srgbClr val="FFCC00"/>
                          </a:buClr>
                          <a:buFont typeface="Wingdings" panose="05000000000000000000" pitchFamily="2" charset="2"/>
                          <a:buChar char="l"/>
                          <a:defRPr sz="1800" b="0" i="0" u="none" kern="1200" baseline="0">
                            <a:solidFill>
                              <a:schemeClr val="tx1"/>
                            </a:solidFill>
                            <a:latin typeface="Arial" panose="020B0604020202020204" pitchFamily="34" charset="0"/>
                            <a:ea typeface="隶书" panose="02010509060101010101" pitchFamily="49" charset="-122"/>
                          </a:defRPr>
                        </a:lvl4pPr>
                        <a:lvl5pPr marL="2057400" lvl="4" indent="-228600" algn="l" defTabSz="914400" rtl="0" eaLnBrk="1" fontAlgn="base" latinLnBrk="0" hangingPunct="1">
                          <a:lnSpc>
                            <a:spcPct val="100000"/>
                          </a:lnSpc>
                          <a:spcBef>
                            <a:spcPct val="20000"/>
                          </a:spcBef>
                          <a:spcAft>
                            <a:spcPct val="0"/>
                          </a:spcAft>
                          <a:buClr>
                            <a:srgbClr val="FF00FF"/>
                          </a:buClr>
                          <a:buFont typeface="Wingdings" panose="05000000000000000000" pitchFamily="2" charset="2"/>
                          <a:buChar char="u"/>
                          <a:defRPr sz="1800" b="0" i="0" u="none" kern="1200" baseline="0">
                            <a:solidFill>
                              <a:schemeClr val="tx1"/>
                            </a:solidFill>
                            <a:latin typeface="Arial" panose="020B0604020202020204" pitchFamily="34" charset="0"/>
                            <a:ea typeface="隶书" panose="02010509060101010101" pitchFamily="49" charset="-122"/>
                          </a:defRPr>
                        </a:lvl5pPr>
                      </a:lstStyle>
                      <a:p>
                        <a:pPr marL="0" lvl="0" indent="0" algn="ctr">
                          <a:buNone/>
                        </a:pPr>
                        <a:r>
                          <a:rPr lang="en-US" altLang="zh-CN" sz="2000"/>
                          <a:t>5</a:t>
                        </a:r>
                        <a:endParaRPr lang="zh-CN" altLang="en-US" sz="2000"/>
                      </a:p>
                    </a:txBody>
                    <a:tcPr marL="0" marR="0" marT="0" marB="0" anchor="ctr" anchorCtr="1">
                      <a:lnL w="28575" cap="flat" cmpd="sng">
                        <a:solidFill>
                          <a:schemeClr val="tx1"/>
                        </a:solidFill>
                        <a:prstDash val="solid"/>
                        <a:miter/>
                        <a:headEnd type="none" w="med" len="med"/>
                        <a:tailEnd type="none" w="med" len="med"/>
                      </a:lnL>
                      <a:lnR w="28575"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noFill/>
                    </a:tcPr>
                  </a:tc>
                </a:tr>
                <a:tr h="304800">
                  <a:tc>
                    <a:txBody>
                      <a:bodyPr/>
                      <a:lstStyle>
                        <a:lvl1pPr marL="342900" lvl="0" indent="-342900" algn="l" defTabSz="914400" rtl="0" eaLnBrk="1" fontAlgn="base" latinLnBrk="0" hangingPunct="1">
                          <a:lnSpc>
                            <a:spcPct val="100000"/>
                          </a:lnSpc>
                          <a:spcBef>
                            <a:spcPct val="20000"/>
                          </a:spcBef>
                          <a:spcAft>
                            <a:spcPct val="0"/>
                          </a:spcAft>
                          <a:buClr>
                            <a:schemeClr val="accent1"/>
                          </a:buClr>
                          <a:buChar char="§"/>
                          <a:defRPr sz="2800" u="none" kern="1200" baseline="0">
                            <a:solidFill>
                              <a:schemeClr val="tx1"/>
                            </a:solidFill>
                            <a:latin typeface="Arial" panose="020B0604020202020204" pitchFamily="34" charset="0"/>
                            <a:ea typeface="隶书" panose="02010509060101010101" pitchFamily="49" charset="-122"/>
                          </a:defRPr>
                        </a:lvl1pPr>
                        <a:lvl2pPr marL="742950" lvl="1" indent="-285750" algn="l" defTabSz="914400" rtl="0" eaLnBrk="1" fontAlgn="base" latinLnBrk="0" hangingPunct="1">
                          <a:lnSpc>
                            <a:spcPct val="100000"/>
                          </a:lnSpc>
                          <a:spcBef>
                            <a:spcPct val="20000"/>
                          </a:spcBef>
                          <a:spcAft>
                            <a:spcPct val="0"/>
                          </a:spcAft>
                          <a:buClr>
                            <a:srgbClr val="339933"/>
                          </a:buClr>
                          <a:buFont typeface="Wingdings" panose="05000000000000000000" pitchFamily="2" charset="2"/>
                          <a:buChar char="«"/>
                          <a:defRPr sz="2400" b="0" i="0" u="none" kern="1200" baseline="0">
                            <a:solidFill>
                              <a:schemeClr val="tx1"/>
                            </a:solidFill>
                            <a:latin typeface="Arial" panose="020B0604020202020204" pitchFamily="34" charset="0"/>
                            <a:ea typeface="隶书" panose="02010509060101010101" pitchFamily="49" charset="-122"/>
                          </a:defRPr>
                        </a:lvl2pPr>
                        <a:lvl3pPr marL="1143000" lvl="2" indent="-228600" algn="l" defTabSz="914400" rtl="0" eaLnBrk="1" fontAlgn="base" latinLnBrk="0" hangingPunct="1">
                          <a:lnSpc>
                            <a:spcPct val="100000"/>
                          </a:lnSpc>
                          <a:spcBef>
                            <a:spcPct val="20000"/>
                          </a:spcBef>
                          <a:spcAft>
                            <a:spcPct val="0"/>
                          </a:spcAft>
                          <a:buClr>
                            <a:srgbClr val="FF3300"/>
                          </a:buClr>
                          <a:buFont typeface="Wingdings" panose="05000000000000000000" pitchFamily="2" charset="2"/>
                          <a:buChar char="v"/>
                          <a:defRPr sz="2000" b="0" i="0" u="none" kern="1200" baseline="0">
                            <a:solidFill>
                              <a:schemeClr val="tx1"/>
                            </a:solidFill>
                            <a:latin typeface="Arial" panose="020B0604020202020204" pitchFamily="34" charset="0"/>
                            <a:ea typeface="隶书" panose="02010509060101010101" pitchFamily="49" charset="-122"/>
                          </a:defRPr>
                        </a:lvl3pPr>
                        <a:lvl4pPr marL="1600200" lvl="3" indent="-228600" algn="l" defTabSz="914400" rtl="0" eaLnBrk="1" fontAlgn="base" latinLnBrk="0" hangingPunct="1">
                          <a:lnSpc>
                            <a:spcPct val="100000"/>
                          </a:lnSpc>
                          <a:spcBef>
                            <a:spcPct val="20000"/>
                          </a:spcBef>
                          <a:spcAft>
                            <a:spcPct val="0"/>
                          </a:spcAft>
                          <a:buClr>
                            <a:srgbClr val="FFCC00"/>
                          </a:buClr>
                          <a:buFont typeface="Wingdings" panose="05000000000000000000" pitchFamily="2" charset="2"/>
                          <a:buChar char="l"/>
                          <a:defRPr sz="1800" b="0" i="0" u="none" kern="1200" baseline="0">
                            <a:solidFill>
                              <a:schemeClr val="tx1"/>
                            </a:solidFill>
                            <a:latin typeface="Arial" panose="020B0604020202020204" pitchFamily="34" charset="0"/>
                            <a:ea typeface="隶书" panose="02010509060101010101" pitchFamily="49" charset="-122"/>
                          </a:defRPr>
                        </a:lvl4pPr>
                        <a:lvl5pPr marL="2057400" lvl="4" indent="-228600" algn="l" defTabSz="914400" rtl="0" eaLnBrk="1" fontAlgn="base" latinLnBrk="0" hangingPunct="1">
                          <a:lnSpc>
                            <a:spcPct val="100000"/>
                          </a:lnSpc>
                          <a:spcBef>
                            <a:spcPct val="20000"/>
                          </a:spcBef>
                          <a:spcAft>
                            <a:spcPct val="0"/>
                          </a:spcAft>
                          <a:buClr>
                            <a:srgbClr val="FF00FF"/>
                          </a:buClr>
                          <a:buFont typeface="Wingdings" panose="05000000000000000000" pitchFamily="2" charset="2"/>
                          <a:buChar char="u"/>
                          <a:defRPr sz="1800" b="0" i="0" u="none" kern="1200" baseline="0">
                            <a:solidFill>
                              <a:schemeClr val="tx1"/>
                            </a:solidFill>
                            <a:latin typeface="Arial" panose="020B0604020202020204" pitchFamily="34" charset="0"/>
                            <a:ea typeface="隶书" panose="02010509060101010101" pitchFamily="49" charset="-122"/>
                          </a:defRPr>
                        </a:lvl5pPr>
                      </a:lstStyle>
                      <a:p>
                        <a:pPr marL="0" lvl="0" indent="0" algn="ctr">
                          <a:buNone/>
                        </a:pPr>
                        <a:r>
                          <a:rPr lang="en-US" altLang="zh-CN" sz="2000" b="1">
                            <a:solidFill>
                              <a:srgbClr val="0000FF"/>
                            </a:solidFill>
                            <a:effectLst>
                              <a:outerShdw blurRad="38100" dist="38100" dir="2700000">
                                <a:srgbClr val="C0C0C0"/>
                              </a:outerShdw>
                            </a:effectLst>
                          </a:rPr>
                          <a:t>22</a:t>
                        </a:r>
                        <a:endParaRPr lang="zh-CN" altLang="en-US" sz="2000" b="1">
                          <a:solidFill>
                            <a:srgbClr val="0000FF"/>
                          </a:solidFill>
                          <a:effectLst>
                            <a:outerShdw blurRad="38100" dist="38100" dir="2700000">
                              <a:srgbClr val="C0C0C0"/>
                            </a:outerShdw>
                          </a:effectLst>
                        </a:endParaRPr>
                      </a:p>
                    </a:txBody>
                    <a:tcPr marL="0" marR="0" marT="0" marB="0" anchor="ctr" anchorCtr="1">
                      <a:lnL w="28575" cap="flat" cmpd="sng">
                        <a:solidFill>
                          <a:schemeClr val="tx1"/>
                        </a:solidFill>
                        <a:prstDash val="solid"/>
                        <a:miter/>
                        <a:headEnd type="none" w="med" len="med"/>
                        <a:tailEnd type="none" w="med" len="med"/>
                      </a:lnL>
                      <a:lnR w="28575"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noFill/>
                    </a:tcPr>
                  </a:tc>
                </a:tr>
                <a:tr h="304800">
                  <a:tc>
                    <a:txBody>
                      <a:bodyPr/>
                      <a:lstStyle>
                        <a:lvl1pPr marL="342900" lvl="0" indent="-342900" algn="l" defTabSz="914400" rtl="0" eaLnBrk="1" fontAlgn="base" latinLnBrk="0" hangingPunct="1">
                          <a:lnSpc>
                            <a:spcPct val="100000"/>
                          </a:lnSpc>
                          <a:spcBef>
                            <a:spcPct val="20000"/>
                          </a:spcBef>
                          <a:spcAft>
                            <a:spcPct val="0"/>
                          </a:spcAft>
                          <a:buClr>
                            <a:schemeClr val="accent1"/>
                          </a:buClr>
                          <a:buChar char="§"/>
                          <a:defRPr sz="2800" u="none" kern="1200" baseline="0">
                            <a:solidFill>
                              <a:schemeClr val="tx1"/>
                            </a:solidFill>
                            <a:latin typeface="Arial" panose="020B0604020202020204" pitchFamily="34" charset="0"/>
                            <a:ea typeface="隶书" panose="02010509060101010101" pitchFamily="49" charset="-122"/>
                          </a:defRPr>
                        </a:lvl1pPr>
                        <a:lvl2pPr marL="742950" lvl="1" indent="-285750" algn="l" defTabSz="914400" rtl="0" eaLnBrk="1" fontAlgn="base" latinLnBrk="0" hangingPunct="1">
                          <a:lnSpc>
                            <a:spcPct val="100000"/>
                          </a:lnSpc>
                          <a:spcBef>
                            <a:spcPct val="20000"/>
                          </a:spcBef>
                          <a:spcAft>
                            <a:spcPct val="0"/>
                          </a:spcAft>
                          <a:buClr>
                            <a:srgbClr val="339933"/>
                          </a:buClr>
                          <a:buFont typeface="Wingdings" panose="05000000000000000000" pitchFamily="2" charset="2"/>
                          <a:buChar char="«"/>
                          <a:defRPr sz="2400" b="0" i="0" u="none" kern="1200" baseline="0">
                            <a:solidFill>
                              <a:schemeClr val="tx1"/>
                            </a:solidFill>
                            <a:latin typeface="Arial" panose="020B0604020202020204" pitchFamily="34" charset="0"/>
                            <a:ea typeface="隶书" panose="02010509060101010101" pitchFamily="49" charset="-122"/>
                          </a:defRPr>
                        </a:lvl2pPr>
                        <a:lvl3pPr marL="1143000" lvl="2" indent="-228600" algn="l" defTabSz="914400" rtl="0" eaLnBrk="1" fontAlgn="base" latinLnBrk="0" hangingPunct="1">
                          <a:lnSpc>
                            <a:spcPct val="100000"/>
                          </a:lnSpc>
                          <a:spcBef>
                            <a:spcPct val="20000"/>
                          </a:spcBef>
                          <a:spcAft>
                            <a:spcPct val="0"/>
                          </a:spcAft>
                          <a:buClr>
                            <a:srgbClr val="FF3300"/>
                          </a:buClr>
                          <a:buFont typeface="Wingdings" panose="05000000000000000000" pitchFamily="2" charset="2"/>
                          <a:buChar char="v"/>
                          <a:defRPr sz="2000" b="0" i="0" u="none" kern="1200" baseline="0">
                            <a:solidFill>
                              <a:schemeClr val="tx1"/>
                            </a:solidFill>
                            <a:latin typeface="Arial" panose="020B0604020202020204" pitchFamily="34" charset="0"/>
                            <a:ea typeface="隶书" panose="02010509060101010101" pitchFamily="49" charset="-122"/>
                          </a:defRPr>
                        </a:lvl3pPr>
                        <a:lvl4pPr marL="1600200" lvl="3" indent="-228600" algn="l" defTabSz="914400" rtl="0" eaLnBrk="1" fontAlgn="base" latinLnBrk="0" hangingPunct="1">
                          <a:lnSpc>
                            <a:spcPct val="100000"/>
                          </a:lnSpc>
                          <a:spcBef>
                            <a:spcPct val="20000"/>
                          </a:spcBef>
                          <a:spcAft>
                            <a:spcPct val="0"/>
                          </a:spcAft>
                          <a:buClr>
                            <a:srgbClr val="FFCC00"/>
                          </a:buClr>
                          <a:buFont typeface="Wingdings" panose="05000000000000000000" pitchFamily="2" charset="2"/>
                          <a:buChar char="l"/>
                          <a:defRPr sz="1800" b="0" i="0" u="none" kern="1200" baseline="0">
                            <a:solidFill>
                              <a:schemeClr val="tx1"/>
                            </a:solidFill>
                            <a:latin typeface="Arial" panose="020B0604020202020204" pitchFamily="34" charset="0"/>
                            <a:ea typeface="隶书" panose="02010509060101010101" pitchFamily="49" charset="-122"/>
                          </a:defRPr>
                        </a:lvl4pPr>
                        <a:lvl5pPr marL="2057400" lvl="4" indent="-228600" algn="l" defTabSz="914400" rtl="0" eaLnBrk="1" fontAlgn="base" latinLnBrk="0" hangingPunct="1">
                          <a:lnSpc>
                            <a:spcPct val="100000"/>
                          </a:lnSpc>
                          <a:spcBef>
                            <a:spcPct val="20000"/>
                          </a:spcBef>
                          <a:spcAft>
                            <a:spcPct val="0"/>
                          </a:spcAft>
                          <a:buClr>
                            <a:srgbClr val="FF00FF"/>
                          </a:buClr>
                          <a:buFont typeface="Wingdings" panose="05000000000000000000" pitchFamily="2" charset="2"/>
                          <a:buChar char="u"/>
                          <a:defRPr sz="1800" b="0" i="0" u="none" kern="1200" baseline="0">
                            <a:solidFill>
                              <a:schemeClr val="tx1"/>
                            </a:solidFill>
                            <a:latin typeface="Arial" panose="020B0604020202020204" pitchFamily="34" charset="0"/>
                            <a:ea typeface="隶书" panose="02010509060101010101" pitchFamily="49" charset="-122"/>
                          </a:defRPr>
                        </a:lvl5pPr>
                      </a:lstStyle>
                      <a:p>
                        <a:pPr marL="0" lvl="0" indent="0" algn="ctr">
                          <a:buNone/>
                        </a:pPr>
                        <a:r>
                          <a:rPr lang="en-US" altLang="zh-CN" sz="2000" b="1">
                            <a:solidFill>
                              <a:srgbClr val="0000FF"/>
                            </a:solidFill>
                            <a:effectLst>
                              <a:outerShdw blurRad="38100" dist="38100" dir="2700000">
                                <a:srgbClr val="C0C0C0"/>
                              </a:outerShdw>
                            </a:effectLst>
                          </a:rPr>
                          <a:t>30</a:t>
                        </a:r>
                        <a:endParaRPr lang="zh-CN" altLang="en-US" sz="2000" b="1">
                          <a:solidFill>
                            <a:srgbClr val="0000FF"/>
                          </a:solidFill>
                          <a:effectLst>
                            <a:outerShdw blurRad="38100" dist="38100" dir="2700000">
                              <a:srgbClr val="C0C0C0"/>
                            </a:outerShdw>
                          </a:effectLst>
                        </a:endParaRPr>
                      </a:p>
                    </a:txBody>
                    <a:tcPr marL="0" marR="0" marT="0" marB="0" anchor="ctr" anchorCtr="1">
                      <a:lnL w="28575" cap="flat" cmpd="sng">
                        <a:solidFill>
                          <a:schemeClr val="tx1"/>
                        </a:solidFill>
                        <a:prstDash val="solid"/>
                        <a:miter/>
                        <a:headEnd type="none" w="med" len="med"/>
                        <a:tailEnd type="none" w="med" len="med"/>
                      </a:lnL>
                      <a:lnR w="28575"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noFill/>
                    </a:tcPr>
                  </a:tc>
                </a:tr>
                <a:tr h="304800">
                  <a:tc>
                    <a:txBody>
                      <a:bodyPr/>
                      <a:lstStyle>
                        <a:lvl1pPr marL="342900" lvl="0" indent="-342900" algn="l" defTabSz="914400" rtl="0" eaLnBrk="1" fontAlgn="base" latinLnBrk="0" hangingPunct="1">
                          <a:lnSpc>
                            <a:spcPct val="100000"/>
                          </a:lnSpc>
                          <a:spcBef>
                            <a:spcPct val="20000"/>
                          </a:spcBef>
                          <a:spcAft>
                            <a:spcPct val="0"/>
                          </a:spcAft>
                          <a:buClr>
                            <a:schemeClr val="accent1"/>
                          </a:buClr>
                          <a:buChar char="§"/>
                          <a:defRPr sz="2800" u="none" kern="1200" baseline="0">
                            <a:solidFill>
                              <a:schemeClr val="tx1"/>
                            </a:solidFill>
                            <a:latin typeface="Arial" panose="020B0604020202020204" pitchFamily="34" charset="0"/>
                            <a:ea typeface="隶书" panose="02010509060101010101" pitchFamily="49" charset="-122"/>
                          </a:defRPr>
                        </a:lvl1pPr>
                        <a:lvl2pPr marL="742950" lvl="1" indent="-285750" algn="l" defTabSz="914400" rtl="0" eaLnBrk="1" fontAlgn="base" latinLnBrk="0" hangingPunct="1">
                          <a:lnSpc>
                            <a:spcPct val="100000"/>
                          </a:lnSpc>
                          <a:spcBef>
                            <a:spcPct val="20000"/>
                          </a:spcBef>
                          <a:spcAft>
                            <a:spcPct val="0"/>
                          </a:spcAft>
                          <a:buClr>
                            <a:srgbClr val="339933"/>
                          </a:buClr>
                          <a:buFont typeface="Wingdings" panose="05000000000000000000" pitchFamily="2" charset="2"/>
                          <a:buChar char="«"/>
                          <a:defRPr sz="2400" b="0" i="0" u="none" kern="1200" baseline="0">
                            <a:solidFill>
                              <a:schemeClr val="tx1"/>
                            </a:solidFill>
                            <a:latin typeface="Arial" panose="020B0604020202020204" pitchFamily="34" charset="0"/>
                            <a:ea typeface="隶书" panose="02010509060101010101" pitchFamily="49" charset="-122"/>
                          </a:defRPr>
                        </a:lvl2pPr>
                        <a:lvl3pPr marL="1143000" lvl="2" indent="-228600" algn="l" defTabSz="914400" rtl="0" eaLnBrk="1" fontAlgn="base" latinLnBrk="0" hangingPunct="1">
                          <a:lnSpc>
                            <a:spcPct val="100000"/>
                          </a:lnSpc>
                          <a:spcBef>
                            <a:spcPct val="20000"/>
                          </a:spcBef>
                          <a:spcAft>
                            <a:spcPct val="0"/>
                          </a:spcAft>
                          <a:buClr>
                            <a:srgbClr val="FF3300"/>
                          </a:buClr>
                          <a:buFont typeface="Wingdings" panose="05000000000000000000" pitchFamily="2" charset="2"/>
                          <a:buChar char="v"/>
                          <a:defRPr sz="2000" b="0" i="0" u="none" kern="1200" baseline="0">
                            <a:solidFill>
                              <a:schemeClr val="tx1"/>
                            </a:solidFill>
                            <a:latin typeface="Arial" panose="020B0604020202020204" pitchFamily="34" charset="0"/>
                            <a:ea typeface="隶书" panose="02010509060101010101" pitchFamily="49" charset="-122"/>
                          </a:defRPr>
                        </a:lvl3pPr>
                        <a:lvl4pPr marL="1600200" lvl="3" indent="-228600" algn="l" defTabSz="914400" rtl="0" eaLnBrk="1" fontAlgn="base" latinLnBrk="0" hangingPunct="1">
                          <a:lnSpc>
                            <a:spcPct val="100000"/>
                          </a:lnSpc>
                          <a:spcBef>
                            <a:spcPct val="20000"/>
                          </a:spcBef>
                          <a:spcAft>
                            <a:spcPct val="0"/>
                          </a:spcAft>
                          <a:buClr>
                            <a:srgbClr val="FFCC00"/>
                          </a:buClr>
                          <a:buFont typeface="Wingdings" panose="05000000000000000000" pitchFamily="2" charset="2"/>
                          <a:buChar char="l"/>
                          <a:defRPr sz="1800" b="0" i="0" u="none" kern="1200" baseline="0">
                            <a:solidFill>
                              <a:schemeClr val="tx1"/>
                            </a:solidFill>
                            <a:latin typeface="Arial" panose="020B0604020202020204" pitchFamily="34" charset="0"/>
                            <a:ea typeface="隶书" panose="02010509060101010101" pitchFamily="49" charset="-122"/>
                          </a:defRPr>
                        </a:lvl4pPr>
                        <a:lvl5pPr marL="2057400" lvl="4" indent="-228600" algn="l" defTabSz="914400" rtl="0" eaLnBrk="1" fontAlgn="base" latinLnBrk="0" hangingPunct="1">
                          <a:lnSpc>
                            <a:spcPct val="100000"/>
                          </a:lnSpc>
                          <a:spcBef>
                            <a:spcPct val="20000"/>
                          </a:spcBef>
                          <a:spcAft>
                            <a:spcPct val="0"/>
                          </a:spcAft>
                          <a:buClr>
                            <a:srgbClr val="FF00FF"/>
                          </a:buClr>
                          <a:buFont typeface="Wingdings" panose="05000000000000000000" pitchFamily="2" charset="2"/>
                          <a:buChar char="u"/>
                          <a:defRPr sz="1800" b="0" i="0" u="none" kern="1200" baseline="0">
                            <a:solidFill>
                              <a:schemeClr val="tx1"/>
                            </a:solidFill>
                            <a:latin typeface="Arial" panose="020B0604020202020204" pitchFamily="34" charset="0"/>
                            <a:ea typeface="隶书" panose="02010509060101010101" pitchFamily="49" charset="-122"/>
                          </a:defRPr>
                        </a:lvl5pPr>
                      </a:lstStyle>
                      <a:p>
                        <a:pPr marL="0" lvl="0" indent="0" algn="ctr">
                          <a:buNone/>
                        </a:pPr>
                        <a:r>
                          <a:rPr lang="en-US" altLang="zh-CN" sz="2000" b="1" i="1">
                            <a:solidFill>
                              <a:srgbClr val="008000"/>
                            </a:solidFill>
                            <a:effectLst>
                              <a:outerShdw blurRad="38100" dist="38100" dir="2700000">
                                <a:srgbClr val="C0C0C0"/>
                              </a:outerShdw>
                            </a:effectLst>
                          </a:rPr>
                          <a:t>12</a:t>
                        </a:r>
                        <a:endParaRPr lang="zh-CN" altLang="en-US" sz="2000" b="1" i="1">
                          <a:solidFill>
                            <a:srgbClr val="008000"/>
                          </a:solidFill>
                          <a:effectLst>
                            <a:outerShdw blurRad="38100" dist="38100" dir="2700000">
                              <a:srgbClr val="C0C0C0"/>
                            </a:outerShdw>
                          </a:effectLst>
                        </a:endParaRPr>
                      </a:p>
                    </a:txBody>
                    <a:tcPr marL="0" marR="0" marT="0" marB="0" anchor="ctr" anchorCtr="1">
                      <a:lnL w="28575" cap="flat" cmpd="sng">
                        <a:solidFill>
                          <a:schemeClr val="tx1"/>
                        </a:solidFill>
                        <a:prstDash val="solid"/>
                        <a:miter/>
                        <a:headEnd type="none" w="med" len="med"/>
                        <a:tailEnd type="none" w="med" len="med"/>
                      </a:lnL>
                      <a:lnR w="28575"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28575" cap="flat" cmpd="sng">
                        <a:solidFill>
                          <a:schemeClr val="tx1"/>
                        </a:solidFill>
                        <a:prstDash val="solid"/>
                        <a:miter/>
                        <a:headEnd type="none" w="med" len="med"/>
                        <a:tailEnd type="none" w="med" len="med"/>
                      </a:lnB>
                      <a:lnTlToBr>
                        <a:noFill/>
                      </a:lnTlToBr>
                      <a:lnBlToTr>
                        <a:noFill/>
                      </a:lnBlToTr>
                      <a:noFill/>
                    </a:tcPr>
                  </a:tc>
                </a:tr>
              </a:tbl>
            </a:graphicData>
          </a:graphic>
        </p:graphicFrame>
        <p:sp>
          <p:nvSpPr>
            <p:cNvPr id="101544" name="文本框 101543"/>
            <p:cNvSpPr txBox="1"/>
            <p:nvPr/>
          </p:nvSpPr>
          <p:spPr>
            <a:xfrm>
              <a:off x="8233410" y="1432243"/>
              <a:ext cx="355600" cy="276860"/>
            </a:xfrm>
            <a:prstGeom prst="rect">
              <a:avLst/>
            </a:prstGeom>
            <a:noFill/>
            <a:ln w="9525">
              <a:noFill/>
            </a:ln>
          </p:spPr>
          <p:txBody>
            <a:bodyPr wrap="none" lIns="0" tIns="0" rIns="0" bIns="0" anchor="t">
              <a:spAutoFit/>
            </a:bodyPr>
            <a:lstStyle/>
            <a:p>
              <a:pPr algn="l">
                <a:lnSpc>
                  <a:spcPct val="100000"/>
                </a:lnSpc>
                <a:spcAft>
                  <a:spcPct val="0"/>
                </a:spcAft>
              </a:pPr>
              <a:r>
                <a:rPr lang="en-US" altLang="zh-CN">
                  <a:latin typeface="Arial" panose="020B0604020202020204" pitchFamily="34" charset="0"/>
                  <a:ea typeface="宋体" panose="02010600030101010101" pitchFamily="2" charset="-122"/>
                </a:rPr>
                <a:t>dist</a:t>
              </a:r>
              <a:endParaRPr lang="en-US" altLang="zh-CN">
                <a:latin typeface="Arial" panose="020B0604020202020204" pitchFamily="34" charset="0"/>
                <a:ea typeface="宋体" panose="02010600030101010101" pitchFamily="2" charset="-122"/>
              </a:endParaRPr>
            </a:p>
          </p:txBody>
        </p:sp>
        <p:sp>
          <p:nvSpPr>
            <p:cNvPr id="101710" name="文本框 101709"/>
            <p:cNvSpPr txBox="1"/>
            <p:nvPr/>
          </p:nvSpPr>
          <p:spPr>
            <a:xfrm>
              <a:off x="7999730" y="3653155"/>
              <a:ext cx="309880" cy="307340"/>
            </a:xfrm>
            <a:prstGeom prst="rect">
              <a:avLst/>
            </a:prstGeom>
            <a:noFill/>
            <a:ln w="9525">
              <a:noFill/>
            </a:ln>
          </p:spPr>
          <p:txBody>
            <a:bodyPr wrap="none" lIns="0" tIns="0" rIns="0" bIns="0" anchor="t">
              <a:spAutoFit/>
            </a:bodyPr>
            <a:lstStyle/>
            <a:p>
              <a:pPr algn="l">
                <a:lnSpc>
                  <a:spcPct val="100000"/>
                </a:lnSpc>
                <a:spcAft>
                  <a:spcPct val="0"/>
                </a:spcAft>
              </a:pPr>
              <a:r>
                <a:rPr lang="en-US" altLang="zh-CN" sz="2000" dirty="0">
                  <a:latin typeface="Arial" panose="020B0604020202020204" pitchFamily="34" charset="0"/>
                  <a:ea typeface="宋体" panose="02010600030101010101" pitchFamily="2" charset="-122"/>
                </a:rPr>
                <a:t>(2)</a:t>
              </a:r>
              <a:endParaRPr lang="en-US" altLang="zh-CN" sz="2000" dirty="0">
                <a:latin typeface="Arial" panose="020B0604020202020204" pitchFamily="34" charset="0"/>
                <a:ea typeface="宋体" panose="02010600030101010101" pitchFamily="2" charset="-122"/>
              </a:endParaRPr>
            </a:p>
          </p:txBody>
        </p:sp>
      </p:grpSp>
      <p:grpSp>
        <p:nvGrpSpPr>
          <p:cNvPr id="4" name="组合 3"/>
          <p:cNvGrpSpPr/>
          <p:nvPr/>
        </p:nvGrpSpPr>
        <p:grpSpPr>
          <a:xfrm>
            <a:off x="3107690" y="4093210"/>
            <a:ext cx="1544638" cy="2158365"/>
            <a:chOff x="3107690" y="4093210"/>
            <a:chExt cx="1544638" cy="2158365"/>
          </a:xfrm>
        </p:grpSpPr>
        <p:graphicFrame>
          <p:nvGraphicFramePr>
            <p:cNvPr id="101545" name="表格 101544"/>
            <p:cNvGraphicFramePr/>
            <p:nvPr/>
          </p:nvGraphicFramePr>
          <p:xfrm>
            <a:off x="3433128" y="4093210"/>
            <a:ext cx="457200" cy="1828800"/>
          </p:xfrm>
          <a:graphic>
            <a:graphicData uri="http://schemas.openxmlformats.org/drawingml/2006/table">
              <a:tbl>
                <a:tblPr/>
                <a:tblGrid>
                  <a:gridCol w="457200"/>
                </a:tblGrid>
                <a:tr h="304800">
                  <a:tc>
                    <a:txBody>
                      <a:bodyPr/>
                      <a:lstStyle>
                        <a:lvl1pPr marL="342900" lvl="0" indent="-342900" algn="l" defTabSz="914400" rtl="0" eaLnBrk="1" fontAlgn="base" latinLnBrk="0" hangingPunct="1">
                          <a:lnSpc>
                            <a:spcPct val="100000"/>
                          </a:lnSpc>
                          <a:spcBef>
                            <a:spcPct val="20000"/>
                          </a:spcBef>
                          <a:spcAft>
                            <a:spcPct val="0"/>
                          </a:spcAft>
                          <a:buClr>
                            <a:schemeClr val="accent1"/>
                          </a:buClr>
                          <a:buChar char="§"/>
                          <a:defRPr sz="2800" u="none" kern="1200" baseline="0">
                            <a:solidFill>
                              <a:schemeClr val="tx1"/>
                            </a:solidFill>
                            <a:latin typeface="Arial" panose="020B0604020202020204" pitchFamily="34" charset="0"/>
                            <a:ea typeface="隶书" panose="02010509060101010101" pitchFamily="49" charset="-122"/>
                          </a:defRPr>
                        </a:lvl1pPr>
                        <a:lvl2pPr marL="742950" lvl="1" indent="-285750" algn="l" defTabSz="914400" rtl="0" eaLnBrk="1" fontAlgn="base" latinLnBrk="0" hangingPunct="1">
                          <a:lnSpc>
                            <a:spcPct val="100000"/>
                          </a:lnSpc>
                          <a:spcBef>
                            <a:spcPct val="20000"/>
                          </a:spcBef>
                          <a:spcAft>
                            <a:spcPct val="0"/>
                          </a:spcAft>
                          <a:buClr>
                            <a:srgbClr val="339933"/>
                          </a:buClr>
                          <a:buFont typeface="Wingdings" panose="05000000000000000000" pitchFamily="2" charset="2"/>
                          <a:buChar char="«"/>
                          <a:defRPr sz="2400" b="0" i="0" u="none" kern="1200" baseline="0">
                            <a:solidFill>
                              <a:schemeClr val="tx1"/>
                            </a:solidFill>
                            <a:latin typeface="Arial" panose="020B0604020202020204" pitchFamily="34" charset="0"/>
                            <a:ea typeface="隶书" panose="02010509060101010101" pitchFamily="49" charset="-122"/>
                          </a:defRPr>
                        </a:lvl2pPr>
                        <a:lvl3pPr marL="1143000" lvl="2" indent="-228600" algn="l" defTabSz="914400" rtl="0" eaLnBrk="1" fontAlgn="base" latinLnBrk="0" hangingPunct="1">
                          <a:lnSpc>
                            <a:spcPct val="100000"/>
                          </a:lnSpc>
                          <a:spcBef>
                            <a:spcPct val="20000"/>
                          </a:spcBef>
                          <a:spcAft>
                            <a:spcPct val="0"/>
                          </a:spcAft>
                          <a:buClr>
                            <a:srgbClr val="FF3300"/>
                          </a:buClr>
                          <a:buFont typeface="Wingdings" panose="05000000000000000000" pitchFamily="2" charset="2"/>
                          <a:buChar char="v"/>
                          <a:defRPr sz="2000" b="0" i="0" u="none" kern="1200" baseline="0">
                            <a:solidFill>
                              <a:schemeClr val="tx1"/>
                            </a:solidFill>
                            <a:latin typeface="Arial" panose="020B0604020202020204" pitchFamily="34" charset="0"/>
                            <a:ea typeface="隶书" panose="02010509060101010101" pitchFamily="49" charset="-122"/>
                          </a:defRPr>
                        </a:lvl3pPr>
                        <a:lvl4pPr marL="1600200" lvl="3" indent="-228600" algn="l" defTabSz="914400" rtl="0" eaLnBrk="1" fontAlgn="base" latinLnBrk="0" hangingPunct="1">
                          <a:lnSpc>
                            <a:spcPct val="100000"/>
                          </a:lnSpc>
                          <a:spcBef>
                            <a:spcPct val="20000"/>
                          </a:spcBef>
                          <a:spcAft>
                            <a:spcPct val="0"/>
                          </a:spcAft>
                          <a:buClr>
                            <a:srgbClr val="FFCC00"/>
                          </a:buClr>
                          <a:buFont typeface="Wingdings" panose="05000000000000000000" pitchFamily="2" charset="2"/>
                          <a:buChar char="l"/>
                          <a:defRPr sz="1800" b="0" i="0" u="none" kern="1200" baseline="0">
                            <a:solidFill>
                              <a:schemeClr val="tx1"/>
                            </a:solidFill>
                            <a:latin typeface="Arial" panose="020B0604020202020204" pitchFamily="34" charset="0"/>
                            <a:ea typeface="隶书" panose="02010509060101010101" pitchFamily="49" charset="-122"/>
                          </a:defRPr>
                        </a:lvl4pPr>
                        <a:lvl5pPr marL="2057400" lvl="4" indent="-228600" algn="l" defTabSz="914400" rtl="0" eaLnBrk="1" fontAlgn="base" latinLnBrk="0" hangingPunct="1">
                          <a:lnSpc>
                            <a:spcPct val="100000"/>
                          </a:lnSpc>
                          <a:spcBef>
                            <a:spcPct val="20000"/>
                          </a:spcBef>
                          <a:spcAft>
                            <a:spcPct val="0"/>
                          </a:spcAft>
                          <a:buClr>
                            <a:srgbClr val="FF00FF"/>
                          </a:buClr>
                          <a:buFont typeface="Wingdings" panose="05000000000000000000" pitchFamily="2" charset="2"/>
                          <a:buChar char="u"/>
                          <a:defRPr sz="1800" b="0" i="0" u="none" kern="1200" baseline="0">
                            <a:solidFill>
                              <a:schemeClr val="tx1"/>
                            </a:solidFill>
                            <a:latin typeface="Arial" panose="020B0604020202020204" pitchFamily="34" charset="0"/>
                            <a:ea typeface="隶书" panose="02010509060101010101" pitchFamily="49" charset="-122"/>
                          </a:defRPr>
                        </a:lvl5pPr>
                      </a:lstStyle>
                      <a:p>
                        <a:pPr marL="0" lvl="0" indent="0" algn="ctr">
                          <a:buNone/>
                        </a:pPr>
                        <a:r>
                          <a:rPr lang="en-US" altLang="zh-CN" sz="2000"/>
                          <a:t>1</a:t>
                        </a:r>
                        <a:endParaRPr lang="zh-CN" altLang="en-US" sz="2000"/>
                      </a:p>
                    </a:txBody>
                    <a:tcPr marL="0" marR="0" marT="0" marB="0" anchor="ctr" anchorCtr="1">
                      <a:lnL w="28575" cap="flat" cmpd="sng">
                        <a:solidFill>
                          <a:schemeClr val="tx1"/>
                        </a:solidFill>
                        <a:prstDash val="solid"/>
                        <a:miter/>
                        <a:headEnd type="none" w="med" len="med"/>
                        <a:tailEnd type="none" w="med" len="med"/>
                      </a:lnL>
                      <a:lnR w="28575" cap="flat" cmpd="sng">
                        <a:solidFill>
                          <a:schemeClr val="tx1"/>
                        </a:solidFill>
                        <a:prstDash val="solid"/>
                        <a:miter/>
                        <a:headEnd type="none" w="med" len="med"/>
                        <a:tailEnd type="none" w="med" len="med"/>
                      </a:lnR>
                      <a:lnT w="28575"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noFill/>
                    </a:tcPr>
                  </a:tc>
                </a:tr>
                <a:tr h="304800">
                  <a:tc>
                    <a:txBody>
                      <a:bodyPr/>
                      <a:lstStyle>
                        <a:lvl1pPr marL="342900" lvl="0" indent="-342900" algn="l" defTabSz="914400" rtl="0" eaLnBrk="1" fontAlgn="base" latinLnBrk="0" hangingPunct="1">
                          <a:lnSpc>
                            <a:spcPct val="100000"/>
                          </a:lnSpc>
                          <a:spcBef>
                            <a:spcPct val="20000"/>
                          </a:spcBef>
                          <a:spcAft>
                            <a:spcPct val="0"/>
                          </a:spcAft>
                          <a:buClr>
                            <a:schemeClr val="accent1"/>
                          </a:buClr>
                          <a:buChar char="§"/>
                          <a:defRPr sz="2800" u="none" kern="1200" baseline="0">
                            <a:solidFill>
                              <a:schemeClr val="tx1"/>
                            </a:solidFill>
                            <a:latin typeface="Arial" panose="020B0604020202020204" pitchFamily="34" charset="0"/>
                            <a:ea typeface="隶书" panose="02010509060101010101" pitchFamily="49" charset="-122"/>
                          </a:defRPr>
                        </a:lvl1pPr>
                        <a:lvl2pPr marL="742950" lvl="1" indent="-285750" algn="l" defTabSz="914400" rtl="0" eaLnBrk="1" fontAlgn="base" latinLnBrk="0" hangingPunct="1">
                          <a:lnSpc>
                            <a:spcPct val="100000"/>
                          </a:lnSpc>
                          <a:spcBef>
                            <a:spcPct val="20000"/>
                          </a:spcBef>
                          <a:spcAft>
                            <a:spcPct val="0"/>
                          </a:spcAft>
                          <a:buClr>
                            <a:srgbClr val="339933"/>
                          </a:buClr>
                          <a:buFont typeface="Wingdings" panose="05000000000000000000" pitchFamily="2" charset="2"/>
                          <a:buChar char="«"/>
                          <a:defRPr sz="2400" b="0" i="0" u="none" kern="1200" baseline="0">
                            <a:solidFill>
                              <a:schemeClr val="tx1"/>
                            </a:solidFill>
                            <a:latin typeface="Arial" panose="020B0604020202020204" pitchFamily="34" charset="0"/>
                            <a:ea typeface="隶书" panose="02010509060101010101" pitchFamily="49" charset="-122"/>
                          </a:defRPr>
                        </a:lvl2pPr>
                        <a:lvl3pPr marL="1143000" lvl="2" indent="-228600" algn="l" defTabSz="914400" rtl="0" eaLnBrk="1" fontAlgn="base" latinLnBrk="0" hangingPunct="1">
                          <a:lnSpc>
                            <a:spcPct val="100000"/>
                          </a:lnSpc>
                          <a:spcBef>
                            <a:spcPct val="20000"/>
                          </a:spcBef>
                          <a:spcAft>
                            <a:spcPct val="0"/>
                          </a:spcAft>
                          <a:buClr>
                            <a:srgbClr val="FF3300"/>
                          </a:buClr>
                          <a:buFont typeface="Wingdings" panose="05000000000000000000" pitchFamily="2" charset="2"/>
                          <a:buChar char="v"/>
                          <a:defRPr sz="2000" b="0" i="0" u="none" kern="1200" baseline="0">
                            <a:solidFill>
                              <a:schemeClr val="tx1"/>
                            </a:solidFill>
                            <a:latin typeface="Arial" panose="020B0604020202020204" pitchFamily="34" charset="0"/>
                            <a:ea typeface="隶书" panose="02010509060101010101" pitchFamily="49" charset="-122"/>
                          </a:defRPr>
                        </a:lvl3pPr>
                        <a:lvl4pPr marL="1600200" lvl="3" indent="-228600" algn="l" defTabSz="914400" rtl="0" eaLnBrk="1" fontAlgn="base" latinLnBrk="0" hangingPunct="1">
                          <a:lnSpc>
                            <a:spcPct val="100000"/>
                          </a:lnSpc>
                          <a:spcBef>
                            <a:spcPct val="20000"/>
                          </a:spcBef>
                          <a:spcAft>
                            <a:spcPct val="0"/>
                          </a:spcAft>
                          <a:buClr>
                            <a:srgbClr val="FFCC00"/>
                          </a:buClr>
                          <a:buFont typeface="Wingdings" panose="05000000000000000000" pitchFamily="2" charset="2"/>
                          <a:buChar char="l"/>
                          <a:defRPr sz="1800" b="0" i="0" u="none" kern="1200" baseline="0">
                            <a:solidFill>
                              <a:schemeClr val="tx1"/>
                            </a:solidFill>
                            <a:latin typeface="Arial" panose="020B0604020202020204" pitchFamily="34" charset="0"/>
                            <a:ea typeface="隶书" panose="02010509060101010101" pitchFamily="49" charset="-122"/>
                          </a:defRPr>
                        </a:lvl4pPr>
                        <a:lvl5pPr marL="2057400" lvl="4" indent="-228600" algn="l" defTabSz="914400" rtl="0" eaLnBrk="1" fontAlgn="base" latinLnBrk="0" hangingPunct="1">
                          <a:lnSpc>
                            <a:spcPct val="100000"/>
                          </a:lnSpc>
                          <a:spcBef>
                            <a:spcPct val="20000"/>
                          </a:spcBef>
                          <a:spcAft>
                            <a:spcPct val="0"/>
                          </a:spcAft>
                          <a:buClr>
                            <a:srgbClr val="FF00FF"/>
                          </a:buClr>
                          <a:buFont typeface="Wingdings" panose="05000000000000000000" pitchFamily="2" charset="2"/>
                          <a:buChar char="u"/>
                          <a:defRPr sz="1800" b="0" i="0" u="none" kern="1200" baseline="0">
                            <a:solidFill>
                              <a:schemeClr val="tx1"/>
                            </a:solidFill>
                            <a:latin typeface="Arial" panose="020B0604020202020204" pitchFamily="34" charset="0"/>
                            <a:ea typeface="隶书" panose="02010509060101010101" pitchFamily="49" charset="-122"/>
                          </a:defRPr>
                        </a:lvl5pPr>
                      </a:lstStyle>
                      <a:p>
                        <a:pPr marL="0" lvl="0" indent="0" algn="ctr">
                          <a:buNone/>
                        </a:pPr>
                        <a:r>
                          <a:rPr lang="en-US" altLang="zh-CN" sz="2000"/>
                          <a:t>1</a:t>
                        </a:r>
                        <a:endParaRPr lang="zh-CN" altLang="en-US" sz="2000"/>
                      </a:p>
                    </a:txBody>
                    <a:tcPr marL="0" marR="0" marT="0" marB="0" anchor="ctr" anchorCtr="1">
                      <a:lnL w="28575" cap="flat" cmpd="sng">
                        <a:solidFill>
                          <a:schemeClr val="tx1"/>
                        </a:solidFill>
                        <a:prstDash val="solid"/>
                        <a:miter/>
                        <a:headEnd type="none" w="med" len="med"/>
                        <a:tailEnd type="none" w="med" len="med"/>
                      </a:lnL>
                      <a:lnR w="28575"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noFill/>
                    </a:tcPr>
                  </a:tc>
                </a:tr>
                <a:tr h="304800">
                  <a:tc>
                    <a:txBody>
                      <a:bodyPr/>
                      <a:lstStyle>
                        <a:lvl1pPr marL="342900" lvl="0" indent="-342900" algn="l" defTabSz="914400" rtl="0" eaLnBrk="1" fontAlgn="base" latinLnBrk="0" hangingPunct="1">
                          <a:lnSpc>
                            <a:spcPct val="100000"/>
                          </a:lnSpc>
                          <a:spcBef>
                            <a:spcPct val="20000"/>
                          </a:spcBef>
                          <a:spcAft>
                            <a:spcPct val="0"/>
                          </a:spcAft>
                          <a:buClr>
                            <a:schemeClr val="accent1"/>
                          </a:buClr>
                          <a:buChar char="§"/>
                          <a:defRPr sz="2800" u="none" kern="1200" baseline="0">
                            <a:solidFill>
                              <a:schemeClr val="tx1"/>
                            </a:solidFill>
                            <a:latin typeface="Arial" panose="020B0604020202020204" pitchFamily="34" charset="0"/>
                            <a:ea typeface="隶书" panose="02010509060101010101" pitchFamily="49" charset="-122"/>
                          </a:defRPr>
                        </a:lvl1pPr>
                        <a:lvl2pPr marL="742950" lvl="1" indent="-285750" algn="l" defTabSz="914400" rtl="0" eaLnBrk="1" fontAlgn="base" latinLnBrk="0" hangingPunct="1">
                          <a:lnSpc>
                            <a:spcPct val="100000"/>
                          </a:lnSpc>
                          <a:spcBef>
                            <a:spcPct val="20000"/>
                          </a:spcBef>
                          <a:spcAft>
                            <a:spcPct val="0"/>
                          </a:spcAft>
                          <a:buClr>
                            <a:srgbClr val="339933"/>
                          </a:buClr>
                          <a:buFont typeface="Wingdings" panose="05000000000000000000" pitchFamily="2" charset="2"/>
                          <a:buChar char="«"/>
                          <a:defRPr sz="2400" b="0" i="0" u="none" kern="1200" baseline="0">
                            <a:solidFill>
                              <a:schemeClr val="tx1"/>
                            </a:solidFill>
                            <a:latin typeface="Arial" panose="020B0604020202020204" pitchFamily="34" charset="0"/>
                            <a:ea typeface="隶书" panose="02010509060101010101" pitchFamily="49" charset="-122"/>
                          </a:defRPr>
                        </a:lvl2pPr>
                        <a:lvl3pPr marL="1143000" lvl="2" indent="-228600" algn="l" defTabSz="914400" rtl="0" eaLnBrk="1" fontAlgn="base" latinLnBrk="0" hangingPunct="1">
                          <a:lnSpc>
                            <a:spcPct val="100000"/>
                          </a:lnSpc>
                          <a:spcBef>
                            <a:spcPct val="20000"/>
                          </a:spcBef>
                          <a:spcAft>
                            <a:spcPct val="0"/>
                          </a:spcAft>
                          <a:buClr>
                            <a:srgbClr val="FF3300"/>
                          </a:buClr>
                          <a:buFont typeface="Wingdings" panose="05000000000000000000" pitchFamily="2" charset="2"/>
                          <a:buChar char="v"/>
                          <a:defRPr sz="2000" b="0" i="0" u="none" kern="1200" baseline="0">
                            <a:solidFill>
                              <a:schemeClr val="tx1"/>
                            </a:solidFill>
                            <a:latin typeface="Arial" panose="020B0604020202020204" pitchFamily="34" charset="0"/>
                            <a:ea typeface="隶书" panose="02010509060101010101" pitchFamily="49" charset="-122"/>
                          </a:defRPr>
                        </a:lvl3pPr>
                        <a:lvl4pPr marL="1600200" lvl="3" indent="-228600" algn="l" defTabSz="914400" rtl="0" eaLnBrk="1" fontAlgn="base" latinLnBrk="0" hangingPunct="1">
                          <a:lnSpc>
                            <a:spcPct val="100000"/>
                          </a:lnSpc>
                          <a:spcBef>
                            <a:spcPct val="20000"/>
                          </a:spcBef>
                          <a:spcAft>
                            <a:spcPct val="0"/>
                          </a:spcAft>
                          <a:buClr>
                            <a:srgbClr val="FFCC00"/>
                          </a:buClr>
                          <a:buFont typeface="Wingdings" panose="05000000000000000000" pitchFamily="2" charset="2"/>
                          <a:buChar char="l"/>
                          <a:defRPr sz="1800" b="0" i="0" u="none" kern="1200" baseline="0">
                            <a:solidFill>
                              <a:schemeClr val="tx1"/>
                            </a:solidFill>
                            <a:latin typeface="Arial" panose="020B0604020202020204" pitchFamily="34" charset="0"/>
                            <a:ea typeface="隶书" panose="02010509060101010101" pitchFamily="49" charset="-122"/>
                          </a:defRPr>
                        </a:lvl4pPr>
                        <a:lvl5pPr marL="2057400" lvl="4" indent="-228600" algn="l" defTabSz="914400" rtl="0" eaLnBrk="1" fontAlgn="base" latinLnBrk="0" hangingPunct="1">
                          <a:lnSpc>
                            <a:spcPct val="100000"/>
                          </a:lnSpc>
                          <a:spcBef>
                            <a:spcPct val="20000"/>
                          </a:spcBef>
                          <a:spcAft>
                            <a:spcPct val="0"/>
                          </a:spcAft>
                          <a:buClr>
                            <a:srgbClr val="FF00FF"/>
                          </a:buClr>
                          <a:buFont typeface="Wingdings" panose="05000000000000000000" pitchFamily="2" charset="2"/>
                          <a:buChar char="u"/>
                          <a:defRPr sz="1800" b="0" i="0" u="none" kern="1200" baseline="0">
                            <a:solidFill>
                              <a:schemeClr val="tx1"/>
                            </a:solidFill>
                            <a:latin typeface="Arial" panose="020B0604020202020204" pitchFamily="34" charset="0"/>
                            <a:ea typeface="隶书" panose="02010509060101010101" pitchFamily="49" charset="-122"/>
                          </a:defRPr>
                        </a:lvl5pPr>
                      </a:lstStyle>
                      <a:p>
                        <a:pPr marL="0" lvl="0" indent="0" algn="ctr">
                          <a:buNone/>
                        </a:pPr>
                        <a:r>
                          <a:rPr lang="en-US" altLang="zh-CN" sz="2000"/>
                          <a:t>1</a:t>
                        </a:r>
                        <a:endParaRPr lang="zh-CN" altLang="en-US" sz="2000"/>
                      </a:p>
                    </a:txBody>
                    <a:tcPr marL="0" marR="0" marT="0" marB="0" anchor="ctr" anchorCtr="1">
                      <a:lnL w="28575" cap="flat" cmpd="sng">
                        <a:solidFill>
                          <a:schemeClr val="tx1"/>
                        </a:solidFill>
                        <a:prstDash val="solid"/>
                        <a:miter/>
                        <a:headEnd type="none" w="med" len="med"/>
                        <a:tailEnd type="none" w="med" len="med"/>
                      </a:lnL>
                      <a:lnR w="28575"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noFill/>
                    </a:tcPr>
                  </a:tc>
                </a:tr>
                <a:tr h="304800">
                  <a:tc>
                    <a:txBody>
                      <a:bodyPr/>
                      <a:lstStyle>
                        <a:lvl1pPr marL="342900" lvl="0" indent="-342900" algn="l" defTabSz="914400" rtl="0" eaLnBrk="1" fontAlgn="base" latinLnBrk="0" hangingPunct="1">
                          <a:lnSpc>
                            <a:spcPct val="100000"/>
                          </a:lnSpc>
                          <a:spcBef>
                            <a:spcPct val="20000"/>
                          </a:spcBef>
                          <a:spcAft>
                            <a:spcPct val="0"/>
                          </a:spcAft>
                          <a:buClr>
                            <a:schemeClr val="accent1"/>
                          </a:buClr>
                          <a:buChar char="§"/>
                          <a:defRPr sz="2800" u="none" kern="1200" baseline="0">
                            <a:solidFill>
                              <a:schemeClr val="tx1"/>
                            </a:solidFill>
                            <a:latin typeface="Arial" panose="020B0604020202020204" pitchFamily="34" charset="0"/>
                            <a:ea typeface="隶书" panose="02010509060101010101" pitchFamily="49" charset="-122"/>
                          </a:defRPr>
                        </a:lvl1pPr>
                        <a:lvl2pPr marL="742950" lvl="1" indent="-285750" algn="l" defTabSz="914400" rtl="0" eaLnBrk="1" fontAlgn="base" latinLnBrk="0" hangingPunct="1">
                          <a:lnSpc>
                            <a:spcPct val="100000"/>
                          </a:lnSpc>
                          <a:spcBef>
                            <a:spcPct val="20000"/>
                          </a:spcBef>
                          <a:spcAft>
                            <a:spcPct val="0"/>
                          </a:spcAft>
                          <a:buClr>
                            <a:srgbClr val="339933"/>
                          </a:buClr>
                          <a:buFont typeface="Wingdings" panose="05000000000000000000" pitchFamily="2" charset="2"/>
                          <a:buChar char="«"/>
                          <a:defRPr sz="2400" b="0" i="0" u="none" kern="1200" baseline="0">
                            <a:solidFill>
                              <a:schemeClr val="tx1"/>
                            </a:solidFill>
                            <a:latin typeface="Arial" panose="020B0604020202020204" pitchFamily="34" charset="0"/>
                            <a:ea typeface="隶书" panose="02010509060101010101" pitchFamily="49" charset="-122"/>
                          </a:defRPr>
                        </a:lvl2pPr>
                        <a:lvl3pPr marL="1143000" lvl="2" indent="-228600" algn="l" defTabSz="914400" rtl="0" eaLnBrk="1" fontAlgn="base" latinLnBrk="0" hangingPunct="1">
                          <a:lnSpc>
                            <a:spcPct val="100000"/>
                          </a:lnSpc>
                          <a:spcBef>
                            <a:spcPct val="20000"/>
                          </a:spcBef>
                          <a:spcAft>
                            <a:spcPct val="0"/>
                          </a:spcAft>
                          <a:buClr>
                            <a:srgbClr val="FF3300"/>
                          </a:buClr>
                          <a:buFont typeface="Wingdings" panose="05000000000000000000" pitchFamily="2" charset="2"/>
                          <a:buChar char="v"/>
                          <a:defRPr sz="2000" b="0" i="0" u="none" kern="1200" baseline="0">
                            <a:solidFill>
                              <a:schemeClr val="tx1"/>
                            </a:solidFill>
                            <a:latin typeface="Arial" panose="020B0604020202020204" pitchFamily="34" charset="0"/>
                            <a:ea typeface="隶书" panose="02010509060101010101" pitchFamily="49" charset="-122"/>
                          </a:defRPr>
                        </a:lvl3pPr>
                        <a:lvl4pPr marL="1600200" lvl="3" indent="-228600" algn="l" defTabSz="914400" rtl="0" eaLnBrk="1" fontAlgn="base" latinLnBrk="0" hangingPunct="1">
                          <a:lnSpc>
                            <a:spcPct val="100000"/>
                          </a:lnSpc>
                          <a:spcBef>
                            <a:spcPct val="20000"/>
                          </a:spcBef>
                          <a:spcAft>
                            <a:spcPct val="0"/>
                          </a:spcAft>
                          <a:buClr>
                            <a:srgbClr val="FFCC00"/>
                          </a:buClr>
                          <a:buFont typeface="Wingdings" panose="05000000000000000000" pitchFamily="2" charset="2"/>
                          <a:buChar char="l"/>
                          <a:defRPr sz="1800" b="0" i="0" u="none" kern="1200" baseline="0">
                            <a:solidFill>
                              <a:schemeClr val="tx1"/>
                            </a:solidFill>
                            <a:latin typeface="Arial" panose="020B0604020202020204" pitchFamily="34" charset="0"/>
                            <a:ea typeface="隶书" panose="02010509060101010101" pitchFamily="49" charset="-122"/>
                          </a:defRPr>
                        </a:lvl4pPr>
                        <a:lvl5pPr marL="2057400" lvl="4" indent="-228600" algn="l" defTabSz="914400" rtl="0" eaLnBrk="1" fontAlgn="base" latinLnBrk="0" hangingPunct="1">
                          <a:lnSpc>
                            <a:spcPct val="100000"/>
                          </a:lnSpc>
                          <a:spcBef>
                            <a:spcPct val="20000"/>
                          </a:spcBef>
                          <a:spcAft>
                            <a:spcPct val="0"/>
                          </a:spcAft>
                          <a:buClr>
                            <a:srgbClr val="FF00FF"/>
                          </a:buClr>
                          <a:buFont typeface="Wingdings" panose="05000000000000000000" pitchFamily="2" charset="2"/>
                          <a:buChar char="u"/>
                          <a:defRPr sz="1800" b="0" i="0" u="none" kern="1200" baseline="0">
                            <a:solidFill>
                              <a:schemeClr val="tx1"/>
                            </a:solidFill>
                            <a:latin typeface="Arial" panose="020B0604020202020204" pitchFamily="34" charset="0"/>
                            <a:ea typeface="隶书" panose="02010509060101010101" pitchFamily="49" charset="-122"/>
                          </a:defRPr>
                        </a:lvl5pPr>
                      </a:lstStyle>
                      <a:p>
                        <a:pPr marL="0" lvl="0" indent="0" algn="ctr">
                          <a:buNone/>
                        </a:pPr>
                        <a:r>
                          <a:rPr lang="en-US" altLang="zh-CN" sz="2000"/>
                          <a:t>0</a:t>
                        </a:r>
                        <a:endParaRPr lang="zh-CN" altLang="en-US" sz="2000"/>
                      </a:p>
                    </a:txBody>
                    <a:tcPr marL="0" marR="0" marT="0" marB="0" anchor="ctr" anchorCtr="1">
                      <a:lnL w="28575" cap="flat" cmpd="sng">
                        <a:solidFill>
                          <a:schemeClr val="tx1"/>
                        </a:solidFill>
                        <a:prstDash val="solid"/>
                        <a:miter/>
                        <a:headEnd type="none" w="med" len="med"/>
                        <a:tailEnd type="none" w="med" len="med"/>
                      </a:lnL>
                      <a:lnR w="28575"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noFill/>
                    </a:tcPr>
                  </a:tc>
                </a:tr>
                <a:tr h="304800">
                  <a:tc>
                    <a:txBody>
                      <a:bodyPr/>
                      <a:lstStyle>
                        <a:lvl1pPr marL="342900" lvl="0" indent="-342900" algn="l" defTabSz="914400" rtl="0" eaLnBrk="1" fontAlgn="base" latinLnBrk="0" hangingPunct="1">
                          <a:lnSpc>
                            <a:spcPct val="100000"/>
                          </a:lnSpc>
                          <a:spcBef>
                            <a:spcPct val="20000"/>
                          </a:spcBef>
                          <a:spcAft>
                            <a:spcPct val="0"/>
                          </a:spcAft>
                          <a:buClr>
                            <a:schemeClr val="accent1"/>
                          </a:buClr>
                          <a:buChar char="§"/>
                          <a:defRPr sz="2800" u="none" kern="1200" baseline="0">
                            <a:solidFill>
                              <a:schemeClr val="tx1"/>
                            </a:solidFill>
                            <a:latin typeface="Arial" panose="020B0604020202020204" pitchFamily="34" charset="0"/>
                            <a:ea typeface="隶书" panose="02010509060101010101" pitchFamily="49" charset="-122"/>
                          </a:defRPr>
                        </a:lvl1pPr>
                        <a:lvl2pPr marL="742950" lvl="1" indent="-285750" algn="l" defTabSz="914400" rtl="0" eaLnBrk="1" fontAlgn="base" latinLnBrk="0" hangingPunct="1">
                          <a:lnSpc>
                            <a:spcPct val="100000"/>
                          </a:lnSpc>
                          <a:spcBef>
                            <a:spcPct val="20000"/>
                          </a:spcBef>
                          <a:spcAft>
                            <a:spcPct val="0"/>
                          </a:spcAft>
                          <a:buClr>
                            <a:srgbClr val="339933"/>
                          </a:buClr>
                          <a:buFont typeface="Wingdings" panose="05000000000000000000" pitchFamily="2" charset="2"/>
                          <a:buChar char="«"/>
                          <a:defRPr sz="2400" b="0" i="0" u="none" kern="1200" baseline="0">
                            <a:solidFill>
                              <a:schemeClr val="tx1"/>
                            </a:solidFill>
                            <a:latin typeface="Arial" panose="020B0604020202020204" pitchFamily="34" charset="0"/>
                            <a:ea typeface="隶书" panose="02010509060101010101" pitchFamily="49" charset="-122"/>
                          </a:defRPr>
                        </a:lvl2pPr>
                        <a:lvl3pPr marL="1143000" lvl="2" indent="-228600" algn="l" defTabSz="914400" rtl="0" eaLnBrk="1" fontAlgn="base" latinLnBrk="0" hangingPunct="1">
                          <a:lnSpc>
                            <a:spcPct val="100000"/>
                          </a:lnSpc>
                          <a:spcBef>
                            <a:spcPct val="20000"/>
                          </a:spcBef>
                          <a:spcAft>
                            <a:spcPct val="0"/>
                          </a:spcAft>
                          <a:buClr>
                            <a:srgbClr val="FF3300"/>
                          </a:buClr>
                          <a:buFont typeface="Wingdings" panose="05000000000000000000" pitchFamily="2" charset="2"/>
                          <a:buChar char="v"/>
                          <a:defRPr sz="2000" b="0" i="0" u="none" kern="1200" baseline="0">
                            <a:solidFill>
                              <a:schemeClr val="tx1"/>
                            </a:solidFill>
                            <a:latin typeface="Arial" panose="020B0604020202020204" pitchFamily="34" charset="0"/>
                            <a:ea typeface="隶书" panose="02010509060101010101" pitchFamily="49" charset="-122"/>
                          </a:defRPr>
                        </a:lvl3pPr>
                        <a:lvl4pPr marL="1600200" lvl="3" indent="-228600" algn="l" defTabSz="914400" rtl="0" eaLnBrk="1" fontAlgn="base" latinLnBrk="0" hangingPunct="1">
                          <a:lnSpc>
                            <a:spcPct val="100000"/>
                          </a:lnSpc>
                          <a:spcBef>
                            <a:spcPct val="20000"/>
                          </a:spcBef>
                          <a:spcAft>
                            <a:spcPct val="0"/>
                          </a:spcAft>
                          <a:buClr>
                            <a:srgbClr val="FFCC00"/>
                          </a:buClr>
                          <a:buFont typeface="Wingdings" panose="05000000000000000000" pitchFamily="2" charset="2"/>
                          <a:buChar char="l"/>
                          <a:defRPr sz="1800" b="0" i="0" u="none" kern="1200" baseline="0">
                            <a:solidFill>
                              <a:schemeClr val="tx1"/>
                            </a:solidFill>
                            <a:latin typeface="Arial" panose="020B0604020202020204" pitchFamily="34" charset="0"/>
                            <a:ea typeface="隶书" panose="02010509060101010101" pitchFamily="49" charset="-122"/>
                          </a:defRPr>
                        </a:lvl4pPr>
                        <a:lvl5pPr marL="2057400" lvl="4" indent="-228600" algn="l" defTabSz="914400" rtl="0" eaLnBrk="1" fontAlgn="base" latinLnBrk="0" hangingPunct="1">
                          <a:lnSpc>
                            <a:spcPct val="100000"/>
                          </a:lnSpc>
                          <a:spcBef>
                            <a:spcPct val="20000"/>
                          </a:spcBef>
                          <a:spcAft>
                            <a:spcPct val="0"/>
                          </a:spcAft>
                          <a:buClr>
                            <a:srgbClr val="FF00FF"/>
                          </a:buClr>
                          <a:buFont typeface="Wingdings" panose="05000000000000000000" pitchFamily="2" charset="2"/>
                          <a:buChar char="u"/>
                          <a:defRPr sz="1800" b="0" i="0" u="none" kern="1200" baseline="0">
                            <a:solidFill>
                              <a:schemeClr val="tx1"/>
                            </a:solidFill>
                            <a:latin typeface="Arial" panose="020B0604020202020204" pitchFamily="34" charset="0"/>
                            <a:ea typeface="隶书" panose="02010509060101010101" pitchFamily="49" charset="-122"/>
                          </a:defRPr>
                        </a:lvl5pPr>
                      </a:lstStyle>
                      <a:p>
                        <a:pPr marL="0" lvl="0" indent="0" algn="ctr">
                          <a:buNone/>
                        </a:pPr>
                        <a:r>
                          <a:rPr lang="en-US" altLang="zh-CN" sz="2000"/>
                          <a:t>0</a:t>
                        </a:r>
                        <a:endParaRPr lang="zh-CN" altLang="en-US" sz="2000"/>
                      </a:p>
                    </a:txBody>
                    <a:tcPr marL="0" marR="0" marT="0" marB="0" anchor="ctr" anchorCtr="1">
                      <a:lnL w="28575" cap="flat" cmpd="sng">
                        <a:solidFill>
                          <a:schemeClr val="tx1"/>
                        </a:solidFill>
                        <a:prstDash val="solid"/>
                        <a:miter/>
                        <a:headEnd type="none" w="med" len="med"/>
                        <a:tailEnd type="none" w="med" len="med"/>
                      </a:lnL>
                      <a:lnR w="28575"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noFill/>
                    </a:tcPr>
                  </a:tc>
                </a:tr>
                <a:tr h="304800">
                  <a:tc>
                    <a:txBody>
                      <a:bodyPr/>
                      <a:lstStyle>
                        <a:lvl1pPr marL="342900" lvl="0" indent="-342900" algn="l" defTabSz="914400" rtl="0" eaLnBrk="1" fontAlgn="base" latinLnBrk="0" hangingPunct="1">
                          <a:lnSpc>
                            <a:spcPct val="100000"/>
                          </a:lnSpc>
                          <a:spcBef>
                            <a:spcPct val="20000"/>
                          </a:spcBef>
                          <a:spcAft>
                            <a:spcPct val="0"/>
                          </a:spcAft>
                          <a:buClr>
                            <a:schemeClr val="accent1"/>
                          </a:buClr>
                          <a:buChar char="§"/>
                          <a:defRPr sz="2800" u="none" kern="1200" baseline="0">
                            <a:solidFill>
                              <a:schemeClr val="tx1"/>
                            </a:solidFill>
                            <a:latin typeface="Arial" panose="020B0604020202020204" pitchFamily="34" charset="0"/>
                            <a:ea typeface="隶书" panose="02010509060101010101" pitchFamily="49" charset="-122"/>
                          </a:defRPr>
                        </a:lvl1pPr>
                        <a:lvl2pPr marL="742950" lvl="1" indent="-285750" algn="l" defTabSz="914400" rtl="0" eaLnBrk="1" fontAlgn="base" latinLnBrk="0" hangingPunct="1">
                          <a:lnSpc>
                            <a:spcPct val="100000"/>
                          </a:lnSpc>
                          <a:spcBef>
                            <a:spcPct val="20000"/>
                          </a:spcBef>
                          <a:spcAft>
                            <a:spcPct val="0"/>
                          </a:spcAft>
                          <a:buClr>
                            <a:srgbClr val="339933"/>
                          </a:buClr>
                          <a:buFont typeface="Wingdings" panose="05000000000000000000" pitchFamily="2" charset="2"/>
                          <a:buChar char="«"/>
                          <a:defRPr sz="2400" b="0" i="0" u="none" kern="1200" baseline="0">
                            <a:solidFill>
                              <a:schemeClr val="tx1"/>
                            </a:solidFill>
                            <a:latin typeface="Arial" panose="020B0604020202020204" pitchFamily="34" charset="0"/>
                            <a:ea typeface="隶书" panose="02010509060101010101" pitchFamily="49" charset="-122"/>
                          </a:defRPr>
                        </a:lvl2pPr>
                        <a:lvl3pPr marL="1143000" lvl="2" indent="-228600" algn="l" defTabSz="914400" rtl="0" eaLnBrk="1" fontAlgn="base" latinLnBrk="0" hangingPunct="1">
                          <a:lnSpc>
                            <a:spcPct val="100000"/>
                          </a:lnSpc>
                          <a:spcBef>
                            <a:spcPct val="20000"/>
                          </a:spcBef>
                          <a:spcAft>
                            <a:spcPct val="0"/>
                          </a:spcAft>
                          <a:buClr>
                            <a:srgbClr val="FF3300"/>
                          </a:buClr>
                          <a:buFont typeface="Wingdings" panose="05000000000000000000" pitchFamily="2" charset="2"/>
                          <a:buChar char="v"/>
                          <a:defRPr sz="2000" b="0" i="0" u="none" kern="1200" baseline="0">
                            <a:solidFill>
                              <a:schemeClr val="tx1"/>
                            </a:solidFill>
                            <a:latin typeface="Arial" panose="020B0604020202020204" pitchFamily="34" charset="0"/>
                            <a:ea typeface="隶书" panose="02010509060101010101" pitchFamily="49" charset="-122"/>
                          </a:defRPr>
                        </a:lvl3pPr>
                        <a:lvl4pPr marL="1600200" lvl="3" indent="-228600" algn="l" defTabSz="914400" rtl="0" eaLnBrk="1" fontAlgn="base" latinLnBrk="0" hangingPunct="1">
                          <a:lnSpc>
                            <a:spcPct val="100000"/>
                          </a:lnSpc>
                          <a:spcBef>
                            <a:spcPct val="20000"/>
                          </a:spcBef>
                          <a:spcAft>
                            <a:spcPct val="0"/>
                          </a:spcAft>
                          <a:buClr>
                            <a:srgbClr val="FFCC00"/>
                          </a:buClr>
                          <a:buFont typeface="Wingdings" panose="05000000000000000000" pitchFamily="2" charset="2"/>
                          <a:buChar char="l"/>
                          <a:defRPr sz="1800" b="0" i="0" u="none" kern="1200" baseline="0">
                            <a:solidFill>
                              <a:schemeClr val="tx1"/>
                            </a:solidFill>
                            <a:latin typeface="Arial" panose="020B0604020202020204" pitchFamily="34" charset="0"/>
                            <a:ea typeface="隶书" panose="02010509060101010101" pitchFamily="49" charset="-122"/>
                          </a:defRPr>
                        </a:lvl4pPr>
                        <a:lvl5pPr marL="2057400" lvl="4" indent="-228600" algn="l" defTabSz="914400" rtl="0" eaLnBrk="1" fontAlgn="base" latinLnBrk="0" hangingPunct="1">
                          <a:lnSpc>
                            <a:spcPct val="100000"/>
                          </a:lnSpc>
                          <a:spcBef>
                            <a:spcPct val="20000"/>
                          </a:spcBef>
                          <a:spcAft>
                            <a:spcPct val="0"/>
                          </a:spcAft>
                          <a:buClr>
                            <a:srgbClr val="FF00FF"/>
                          </a:buClr>
                          <a:buFont typeface="Wingdings" panose="05000000000000000000" pitchFamily="2" charset="2"/>
                          <a:buChar char="u"/>
                          <a:defRPr sz="1800" b="0" i="0" u="none" kern="1200" baseline="0">
                            <a:solidFill>
                              <a:schemeClr val="tx1"/>
                            </a:solidFill>
                            <a:latin typeface="Arial" panose="020B0604020202020204" pitchFamily="34" charset="0"/>
                            <a:ea typeface="隶书" panose="02010509060101010101" pitchFamily="49" charset="-122"/>
                          </a:defRPr>
                        </a:lvl5pPr>
                      </a:lstStyle>
                      <a:p>
                        <a:pPr marL="0" lvl="0" indent="0" algn="ctr">
                          <a:buNone/>
                        </a:pPr>
                        <a:r>
                          <a:rPr lang="en-US" altLang="zh-CN" sz="2000"/>
                          <a:t>1</a:t>
                        </a:r>
                        <a:endParaRPr lang="zh-CN" altLang="en-US" sz="2000"/>
                      </a:p>
                    </a:txBody>
                    <a:tcPr marL="0" marR="0" marT="0" marB="0" anchor="ctr" anchorCtr="1">
                      <a:lnL w="28575" cap="flat" cmpd="sng">
                        <a:solidFill>
                          <a:schemeClr val="tx1"/>
                        </a:solidFill>
                        <a:prstDash val="solid"/>
                        <a:miter/>
                        <a:headEnd type="none" w="med" len="med"/>
                        <a:tailEnd type="none" w="med" len="med"/>
                      </a:lnL>
                      <a:lnR w="28575"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28575" cap="flat" cmpd="sng">
                        <a:solidFill>
                          <a:schemeClr val="tx1"/>
                        </a:solidFill>
                        <a:prstDash val="solid"/>
                        <a:miter/>
                        <a:headEnd type="none" w="med" len="med"/>
                        <a:tailEnd type="none" w="med" len="med"/>
                      </a:lnB>
                      <a:lnTlToBr>
                        <a:noFill/>
                      </a:lnTlToBr>
                      <a:lnBlToTr>
                        <a:noFill/>
                      </a:lnBlToTr>
                      <a:noFill/>
                    </a:tcPr>
                  </a:tc>
                </a:tr>
              </a:tbl>
            </a:graphicData>
          </a:graphic>
        </p:graphicFrame>
        <p:graphicFrame>
          <p:nvGraphicFramePr>
            <p:cNvPr id="101561" name="表格 101560"/>
            <p:cNvGraphicFramePr/>
            <p:nvPr/>
          </p:nvGraphicFramePr>
          <p:xfrm>
            <a:off x="3107690" y="4093210"/>
            <a:ext cx="304800" cy="1828800"/>
          </p:xfrm>
          <a:graphic>
            <a:graphicData uri="http://schemas.openxmlformats.org/drawingml/2006/table">
              <a:tbl>
                <a:tblPr/>
                <a:tblGrid>
                  <a:gridCol w="304800"/>
                </a:tblGrid>
                <a:tr h="300038">
                  <a:tc>
                    <a:txBody>
                      <a:bodyPr/>
                      <a:lstStyle>
                        <a:lvl1pPr marL="342900" lvl="0" indent="-342900" algn="l" defTabSz="914400" rtl="0" eaLnBrk="1" fontAlgn="base" latinLnBrk="0" hangingPunct="1">
                          <a:lnSpc>
                            <a:spcPct val="100000"/>
                          </a:lnSpc>
                          <a:spcBef>
                            <a:spcPct val="20000"/>
                          </a:spcBef>
                          <a:spcAft>
                            <a:spcPct val="0"/>
                          </a:spcAft>
                          <a:buClr>
                            <a:schemeClr val="accent1"/>
                          </a:buClr>
                          <a:buChar char="§"/>
                          <a:defRPr sz="2800" u="none" kern="1200" baseline="0">
                            <a:solidFill>
                              <a:schemeClr val="tx1"/>
                            </a:solidFill>
                            <a:latin typeface="Arial" panose="020B0604020202020204" pitchFamily="34" charset="0"/>
                            <a:ea typeface="隶书" panose="02010509060101010101" pitchFamily="49" charset="-122"/>
                          </a:defRPr>
                        </a:lvl1pPr>
                        <a:lvl2pPr marL="742950" lvl="1" indent="-285750" algn="l" defTabSz="914400" rtl="0" eaLnBrk="1" fontAlgn="base" latinLnBrk="0" hangingPunct="1">
                          <a:lnSpc>
                            <a:spcPct val="100000"/>
                          </a:lnSpc>
                          <a:spcBef>
                            <a:spcPct val="20000"/>
                          </a:spcBef>
                          <a:spcAft>
                            <a:spcPct val="0"/>
                          </a:spcAft>
                          <a:buClr>
                            <a:srgbClr val="339933"/>
                          </a:buClr>
                          <a:buFont typeface="Wingdings" panose="05000000000000000000" pitchFamily="2" charset="2"/>
                          <a:buChar char="«"/>
                          <a:defRPr sz="2400" b="0" i="0" u="none" kern="1200" baseline="0">
                            <a:solidFill>
                              <a:schemeClr val="tx1"/>
                            </a:solidFill>
                            <a:latin typeface="Arial" panose="020B0604020202020204" pitchFamily="34" charset="0"/>
                            <a:ea typeface="隶书" panose="02010509060101010101" pitchFamily="49" charset="-122"/>
                          </a:defRPr>
                        </a:lvl2pPr>
                        <a:lvl3pPr marL="1143000" lvl="2" indent="-228600" algn="l" defTabSz="914400" rtl="0" eaLnBrk="1" fontAlgn="base" latinLnBrk="0" hangingPunct="1">
                          <a:lnSpc>
                            <a:spcPct val="100000"/>
                          </a:lnSpc>
                          <a:spcBef>
                            <a:spcPct val="20000"/>
                          </a:spcBef>
                          <a:spcAft>
                            <a:spcPct val="0"/>
                          </a:spcAft>
                          <a:buClr>
                            <a:srgbClr val="FF3300"/>
                          </a:buClr>
                          <a:buFont typeface="Wingdings" panose="05000000000000000000" pitchFamily="2" charset="2"/>
                          <a:buChar char="v"/>
                          <a:defRPr sz="2000" b="0" i="0" u="none" kern="1200" baseline="0">
                            <a:solidFill>
                              <a:schemeClr val="tx1"/>
                            </a:solidFill>
                            <a:latin typeface="Arial" panose="020B0604020202020204" pitchFamily="34" charset="0"/>
                            <a:ea typeface="隶书" panose="02010509060101010101" pitchFamily="49" charset="-122"/>
                          </a:defRPr>
                        </a:lvl3pPr>
                        <a:lvl4pPr marL="1600200" lvl="3" indent="-228600" algn="l" defTabSz="914400" rtl="0" eaLnBrk="1" fontAlgn="base" latinLnBrk="0" hangingPunct="1">
                          <a:lnSpc>
                            <a:spcPct val="100000"/>
                          </a:lnSpc>
                          <a:spcBef>
                            <a:spcPct val="20000"/>
                          </a:spcBef>
                          <a:spcAft>
                            <a:spcPct val="0"/>
                          </a:spcAft>
                          <a:buClr>
                            <a:srgbClr val="FFCC00"/>
                          </a:buClr>
                          <a:buFont typeface="Wingdings" panose="05000000000000000000" pitchFamily="2" charset="2"/>
                          <a:buChar char="l"/>
                          <a:defRPr sz="1800" b="0" i="0" u="none" kern="1200" baseline="0">
                            <a:solidFill>
                              <a:schemeClr val="tx1"/>
                            </a:solidFill>
                            <a:latin typeface="Arial" panose="020B0604020202020204" pitchFamily="34" charset="0"/>
                            <a:ea typeface="隶书" panose="02010509060101010101" pitchFamily="49" charset="-122"/>
                          </a:defRPr>
                        </a:lvl4pPr>
                        <a:lvl5pPr marL="2057400" lvl="4" indent="-228600" algn="l" defTabSz="914400" rtl="0" eaLnBrk="1" fontAlgn="base" latinLnBrk="0" hangingPunct="1">
                          <a:lnSpc>
                            <a:spcPct val="100000"/>
                          </a:lnSpc>
                          <a:spcBef>
                            <a:spcPct val="20000"/>
                          </a:spcBef>
                          <a:spcAft>
                            <a:spcPct val="0"/>
                          </a:spcAft>
                          <a:buClr>
                            <a:srgbClr val="FF00FF"/>
                          </a:buClr>
                          <a:buFont typeface="Wingdings" panose="05000000000000000000" pitchFamily="2" charset="2"/>
                          <a:buChar char="u"/>
                          <a:defRPr sz="1800" b="0" i="0" u="none" kern="1200" baseline="0">
                            <a:solidFill>
                              <a:schemeClr val="tx1"/>
                            </a:solidFill>
                            <a:latin typeface="Arial" panose="020B0604020202020204" pitchFamily="34" charset="0"/>
                            <a:ea typeface="隶书" panose="02010509060101010101" pitchFamily="49" charset="-122"/>
                          </a:defRPr>
                        </a:lvl5pPr>
                      </a:lstStyle>
                      <a:p>
                        <a:pPr marL="0" lvl="0" indent="0" algn="ctr">
                          <a:buNone/>
                        </a:pPr>
                        <a:r>
                          <a:rPr lang="en-US" altLang="zh-CN" sz="1800" b="1"/>
                          <a:t>0</a:t>
                        </a:r>
                        <a:endParaRPr lang="zh-CN" altLang="en-US" sz="1800" b="1"/>
                      </a:p>
                    </a:txBody>
                    <a:tcPr marL="0" marR="0" marT="0" marB="0" anchor="ctr" anchorCtr="1">
                      <a:lnL cap="flat">
                        <a:noFill/>
                      </a:lnL>
                      <a:lnR cap="flat">
                        <a:noFill/>
                      </a:lnR>
                      <a:lnT cap="flat">
                        <a:noFill/>
                      </a:lnT>
                      <a:lnB>
                        <a:noFill/>
                      </a:lnB>
                      <a:lnTlToBr>
                        <a:noFill/>
                      </a:lnTlToBr>
                      <a:lnBlToTr>
                        <a:noFill/>
                      </a:lnBlToTr>
                      <a:noFill/>
                    </a:tcPr>
                  </a:tc>
                </a:tr>
                <a:tr h="298450">
                  <a:tc>
                    <a:txBody>
                      <a:bodyPr/>
                      <a:lstStyle>
                        <a:lvl1pPr marL="342900" lvl="0" indent="-342900" algn="l" defTabSz="914400" rtl="0" eaLnBrk="1" fontAlgn="base" latinLnBrk="0" hangingPunct="1">
                          <a:lnSpc>
                            <a:spcPct val="100000"/>
                          </a:lnSpc>
                          <a:spcBef>
                            <a:spcPct val="20000"/>
                          </a:spcBef>
                          <a:spcAft>
                            <a:spcPct val="0"/>
                          </a:spcAft>
                          <a:buClr>
                            <a:schemeClr val="accent1"/>
                          </a:buClr>
                          <a:buChar char="§"/>
                          <a:defRPr sz="2800" u="none" kern="1200" baseline="0">
                            <a:solidFill>
                              <a:schemeClr val="tx1"/>
                            </a:solidFill>
                            <a:latin typeface="Arial" panose="020B0604020202020204" pitchFamily="34" charset="0"/>
                            <a:ea typeface="隶书" panose="02010509060101010101" pitchFamily="49" charset="-122"/>
                          </a:defRPr>
                        </a:lvl1pPr>
                        <a:lvl2pPr marL="742950" lvl="1" indent="-285750" algn="l" defTabSz="914400" rtl="0" eaLnBrk="1" fontAlgn="base" latinLnBrk="0" hangingPunct="1">
                          <a:lnSpc>
                            <a:spcPct val="100000"/>
                          </a:lnSpc>
                          <a:spcBef>
                            <a:spcPct val="20000"/>
                          </a:spcBef>
                          <a:spcAft>
                            <a:spcPct val="0"/>
                          </a:spcAft>
                          <a:buClr>
                            <a:srgbClr val="339933"/>
                          </a:buClr>
                          <a:buFont typeface="Wingdings" panose="05000000000000000000" pitchFamily="2" charset="2"/>
                          <a:buChar char="«"/>
                          <a:defRPr sz="2400" b="0" i="0" u="none" kern="1200" baseline="0">
                            <a:solidFill>
                              <a:schemeClr val="tx1"/>
                            </a:solidFill>
                            <a:latin typeface="Arial" panose="020B0604020202020204" pitchFamily="34" charset="0"/>
                            <a:ea typeface="隶书" panose="02010509060101010101" pitchFamily="49" charset="-122"/>
                          </a:defRPr>
                        </a:lvl2pPr>
                        <a:lvl3pPr marL="1143000" lvl="2" indent="-228600" algn="l" defTabSz="914400" rtl="0" eaLnBrk="1" fontAlgn="base" latinLnBrk="0" hangingPunct="1">
                          <a:lnSpc>
                            <a:spcPct val="100000"/>
                          </a:lnSpc>
                          <a:spcBef>
                            <a:spcPct val="20000"/>
                          </a:spcBef>
                          <a:spcAft>
                            <a:spcPct val="0"/>
                          </a:spcAft>
                          <a:buClr>
                            <a:srgbClr val="FF3300"/>
                          </a:buClr>
                          <a:buFont typeface="Wingdings" panose="05000000000000000000" pitchFamily="2" charset="2"/>
                          <a:buChar char="v"/>
                          <a:defRPr sz="2000" b="0" i="0" u="none" kern="1200" baseline="0">
                            <a:solidFill>
                              <a:schemeClr val="tx1"/>
                            </a:solidFill>
                            <a:latin typeface="Arial" panose="020B0604020202020204" pitchFamily="34" charset="0"/>
                            <a:ea typeface="隶书" panose="02010509060101010101" pitchFamily="49" charset="-122"/>
                          </a:defRPr>
                        </a:lvl3pPr>
                        <a:lvl4pPr marL="1600200" lvl="3" indent="-228600" algn="l" defTabSz="914400" rtl="0" eaLnBrk="1" fontAlgn="base" latinLnBrk="0" hangingPunct="1">
                          <a:lnSpc>
                            <a:spcPct val="100000"/>
                          </a:lnSpc>
                          <a:spcBef>
                            <a:spcPct val="20000"/>
                          </a:spcBef>
                          <a:spcAft>
                            <a:spcPct val="0"/>
                          </a:spcAft>
                          <a:buClr>
                            <a:srgbClr val="FFCC00"/>
                          </a:buClr>
                          <a:buFont typeface="Wingdings" panose="05000000000000000000" pitchFamily="2" charset="2"/>
                          <a:buChar char="l"/>
                          <a:defRPr sz="1800" b="0" i="0" u="none" kern="1200" baseline="0">
                            <a:solidFill>
                              <a:schemeClr val="tx1"/>
                            </a:solidFill>
                            <a:latin typeface="Arial" panose="020B0604020202020204" pitchFamily="34" charset="0"/>
                            <a:ea typeface="隶书" panose="02010509060101010101" pitchFamily="49" charset="-122"/>
                          </a:defRPr>
                        </a:lvl4pPr>
                        <a:lvl5pPr marL="2057400" lvl="4" indent="-228600" algn="l" defTabSz="914400" rtl="0" eaLnBrk="1" fontAlgn="base" latinLnBrk="0" hangingPunct="1">
                          <a:lnSpc>
                            <a:spcPct val="100000"/>
                          </a:lnSpc>
                          <a:spcBef>
                            <a:spcPct val="20000"/>
                          </a:spcBef>
                          <a:spcAft>
                            <a:spcPct val="0"/>
                          </a:spcAft>
                          <a:buClr>
                            <a:srgbClr val="FF00FF"/>
                          </a:buClr>
                          <a:buFont typeface="Wingdings" panose="05000000000000000000" pitchFamily="2" charset="2"/>
                          <a:buChar char="u"/>
                          <a:defRPr sz="1800" b="0" i="0" u="none" kern="1200" baseline="0">
                            <a:solidFill>
                              <a:schemeClr val="tx1"/>
                            </a:solidFill>
                            <a:latin typeface="Arial" panose="020B0604020202020204" pitchFamily="34" charset="0"/>
                            <a:ea typeface="隶书" panose="02010509060101010101" pitchFamily="49" charset="-122"/>
                          </a:defRPr>
                        </a:lvl5pPr>
                      </a:lstStyle>
                      <a:p>
                        <a:pPr marL="0" lvl="0" indent="0" algn="ctr">
                          <a:buNone/>
                        </a:pPr>
                        <a:r>
                          <a:rPr lang="en-US" altLang="zh-CN" sz="1800" b="1" dirty="0">
                            <a:solidFill>
                              <a:srgbClr val="FF0000"/>
                            </a:solidFill>
                          </a:rPr>
                          <a:t>1</a:t>
                        </a:r>
                        <a:endParaRPr lang="zh-CN" altLang="en-US" sz="1800" b="1" dirty="0">
                          <a:solidFill>
                            <a:srgbClr val="FF0000"/>
                          </a:solidFill>
                        </a:endParaRPr>
                      </a:p>
                    </a:txBody>
                    <a:tcPr marL="0" marR="0" marT="0" marB="0" anchor="ctr" anchorCtr="1">
                      <a:lnL cap="flat">
                        <a:noFill/>
                      </a:lnL>
                      <a:lnR cap="flat">
                        <a:noFill/>
                      </a:lnR>
                      <a:lnT>
                        <a:noFill/>
                      </a:lnT>
                      <a:lnB>
                        <a:noFill/>
                      </a:lnB>
                      <a:lnTlToBr>
                        <a:noFill/>
                      </a:lnTlToBr>
                      <a:lnBlToTr>
                        <a:noFill/>
                      </a:lnBlToTr>
                      <a:noFill/>
                    </a:tcPr>
                  </a:tc>
                </a:tr>
                <a:tr h="300037">
                  <a:tc>
                    <a:txBody>
                      <a:bodyPr/>
                      <a:lstStyle>
                        <a:lvl1pPr marL="342900" lvl="0" indent="-342900" algn="l" defTabSz="914400" rtl="0" eaLnBrk="1" fontAlgn="base" latinLnBrk="0" hangingPunct="1">
                          <a:lnSpc>
                            <a:spcPct val="100000"/>
                          </a:lnSpc>
                          <a:spcBef>
                            <a:spcPct val="20000"/>
                          </a:spcBef>
                          <a:spcAft>
                            <a:spcPct val="0"/>
                          </a:spcAft>
                          <a:buClr>
                            <a:schemeClr val="accent1"/>
                          </a:buClr>
                          <a:buChar char="§"/>
                          <a:defRPr sz="2800" u="none" kern="1200" baseline="0">
                            <a:solidFill>
                              <a:schemeClr val="tx1"/>
                            </a:solidFill>
                            <a:latin typeface="Arial" panose="020B0604020202020204" pitchFamily="34" charset="0"/>
                            <a:ea typeface="隶书" panose="02010509060101010101" pitchFamily="49" charset="-122"/>
                          </a:defRPr>
                        </a:lvl1pPr>
                        <a:lvl2pPr marL="742950" lvl="1" indent="-285750" algn="l" defTabSz="914400" rtl="0" eaLnBrk="1" fontAlgn="base" latinLnBrk="0" hangingPunct="1">
                          <a:lnSpc>
                            <a:spcPct val="100000"/>
                          </a:lnSpc>
                          <a:spcBef>
                            <a:spcPct val="20000"/>
                          </a:spcBef>
                          <a:spcAft>
                            <a:spcPct val="0"/>
                          </a:spcAft>
                          <a:buClr>
                            <a:srgbClr val="339933"/>
                          </a:buClr>
                          <a:buFont typeface="Wingdings" panose="05000000000000000000" pitchFamily="2" charset="2"/>
                          <a:buChar char="«"/>
                          <a:defRPr sz="2400" b="0" i="0" u="none" kern="1200" baseline="0">
                            <a:solidFill>
                              <a:schemeClr val="tx1"/>
                            </a:solidFill>
                            <a:latin typeface="Arial" panose="020B0604020202020204" pitchFamily="34" charset="0"/>
                            <a:ea typeface="隶书" panose="02010509060101010101" pitchFamily="49" charset="-122"/>
                          </a:defRPr>
                        </a:lvl2pPr>
                        <a:lvl3pPr marL="1143000" lvl="2" indent="-228600" algn="l" defTabSz="914400" rtl="0" eaLnBrk="1" fontAlgn="base" latinLnBrk="0" hangingPunct="1">
                          <a:lnSpc>
                            <a:spcPct val="100000"/>
                          </a:lnSpc>
                          <a:spcBef>
                            <a:spcPct val="20000"/>
                          </a:spcBef>
                          <a:spcAft>
                            <a:spcPct val="0"/>
                          </a:spcAft>
                          <a:buClr>
                            <a:srgbClr val="FF3300"/>
                          </a:buClr>
                          <a:buFont typeface="Wingdings" panose="05000000000000000000" pitchFamily="2" charset="2"/>
                          <a:buChar char="v"/>
                          <a:defRPr sz="2000" b="0" i="0" u="none" kern="1200" baseline="0">
                            <a:solidFill>
                              <a:schemeClr val="tx1"/>
                            </a:solidFill>
                            <a:latin typeface="Arial" panose="020B0604020202020204" pitchFamily="34" charset="0"/>
                            <a:ea typeface="隶书" panose="02010509060101010101" pitchFamily="49" charset="-122"/>
                          </a:defRPr>
                        </a:lvl3pPr>
                        <a:lvl4pPr marL="1600200" lvl="3" indent="-228600" algn="l" defTabSz="914400" rtl="0" eaLnBrk="1" fontAlgn="base" latinLnBrk="0" hangingPunct="1">
                          <a:lnSpc>
                            <a:spcPct val="100000"/>
                          </a:lnSpc>
                          <a:spcBef>
                            <a:spcPct val="20000"/>
                          </a:spcBef>
                          <a:spcAft>
                            <a:spcPct val="0"/>
                          </a:spcAft>
                          <a:buClr>
                            <a:srgbClr val="FFCC00"/>
                          </a:buClr>
                          <a:buFont typeface="Wingdings" panose="05000000000000000000" pitchFamily="2" charset="2"/>
                          <a:buChar char="l"/>
                          <a:defRPr sz="1800" b="0" i="0" u="none" kern="1200" baseline="0">
                            <a:solidFill>
                              <a:schemeClr val="tx1"/>
                            </a:solidFill>
                            <a:latin typeface="Arial" panose="020B0604020202020204" pitchFamily="34" charset="0"/>
                            <a:ea typeface="隶书" panose="02010509060101010101" pitchFamily="49" charset="-122"/>
                          </a:defRPr>
                        </a:lvl4pPr>
                        <a:lvl5pPr marL="2057400" lvl="4" indent="-228600" algn="l" defTabSz="914400" rtl="0" eaLnBrk="1" fontAlgn="base" latinLnBrk="0" hangingPunct="1">
                          <a:lnSpc>
                            <a:spcPct val="100000"/>
                          </a:lnSpc>
                          <a:spcBef>
                            <a:spcPct val="20000"/>
                          </a:spcBef>
                          <a:spcAft>
                            <a:spcPct val="0"/>
                          </a:spcAft>
                          <a:buClr>
                            <a:srgbClr val="FF00FF"/>
                          </a:buClr>
                          <a:buFont typeface="Wingdings" panose="05000000000000000000" pitchFamily="2" charset="2"/>
                          <a:buChar char="u"/>
                          <a:defRPr sz="1800" b="0" i="0" u="none" kern="1200" baseline="0">
                            <a:solidFill>
                              <a:schemeClr val="tx1"/>
                            </a:solidFill>
                            <a:latin typeface="Arial" panose="020B0604020202020204" pitchFamily="34" charset="0"/>
                            <a:ea typeface="隶书" panose="02010509060101010101" pitchFamily="49" charset="-122"/>
                          </a:defRPr>
                        </a:lvl5pPr>
                      </a:lstStyle>
                      <a:p>
                        <a:pPr marL="0" lvl="0" indent="0" algn="ctr">
                          <a:buNone/>
                        </a:pPr>
                        <a:r>
                          <a:rPr lang="en-US" altLang="zh-CN" sz="1800" b="1"/>
                          <a:t>2</a:t>
                        </a:r>
                        <a:endParaRPr lang="zh-CN" altLang="en-US" sz="1800" b="1"/>
                      </a:p>
                    </a:txBody>
                    <a:tcPr marL="0" marR="0" marT="0" marB="0" anchor="ctr" anchorCtr="1">
                      <a:lnL cap="flat">
                        <a:noFill/>
                      </a:lnL>
                      <a:lnR cap="flat">
                        <a:noFill/>
                      </a:lnR>
                      <a:lnT>
                        <a:noFill/>
                      </a:lnT>
                      <a:lnB>
                        <a:noFill/>
                      </a:lnB>
                      <a:lnTlToBr>
                        <a:noFill/>
                      </a:lnTlToBr>
                      <a:lnBlToTr>
                        <a:noFill/>
                      </a:lnBlToTr>
                      <a:noFill/>
                    </a:tcPr>
                  </a:tc>
                </a:tr>
                <a:tr h="298450">
                  <a:tc>
                    <a:txBody>
                      <a:bodyPr/>
                      <a:lstStyle>
                        <a:lvl1pPr marL="342900" lvl="0" indent="-342900" algn="l" defTabSz="914400" rtl="0" eaLnBrk="1" fontAlgn="base" latinLnBrk="0" hangingPunct="1">
                          <a:lnSpc>
                            <a:spcPct val="100000"/>
                          </a:lnSpc>
                          <a:spcBef>
                            <a:spcPct val="20000"/>
                          </a:spcBef>
                          <a:spcAft>
                            <a:spcPct val="0"/>
                          </a:spcAft>
                          <a:buClr>
                            <a:schemeClr val="accent1"/>
                          </a:buClr>
                          <a:buChar char="§"/>
                          <a:defRPr sz="2800" u="none" kern="1200" baseline="0">
                            <a:solidFill>
                              <a:schemeClr val="tx1"/>
                            </a:solidFill>
                            <a:latin typeface="Arial" panose="020B0604020202020204" pitchFamily="34" charset="0"/>
                            <a:ea typeface="隶书" panose="02010509060101010101" pitchFamily="49" charset="-122"/>
                          </a:defRPr>
                        </a:lvl1pPr>
                        <a:lvl2pPr marL="742950" lvl="1" indent="-285750" algn="l" defTabSz="914400" rtl="0" eaLnBrk="1" fontAlgn="base" latinLnBrk="0" hangingPunct="1">
                          <a:lnSpc>
                            <a:spcPct val="100000"/>
                          </a:lnSpc>
                          <a:spcBef>
                            <a:spcPct val="20000"/>
                          </a:spcBef>
                          <a:spcAft>
                            <a:spcPct val="0"/>
                          </a:spcAft>
                          <a:buClr>
                            <a:srgbClr val="339933"/>
                          </a:buClr>
                          <a:buFont typeface="Wingdings" panose="05000000000000000000" pitchFamily="2" charset="2"/>
                          <a:buChar char="«"/>
                          <a:defRPr sz="2400" b="0" i="0" u="none" kern="1200" baseline="0">
                            <a:solidFill>
                              <a:schemeClr val="tx1"/>
                            </a:solidFill>
                            <a:latin typeface="Arial" panose="020B0604020202020204" pitchFamily="34" charset="0"/>
                            <a:ea typeface="隶书" panose="02010509060101010101" pitchFamily="49" charset="-122"/>
                          </a:defRPr>
                        </a:lvl2pPr>
                        <a:lvl3pPr marL="1143000" lvl="2" indent="-228600" algn="l" defTabSz="914400" rtl="0" eaLnBrk="1" fontAlgn="base" latinLnBrk="0" hangingPunct="1">
                          <a:lnSpc>
                            <a:spcPct val="100000"/>
                          </a:lnSpc>
                          <a:spcBef>
                            <a:spcPct val="20000"/>
                          </a:spcBef>
                          <a:spcAft>
                            <a:spcPct val="0"/>
                          </a:spcAft>
                          <a:buClr>
                            <a:srgbClr val="FF3300"/>
                          </a:buClr>
                          <a:buFont typeface="Wingdings" panose="05000000000000000000" pitchFamily="2" charset="2"/>
                          <a:buChar char="v"/>
                          <a:defRPr sz="2000" b="0" i="0" u="none" kern="1200" baseline="0">
                            <a:solidFill>
                              <a:schemeClr val="tx1"/>
                            </a:solidFill>
                            <a:latin typeface="Arial" panose="020B0604020202020204" pitchFamily="34" charset="0"/>
                            <a:ea typeface="隶书" panose="02010509060101010101" pitchFamily="49" charset="-122"/>
                          </a:defRPr>
                        </a:lvl3pPr>
                        <a:lvl4pPr marL="1600200" lvl="3" indent="-228600" algn="l" defTabSz="914400" rtl="0" eaLnBrk="1" fontAlgn="base" latinLnBrk="0" hangingPunct="1">
                          <a:lnSpc>
                            <a:spcPct val="100000"/>
                          </a:lnSpc>
                          <a:spcBef>
                            <a:spcPct val="20000"/>
                          </a:spcBef>
                          <a:spcAft>
                            <a:spcPct val="0"/>
                          </a:spcAft>
                          <a:buClr>
                            <a:srgbClr val="FFCC00"/>
                          </a:buClr>
                          <a:buFont typeface="Wingdings" panose="05000000000000000000" pitchFamily="2" charset="2"/>
                          <a:buChar char="l"/>
                          <a:defRPr sz="1800" b="0" i="0" u="none" kern="1200" baseline="0">
                            <a:solidFill>
                              <a:schemeClr val="tx1"/>
                            </a:solidFill>
                            <a:latin typeface="Arial" panose="020B0604020202020204" pitchFamily="34" charset="0"/>
                            <a:ea typeface="隶书" panose="02010509060101010101" pitchFamily="49" charset="-122"/>
                          </a:defRPr>
                        </a:lvl4pPr>
                        <a:lvl5pPr marL="2057400" lvl="4" indent="-228600" algn="l" defTabSz="914400" rtl="0" eaLnBrk="1" fontAlgn="base" latinLnBrk="0" hangingPunct="1">
                          <a:lnSpc>
                            <a:spcPct val="100000"/>
                          </a:lnSpc>
                          <a:spcBef>
                            <a:spcPct val="20000"/>
                          </a:spcBef>
                          <a:spcAft>
                            <a:spcPct val="0"/>
                          </a:spcAft>
                          <a:buClr>
                            <a:srgbClr val="FF00FF"/>
                          </a:buClr>
                          <a:buFont typeface="Wingdings" panose="05000000000000000000" pitchFamily="2" charset="2"/>
                          <a:buChar char="u"/>
                          <a:defRPr sz="1800" b="0" i="0" u="none" kern="1200" baseline="0">
                            <a:solidFill>
                              <a:schemeClr val="tx1"/>
                            </a:solidFill>
                            <a:latin typeface="Arial" panose="020B0604020202020204" pitchFamily="34" charset="0"/>
                            <a:ea typeface="隶书" panose="02010509060101010101" pitchFamily="49" charset="-122"/>
                          </a:defRPr>
                        </a:lvl5pPr>
                      </a:lstStyle>
                      <a:p>
                        <a:pPr marL="0" lvl="0" indent="0" algn="ctr">
                          <a:buNone/>
                        </a:pPr>
                        <a:r>
                          <a:rPr lang="en-US" altLang="zh-CN" sz="1800" b="1"/>
                          <a:t>3</a:t>
                        </a:r>
                        <a:endParaRPr lang="zh-CN" altLang="en-US" sz="1800" b="1"/>
                      </a:p>
                    </a:txBody>
                    <a:tcPr marL="0" marR="0" marT="0" marB="0" anchor="ctr" anchorCtr="1">
                      <a:lnL cap="flat">
                        <a:noFill/>
                      </a:lnL>
                      <a:lnR cap="flat">
                        <a:noFill/>
                      </a:lnR>
                      <a:lnT>
                        <a:noFill/>
                      </a:lnT>
                      <a:lnB>
                        <a:noFill/>
                      </a:lnB>
                      <a:lnTlToBr>
                        <a:noFill/>
                      </a:lnTlToBr>
                      <a:lnBlToTr>
                        <a:noFill/>
                      </a:lnBlToTr>
                      <a:noFill/>
                    </a:tcPr>
                  </a:tc>
                </a:tr>
                <a:tr h="300038">
                  <a:tc>
                    <a:txBody>
                      <a:bodyPr/>
                      <a:lstStyle>
                        <a:lvl1pPr marL="342900" lvl="0" indent="-342900" algn="l" defTabSz="914400" rtl="0" eaLnBrk="1" fontAlgn="base" latinLnBrk="0" hangingPunct="1">
                          <a:lnSpc>
                            <a:spcPct val="100000"/>
                          </a:lnSpc>
                          <a:spcBef>
                            <a:spcPct val="20000"/>
                          </a:spcBef>
                          <a:spcAft>
                            <a:spcPct val="0"/>
                          </a:spcAft>
                          <a:buClr>
                            <a:schemeClr val="accent1"/>
                          </a:buClr>
                          <a:buChar char="§"/>
                          <a:defRPr sz="2800" u="none" kern="1200" baseline="0">
                            <a:solidFill>
                              <a:schemeClr val="tx1"/>
                            </a:solidFill>
                            <a:latin typeface="Arial" panose="020B0604020202020204" pitchFamily="34" charset="0"/>
                            <a:ea typeface="隶书" panose="02010509060101010101" pitchFamily="49" charset="-122"/>
                          </a:defRPr>
                        </a:lvl1pPr>
                        <a:lvl2pPr marL="742950" lvl="1" indent="-285750" algn="l" defTabSz="914400" rtl="0" eaLnBrk="1" fontAlgn="base" latinLnBrk="0" hangingPunct="1">
                          <a:lnSpc>
                            <a:spcPct val="100000"/>
                          </a:lnSpc>
                          <a:spcBef>
                            <a:spcPct val="20000"/>
                          </a:spcBef>
                          <a:spcAft>
                            <a:spcPct val="0"/>
                          </a:spcAft>
                          <a:buClr>
                            <a:srgbClr val="339933"/>
                          </a:buClr>
                          <a:buFont typeface="Wingdings" panose="05000000000000000000" pitchFamily="2" charset="2"/>
                          <a:buChar char="«"/>
                          <a:defRPr sz="2400" b="0" i="0" u="none" kern="1200" baseline="0">
                            <a:solidFill>
                              <a:schemeClr val="tx1"/>
                            </a:solidFill>
                            <a:latin typeface="Arial" panose="020B0604020202020204" pitchFamily="34" charset="0"/>
                            <a:ea typeface="隶书" panose="02010509060101010101" pitchFamily="49" charset="-122"/>
                          </a:defRPr>
                        </a:lvl2pPr>
                        <a:lvl3pPr marL="1143000" lvl="2" indent="-228600" algn="l" defTabSz="914400" rtl="0" eaLnBrk="1" fontAlgn="base" latinLnBrk="0" hangingPunct="1">
                          <a:lnSpc>
                            <a:spcPct val="100000"/>
                          </a:lnSpc>
                          <a:spcBef>
                            <a:spcPct val="20000"/>
                          </a:spcBef>
                          <a:spcAft>
                            <a:spcPct val="0"/>
                          </a:spcAft>
                          <a:buClr>
                            <a:srgbClr val="FF3300"/>
                          </a:buClr>
                          <a:buFont typeface="Wingdings" panose="05000000000000000000" pitchFamily="2" charset="2"/>
                          <a:buChar char="v"/>
                          <a:defRPr sz="2000" b="0" i="0" u="none" kern="1200" baseline="0">
                            <a:solidFill>
                              <a:schemeClr val="tx1"/>
                            </a:solidFill>
                            <a:latin typeface="Arial" panose="020B0604020202020204" pitchFamily="34" charset="0"/>
                            <a:ea typeface="隶书" panose="02010509060101010101" pitchFamily="49" charset="-122"/>
                          </a:defRPr>
                        </a:lvl3pPr>
                        <a:lvl4pPr marL="1600200" lvl="3" indent="-228600" algn="l" defTabSz="914400" rtl="0" eaLnBrk="1" fontAlgn="base" latinLnBrk="0" hangingPunct="1">
                          <a:lnSpc>
                            <a:spcPct val="100000"/>
                          </a:lnSpc>
                          <a:spcBef>
                            <a:spcPct val="20000"/>
                          </a:spcBef>
                          <a:spcAft>
                            <a:spcPct val="0"/>
                          </a:spcAft>
                          <a:buClr>
                            <a:srgbClr val="FFCC00"/>
                          </a:buClr>
                          <a:buFont typeface="Wingdings" panose="05000000000000000000" pitchFamily="2" charset="2"/>
                          <a:buChar char="l"/>
                          <a:defRPr sz="1800" b="0" i="0" u="none" kern="1200" baseline="0">
                            <a:solidFill>
                              <a:schemeClr val="tx1"/>
                            </a:solidFill>
                            <a:latin typeface="Arial" panose="020B0604020202020204" pitchFamily="34" charset="0"/>
                            <a:ea typeface="隶书" panose="02010509060101010101" pitchFamily="49" charset="-122"/>
                          </a:defRPr>
                        </a:lvl4pPr>
                        <a:lvl5pPr marL="2057400" lvl="4" indent="-228600" algn="l" defTabSz="914400" rtl="0" eaLnBrk="1" fontAlgn="base" latinLnBrk="0" hangingPunct="1">
                          <a:lnSpc>
                            <a:spcPct val="100000"/>
                          </a:lnSpc>
                          <a:spcBef>
                            <a:spcPct val="20000"/>
                          </a:spcBef>
                          <a:spcAft>
                            <a:spcPct val="0"/>
                          </a:spcAft>
                          <a:buClr>
                            <a:srgbClr val="FF00FF"/>
                          </a:buClr>
                          <a:buFont typeface="Wingdings" panose="05000000000000000000" pitchFamily="2" charset="2"/>
                          <a:buChar char="u"/>
                          <a:defRPr sz="1800" b="0" i="0" u="none" kern="1200" baseline="0">
                            <a:solidFill>
                              <a:schemeClr val="tx1"/>
                            </a:solidFill>
                            <a:latin typeface="Arial" panose="020B0604020202020204" pitchFamily="34" charset="0"/>
                            <a:ea typeface="隶书" panose="02010509060101010101" pitchFamily="49" charset="-122"/>
                          </a:defRPr>
                        </a:lvl5pPr>
                      </a:lstStyle>
                      <a:p>
                        <a:pPr marL="0" lvl="0" indent="0" algn="ctr">
                          <a:buNone/>
                        </a:pPr>
                        <a:r>
                          <a:rPr lang="en-US" altLang="zh-CN" sz="1800" b="1"/>
                          <a:t>4</a:t>
                        </a:r>
                        <a:endParaRPr lang="zh-CN" altLang="en-US" sz="1800" b="1"/>
                      </a:p>
                    </a:txBody>
                    <a:tcPr marL="0" marR="0" marT="0" marB="0" anchor="ctr" anchorCtr="1">
                      <a:lnL cap="flat">
                        <a:noFill/>
                      </a:lnL>
                      <a:lnR cap="flat">
                        <a:noFill/>
                      </a:lnR>
                      <a:lnT>
                        <a:noFill/>
                      </a:lnT>
                      <a:lnB>
                        <a:noFill/>
                      </a:lnB>
                      <a:lnTlToBr>
                        <a:noFill/>
                      </a:lnTlToBr>
                      <a:lnBlToTr>
                        <a:noFill/>
                      </a:lnBlToTr>
                      <a:noFill/>
                    </a:tcPr>
                  </a:tc>
                </a:tr>
                <a:tr h="331787">
                  <a:tc>
                    <a:txBody>
                      <a:bodyPr/>
                      <a:lstStyle>
                        <a:lvl1pPr marL="342900" lvl="0" indent="-342900" algn="l" defTabSz="914400" rtl="0" eaLnBrk="1" fontAlgn="base" latinLnBrk="0" hangingPunct="1">
                          <a:lnSpc>
                            <a:spcPct val="100000"/>
                          </a:lnSpc>
                          <a:spcBef>
                            <a:spcPct val="20000"/>
                          </a:spcBef>
                          <a:spcAft>
                            <a:spcPct val="0"/>
                          </a:spcAft>
                          <a:buClr>
                            <a:schemeClr val="accent1"/>
                          </a:buClr>
                          <a:buChar char="§"/>
                          <a:defRPr sz="2800" u="none" kern="1200" baseline="0">
                            <a:solidFill>
                              <a:schemeClr val="tx1"/>
                            </a:solidFill>
                            <a:latin typeface="Arial" panose="020B0604020202020204" pitchFamily="34" charset="0"/>
                            <a:ea typeface="隶书" panose="02010509060101010101" pitchFamily="49" charset="-122"/>
                          </a:defRPr>
                        </a:lvl1pPr>
                        <a:lvl2pPr marL="742950" lvl="1" indent="-285750" algn="l" defTabSz="914400" rtl="0" eaLnBrk="1" fontAlgn="base" latinLnBrk="0" hangingPunct="1">
                          <a:lnSpc>
                            <a:spcPct val="100000"/>
                          </a:lnSpc>
                          <a:spcBef>
                            <a:spcPct val="20000"/>
                          </a:spcBef>
                          <a:spcAft>
                            <a:spcPct val="0"/>
                          </a:spcAft>
                          <a:buClr>
                            <a:srgbClr val="339933"/>
                          </a:buClr>
                          <a:buFont typeface="Wingdings" panose="05000000000000000000" pitchFamily="2" charset="2"/>
                          <a:buChar char="«"/>
                          <a:defRPr sz="2400" b="0" i="0" u="none" kern="1200" baseline="0">
                            <a:solidFill>
                              <a:schemeClr val="tx1"/>
                            </a:solidFill>
                            <a:latin typeface="Arial" panose="020B0604020202020204" pitchFamily="34" charset="0"/>
                            <a:ea typeface="隶书" panose="02010509060101010101" pitchFamily="49" charset="-122"/>
                          </a:defRPr>
                        </a:lvl2pPr>
                        <a:lvl3pPr marL="1143000" lvl="2" indent="-228600" algn="l" defTabSz="914400" rtl="0" eaLnBrk="1" fontAlgn="base" latinLnBrk="0" hangingPunct="1">
                          <a:lnSpc>
                            <a:spcPct val="100000"/>
                          </a:lnSpc>
                          <a:spcBef>
                            <a:spcPct val="20000"/>
                          </a:spcBef>
                          <a:spcAft>
                            <a:spcPct val="0"/>
                          </a:spcAft>
                          <a:buClr>
                            <a:srgbClr val="FF3300"/>
                          </a:buClr>
                          <a:buFont typeface="Wingdings" panose="05000000000000000000" pitchFamily="2" charset="2"/>
                          <a:buChar char="v"/>
                          <a:defRPr sz="2000" b="0" i="0" u="none" kern="1200" baseline="0">
                            <a:solidFill>
                              <a:schemeClr val="tx1"/>
                            </a:solidFill>
                            <a:latin typeface="Arial" panose="020B0604020202020204" pitchFamily="34" charset="0"/>
                            <a:ea typeface="隶书" panose="02010509060101010101" pitchFamily="49" charset="-122"/>
                          </a:defRPr>
                        </a:lvl3pPr>
                        <a:lvl4pPr marL="1600200" lvl="3" indent="-228600" algn="l" defTabSz="914400" rtl="0" eaLnBrk="1" fontAlgn="base" latinLnBrk="0" hangingPunct="1">
                          <a:lnSpc>
                            <a:spcPct val="100000"/>
                          </a:lnSpc>
                          <a:spcBef>
                            <a:spcPct val="20000"/>
                          </a:spcBef>
                          <a:spcAft>
                            <a:spcPct val="0"/>
                          </a:spcAft>
                          <a:buClr>
                            <a:srgbClr val="FFCC00"/>
                          </a:buClr>
                          <a:buFont typeface="Wingdings" panose="05000000000000000000" pitchFamily="2" charset="2"/>
                          <a:buChar char="l"/>
                          <a:defRPr sz="1800" b="0" i="0" u="none" kern="1200" baseline="0">
                            <a:solidFill>
                              <a:schemeClr val="tx1"/>
                            </a:solidFill>
                            <a:latin typeface="Arial" panose="020B0604020202020204" pitchFamily="34" charset="0"/>
                            <a:ea typeface="隶书" panose="02010509060101010101" pitchFamily="49" charset="-122"/>
                          </a:defRPr>
                        </a:lvl4pPr>
                        <a:lvl5pPr marL="2057400" lvl="4" indent="-228600" algn="l" defTabSz="914400" rtl="0" eaLnBrk="1" fontAlgn="base" latinLnBrk="0" hangingPunct="1">
                          <a:lnSpc>
                            <a:spcPct val="100000"/>
                          </a:lnSpc>
                          <a:spcBef>
                            <a:spcPct val="20000"/>
                          </a:spcBef>
                          <a:spcAft>
                            <a:spcPct val="0"/>
                          </a:spcAft>
                          <a:buClr>
                            <a:srgbClr val="FF00FF"/>
                          </a:buClr>
                          <a:buFont typeface="Wingdings" panose="05000000000000000000" pitchFamily="2" charset="2"/>
                          <a:buChar char="u"/>
                          <a:defRPr sz="1800" b="0" i="0" u="none" kern="1200" baseline="0">
                            <a:solidFill>
                              <a:schemeClr val="tx1"/>
                            </a:solidFill>
                            <a:latin typeface="Arial" panose="020B0604020202020204" pitchFamily="34" charset="0"/>
                            <a:ea typeface="隶书" panose="02010509060101010101" pitchFamily="49" charset="-122"/>
                          </a:defRPr>
                        </a:lvl5pPr>
                      </a:lstStyle>
                      <a:p>
                        <a:pPr marL="0" lvl="0" indent="0" algn="ctr">
                          <a:buNone/>
                        </a:pPr>
                        <a:r>
                          <a:rPr lang="en-US" altLang="zh-CN" sz="1800" b="1" dirty="0"/>
                          <a:t>5</a:t>
                        </a:r>
                        <a:endParaRPr lang="zh-CN" altLang="en-US" sz="1800" b="1" dirty="0"/>
                      </a:p>
                    </a:txBody>
                    <a:tcPr marL="0" marR="0" marT="0" marB="0" anchor="ctr" anchorCtr="1">
                      <a:lnL cap="flat">
                        <a:noFill/>
                      </a:lnL>
                      <a:lnR cap="flat">
                        <a:noFill/>
                      </a:lnR>
                      <a:lnT>
                        <a:noFill/>
                      </a:lnT>
                      <a:lnB cap="flat">
                        <a:noFill/>
                      </a:lnB>
                      <a:lnTlToBr>
                        <a:noFill/>
                      </a:lnTlToBr>
                      <a:lnBlToTr>
                        <a:noFill/>
                      </a:lnBlToTr>
                      <a:noFill/>
                    </a:tcPr>
                  </a:tc>
                </a:tr>
              </a:tbl>
            </a:graphicData>
          </a:graphic>
        </p:graphicFrame>
        <p:graphicFrame>
          <p:nvGraphicFramePr>
            <p:cNvPr id="101583" name="表格 101582"/>
            <p:cNvGraphicFramePr/>
            <p:nvPr/>
          </p:nvGraphicFramePr>
          <p:xfrm>
            <a:off x="4042728" y="4105910"/>
            <a:ext cx="609600" cy="1828800"/>
          </p:xfrm>
          <a:graphic>
            <a:graphicData uri="http://schemas.openxmlformats.org/drawingml/2006/table">
              <a:tbl>
                <a:tblPr/>
                <a:tblGrid>
                  <a:gridCol w="609600"/>
                </a:tblGrid>
                <a:tr h="304800">
                  <a:tc>
                    <a:txBody>
                      <a:bodyPr/>
                      <a:lstStyle>
                        <a:lvl1pPr marL="342900" lvl="0" indent="-342900" algn="l" defTabSz="914400" rtl="0" eaLnBrk="1" fontAlgn="base" latinLnBrk="0" hangingPunct="1">
                          <a:lnSpc>
                            <a:spcPct val="100000"/>
                          </a:lnSpc>
                          <a:spcBef>
                            <a:spcPct val="20000"/>
                          </a:spcBef>
                          <a:spcAft>
                            <a:spcPct val="0"/>
                          </a:spcAft>
                          <a:buClr>
                            <a:schemeClr val="accent1"/>
                          </a:buClr>
                          <a:buChar char="§"/>
                          <a:defRPr sz="2800" u="none" kern="1200" baseline="0">
                            <a:solidFill>
                              <a:schemeClr val="tx1"/>
                            </a:solidFill>
                            <a:latin typeface="Arial" panose="020B0604020202020204" pitchFamily="34" charset="0"/>
                            <a:ea typeface="隶书" panose="02010509060101010101" pitchFamily="49" charset="-122"/>
                          </a:defRPr>
                        </a:lvl1pPr>
                        <a:lvl2pPr marL="742950" lvl="1" indent="-285750" algn="l" defTabSz="914400" rtl="0" eaLnBrk="1" fontAlgn="base" latinLnBrk="0" hangingPunct="1">
                          <a:lnSpc>
                            <a:spcPct val="100000"/>
                          </a:lnSpc>
                          <a:spcBef>
                            <a:spcPct val="20000"/>
                          </a:spcBef>
                          <a:spcAft>
                            <a:spcPct val="0"/>
                          </a:spcAft>
                          <a:buClr>
                            <a:srgbClr val="339933"/>
                          </a:buClr>
                          <a:buFont typeface="Wingdings" panose="05000000000000000000" pitchFamily="2" charset="2"/>
                          <a:buChar char="«"/>
                          <a:defRPr sz="2400" b="0" i="0" u="none" kern="1200" baseline="0">
                            <a:solidFill>
                              <a:schemeClr val="tx1"/>
                            </a:solidFill>
                            <a:latin typeface="Arial" panose="020B0604020202020204" pitchFamily="34" charset="0"/>
                            <a:ea typeface="隶书" panose="02010509060101010101" pitchFamily="49" charset="-122"/>
                          </a:defRPr>
                        </a:lvl2pPr>
                        <a:lvl3pPr marL="1143000" lvl="2" indent="-228600" algn="l" defTabSz="914400" rtl="0" eaLnBrk="1" fontAlgn="base" latinLnBrk="0" hangingPunct="1">
                          <a:lnSpc>
                            <a:spcPct val="100000"/>
                          </a:lnSpc>
                          <a:spcBef>
                            <a:spcPct val="20000"/>
                          </a:spcBef>
                          <a:spcAft>
                            <a:spcPct val="0"/>
                          </a:spcAft>
                          <a:buClr>
                            <a:srgbClr val="FF3300"/>
                          </a:buClr>
                          <a:buFont typeface="Wingdings" panose="05000000000000000000" pitchFamily="2" charset="2"/>
                          <a:buChar char="v"/>
                          <a:defRPr sz="2000" b="0" i="0" u="none" kern="1200" baseline="0">
                            <a:solidFill>
                              <a:schemeClr val="tx1"/>
                            </a:solidFill>
                            <a:latin typeface="Arial" panose="020B0604020202020204" pitchFamily="34" charset="0"/>
                            <a:ea typeface="隶书" panose="02010509060101010101" pitchFamily="49" charset="-122"/>
                          </a:defRPr>
                        </a:lvl3pPr>
                        <a:lvl4pPr marL="1600200" lvl="3" indent="-228600" algn="l" defTabSz="914400" rtl="0" eaLnBrk="1" fontAlgn="base" latinLnBrk="0" hangingPunct="1">
                          <a:lnSpc>
                            <a:spcPct val="100000"/>
                          </a:lnSpc>
                          <a:spcBef>
                            <a:spcPct val="20000"/>
                          </a:spcBef>
                          <a:spcAft>
                            <a:spcPct val="0"/>
                          </a:spcAft>
                          <a:buClr>
                            <a:srgbClr val="FFCC00"/>
                          </a:buClr>
                          <a:buFont typeface="Wingdings" panose="05000000000000000000" pitchFamily="2" charset="2"/>
                          <a:buChar char="l"/>
                          <a:defRPr sz="1800" b="0" i="0" u="none" kern="1200" baseline="0">
                            <a:solidFill>
                              <a:schemeClr val="tx1"/>
                            </a:solidFill>
                            <a:latin typeface="Arial" panose="020B0604020202020204" pitchFamily="34" charset="0"/>
                            <a:ea typeface="隶书" panose="02010509060101010101" pitchFamily="49" charset="-122"/>
                          </a:defRPr>
                        </a:lvl4pPr>
                        <a:lvl5pPr marL="2057400" lvl="4" indent="-228600" algn="l" defTabSz="914400" rtl="0" eaLnBrk="1" fontAlgn="base" latinLnBrk="0" hangingPunct="1">
                          <a:lnSpc>
                            <a:spcPct val="100000"/>
                          </a:lnSpc>
                          <a:spcBef>
                            <a:spcPct val="20000"/>
                          </a:spcBef>
                          <a:spcAft>
                            <a:spcPct val="0"/>
                          </a:spcAft>
                          <a:buClr>
                            <a:srgbClr val="FF00FF"/>
                          </a:buClr>
                          <a:buFont typeface="Wingdings" panose="05000000000000000000" pitchFamily="2" charset="2"/>
                          <a:buChar char="u"/>
                          <a:defRPr sz="1800" b="0" i="0" u="none" kern="1200" baseline="0">
                            <a:solidFill>
                              <a:schemeClr val="tx1"/>
                            </a:solidFill>
                            <a:latin typeface="Arial" panose="020B0604020202020204" pitchFamily="34" charset="0"/>
                            <a:ea typeface="隶书" panose="02010509060101010101" pitchFamily="49" charset="-122"/>
                          </a:defRPr>
                        </a:lvl5pPr>
                      </a:lstStyle>
                      <a:p>
                        <a:pPr marL="0" lvl="0" indent="0" algn="ctr">
                          <a:buNone/>
                        </a:pPr>
                        <a:r>
                          <a:rPr lang="en-US" altLang="zh-CN" sz="2000"/>
                          <a:t>0</a:t>
                        </a:r>
                        <a:endParaRPr lang="zh-CN" altLang="en-US" sz="2000"/>
                      </a:p>
                    </a:txBody>
                    <a:tcPr marL="0" marR="0" marT="0" marB="0" anchor="ctr" anchorCtr="1">
                      <a:lnL w="28575" cap="flat" cmpd="sng">
                        <a:solidFill>
                          <a:schemeClr val="tx1"/>
                        </a:solidFill>
                        <a:prstDash val="solid"/>
                        <a:miter/>
                        <a:headEnd type="none" w="med" len="med"/>
                        <a:tailEnd type="none" w="med" len="med"/>
                      </a:lnL>
                      <a:lnR w="28575" cap="flat" cmpd="sng">
                        <a:solidFill>
                          <a:schemeClr val="tx1"/>
                        </a:solidFill>
                        <a:prstDash val="solid"/>
                        <a:miter/>
                        <a:headEnd type="none" w="med" len="med"/>
                        <a:tailEnd type="none" w="med" len="med"/>
                      </a:lnR>
                      <a:lnT w="28575"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noFill/>
                    </a:tcPr>
                  </a:tc>
                </a:tr>
                <a:tr h="304800">
                  <a:tc>
                    <a:txBody>
                      <a:bodyPr/>
                      <a:lstStyle>
                        <a:lvl1pPr marL="342900" lvl="0" indent="-342900" algn="l" defTabSz="914400" rtl="0" eaLnBrk="1" fontAlgn="base" latinLnBrk="0" hangingPunct="1">
                          <a:lnSpc>
                            <a:spcPct val="100000"/>
                          </a:lnSpc>
                          <a:spcBef>
                            <a:spcPct val="20000"/>
                          </a:spcBef>
                          <a:spcAft>
                            <a:spcPct val="0"/>
                          </a:spcAft>
                          <a:buClr>
                            <a:schemeClr val="accent1"/>
                          </a:buClr>
                          <a:buChar char="§"/>
                          <a:defRPr sz="2800" u="none" kern="1200" baseline="0">
                            <a:solidFill>
                              <a:schemeClr val="tx1"/>
                            </a:solidFill>
                            <a:latin typeface="Arial" panose="020B0604020202020204" pitchFamily="34" charset="0"/>
                            <a:ea typeface="隶书" panose="02010509060101010101" pitchFamily="49" charset="-122"/>
                          </a:defRPr>
                        </a:lvl1pPr>
                        <a:lvl2pPr marL="742950" lvl="1" indent="-285750" algn="l" defTabSz="914400" rtl="0" eaLnBrk="1" fontAlgn="base" latinLnBrk="0" hangingPunct="1">
                          <a:lnSpc>
                            <a:spcPct val="100000"/>
                          </a:lnSpc>
                          <a:spcBef>
                            <a:spcPct val="20000"/>
                          </a:spcBef>
                          <a:spcAft>
                            <a:spcPct val="0"/>
                          </a:spcAft>
                          <a:buClr>
                            <a:srgbClr val="339933"/>
                          </a:buClr>
                          <a:buFont typeface="Wingdings" panose="05000000000000000000" pitchFamily="2" charset="2"/>
                          <a:buChar char="«"/>
                          <a:defRPr sz="2400" b="0" i="0" u="none" kern="1200" baseline="0">
                            <a:solidFill>
                              <a:schemeClr val="tx1"/>
                            </a:solidFill>
                            <a:latin typeface="Arial" panose="020B0604020202020204" pitchFamily="34" charset="0"/>
                            <a:ea typeface="隶书" panose="02010509060101010101" pitchFamily="49" charset="-122"/>
                          </a:defRPr>
                        </a:lvl2pPr>
                        <a:lvl3pPr marL="1143000" lvl="2" indent="-228600" algn="l" defTabSz="914400" rtl="0" eaLnBrk="1" fontAlgn="base" latinLnBrk="0" hangingPunct="1">
                          <a:lnSpc>
                            <a:spcPct val="100000"/>
                          </a:lnSpc>
                          <a:spcBef>
                            <a:spcPct val="20000"/>
                          </a:spcBef>
                          <a:spcAft>
                            <a:spcPct val="0"/>
                          </a:spcAft>
                          <a:buClr>
                            <a:srgbClr val="FF3300"/>
                          </a:buClr>
                          <a:buFont typeface="Wingdings" panose="05000000000000000000" pitchFamily="2" charset="2"/>
                          <a:buChar char="v"/>
                          <a:defRPr sz="2000" b="0" i="0" u="none" kern="1200" baseline="0">
                            <a:solidFill>
                              <a:schemeClr val="tx1"/>
                            </a:solidFill>
                            <a:latin typeface="Arial" panose="020B0604020202020204" pitchFamily="34" charset="0"/>
                            <a:ea typeface="隶书" panose="02010509060101010101" pitchFamily="49" charset="-122"/>
                          </a:defRPr>
                        </a:lvl3pPr>
                        <a:lvl4pPr marL="1600200" lvl="3" indent="-228600" algn="l" defTabSz="914400" rtl="0" eaLnBrk="1" fontAlgn="base" latinLnBrk="0" hangingPunct="1">
                          <a:lnSpc>
                            <a:spcPct val="100000"/>
                          </a:lnSpc>
                          <a:spcBef>
                            <a:spcPct val="20000"/>
                          </a:spcBef>
                          <a:spcAft>
                            <a:spcPct val="0"/>
                          </a:spcAft>
                          <a:buClr>
                            <a:srgbClr val="FFCC00"/>
                          </a:buClr>
                          <a:buFont typeface="Wingdings" panose="05000000000000000000" pitchFamily="2" charset="2"/>
                          <a:buChar char="l"/>
                          <a:defRPr sz="1800" b="0" i="0" u="none" kern="1200" baseline="0">
                            <a:solidFill>
                              <a:schemeClr val="tx1"/>
                            </a:solidFill>
                            <a:latin typeface="Arial" panose="020B0604020202020204" pitchFamily="34" charset="0"/>
                            <a:ea typeface="隶书" panose="02010509060101010101" pitchFamily="49" charset="-122"/>
                          </a:defRPr>
                        </a:lvl4pPr>
                        <a:lvl5pPr marL="2057400" lvl="4" indent="-228600" algn="l" defTabSz="914400" rtl="0" eaLnBrk="1" fontAlgn="base" latinLnBrk="0" hangingPunct="1">
                          <a:lnSpc>
                            <a:spcPct val="100000"/>
                          </a:lnSpc>
                          <a:spcBef>
                            <a:spcPct val="20000"/>
                          </a:spcBef>
                          <a:spcAft>
                            <a:spcPct val="0"/>
                          </a:spcAft>
                          <a:buClr>
                            <a:srgbClr val="FF00FF"/>
                          </a:buClr>
                          <a:buFont typeface="Wingdings" panose="05000000000000000000" pitchFamily="2" charset="2"/>
                          <a:buChar char="u"/>
                          <a:defRPr sz="1800" b="0" i="0" u="none" kern="1200" baseline="0">
                            <a:solidFill>
                              <a:schemeClr val="tx1"/>
                            </a:solidFill>
                            <a:latin typeface="Arial" panose="020B0604020202020204" pitchFamily="34" charset="0"/>
                            <a:ea typeface="隶书" panose="02010509060101010101" pitchFamily="49" charset="-122"/>
                          </a:defRPr>
                        </a:lvl5pPr>
                      </a:lstStyle>
                      <a:p>
                        <a:pPr marL="0" lvl="0" indent="0" algn="ctr">
                          <a:buNone/>
                        </a:pPr>
                        <a:r>
                          <a:rPr lang="en-US" altLang="zh-CN" sz="2000" b="1" i="1">
                            <a:solidFill>
                              <a:srgbClr val="008000"/>
                            </a:solidFill>
                            <a:effectLst>
                              <a:outerShdw blurRad="38100" dist="38100" dir="2700000">
                                <a:srgbClr val="C0C0C0"/>
                              </a:outerShdw>
                            </a:effectLst>
                          </a:rPr>
                          <a:t>20</a:t>
                        </a:r>
                        <a:endParaRPr lang="zh-CN" altLang="en-US" sz="2000" b="1" i="1">
                          <a:solidFill>
                            <a:srgbClr val="008000"/>
                          </a:solidFill>
                          <a:effectLst>
                            <a:outerShdw blurRad="38100" dist="38100" dir="2700000">
                              <a:srgbClr val="C0C0C0"/>
                            </a:outerShdw>
                          </a:effectLst>
                        </a:endParaRPr>
                      </a:p>
                    </a:txBody>
                    <a:tcPr marL="0" marR="0" marT="0" marB="0" anchor="ctr" anchorCtr="1">
                      <a:lnL w="28575" cap="flat" cmpd="sng">
                        <a:solidFill>
                          <a:schemeClr val="tx1"/>
                        </a:solidFill>
                        <a:prstDash val="solid"/>
                        <a:miter/>
                        <a:headEnd type="none" w="med" len="med"/>
                        <a:tailEnd type="none" w="med" len="med"/>
                      </a:lnL>
                      <a:lnR w="28575"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noFill/>
                    </a:tcPr>
                  </a:tc>
                </a:tr>
                <a:tr h="304800">
                  <a:tc>
                    <a:txBody>
                      <a:bodyPr/>
                      <a:lstStyle>
                        <a:lvl1pPr marL="342900" lvl="0" indent="-342900" algn="l" defTabSz="914400" rtl="0" eaLnBrk="1" fontAlgn="base" latinLnBrk="0" hangingPunct="1">
                          <a:lnSpc>
                            <a:spcPct val="100000"/>
                          </a:lnSpc>
                          <a:spcBef>
                            <a:spcPct val="20000"/>
                          </a:spcBef>
                          <a:spcAft>
                            <a:spcPct val="0"/>
                          </a:spcAft>
                          <a:buClr>
                            <a:schemeClr val="accent1"/>
                          </a:buClr>
                          <a:buChar char="§"/>
                          <a:defRPr sz="2800" u="none" kern="1200" baseline="0">
                            <a:solidFill>
                              <a:schemeClr val="tx1"/>
                            </a:solidFill>
                            <a:latin typeface="Arial" panose="020B0604020202020204" pitchFamily="34" charset="0"/>
                            <a:ea typeface="隶书" panose="02010509060101010101" pitchFamily="49" charset="-122"/>
                          </a:defRPr>
                        </a:lvl1pPr>
                        <a:lvl2pPr marL="742950" lvl="1" indent="-285750" algn="l" defTabSz="914400" rtl="0" eaLnBrk="1" fontAlgn="base" latinLnBrk="0" hangingPunct="1">
                          <a:lnSpc>
                            <a:spcPct val="100000"/>
                          </a:lnSpc>
                          <a:spcBef>
                            <a:spcPct val="20000"/>
                          </a:spcBef>
                          <a:spcAft>
                            <a:spcPct val="0"/>
                          </a:spcAft>
                          <a:buClr>
                            <a:srgbClr val="339933"/>
                          </a:buClr>
                          <a:buFont typeface="Wingdings" panose="05000000000000000000" pitchFamily="2" charset="2"/>
                          <a:buChar char="«"/>
                          <a:defRPr sz="2400" b="0" i="0" u="none" kern="1200" baseline="0">
                            <a:solidFill>
                              <a:schemeClr val="tx1"/>
                            </a:solidFill>
                            <a:latin typeface="Arial" panose="020B0604020202020204" pitchFamily="34" charset="0"/>
                            <a:ea typeface="隶书" panose="02010509060101010101" pitchFamily="49" charset="-122"/>
                          </a:defRPr>
                        </a:lvl2pPr>
                        <a:lvl3pPr marL="1143000" lvl="2" indent="-228600" algn="l" defTabSz="914400" rtl="0" eaLnBrk="1" fontAlgn="base" latinLnBrk="0" hangingPunct="1">
                          <a:lnSpc>
                            <a:spcPct val="100000"/>
                          </a:lnSpc>
                          <a:spcBef>
                            <a:spcPct val="20000"/>
                          </a:spcBef>
                          <a:spcAft>
                            <a:spcPct val="0"/>
                          </a:spcAft>
                          <a:buClr>
                            <a:srgbClr val="FF3300"/>
                          </a:buClr>
                          <a:buFont typeface="Wingdings" panose="05000000000000000000" pitchFamily="2" charset="2"/>
                          <a:buChar char="v"/>
                          <a:defRPr sz="2000" b="0" i="0" u="none" kern="1200" baseline="0">
                            <a:solidFill>
                              <a:schemeClr val="tx1"/>
                            </a:solidFill>
                            <a:latin typeface="Arial" panose="020B0604020202020204" pitchFamily="34" charset="0"/>
                            <a:ea typeface="隶书" panose="02010509060101010101" pitchFamily="49" charset="-122"/>
                          </a:defRPr>
                        </a:lvl3pPr>
                        <a:lvl4pPr marL="1600200" lvl="3" indent="-228600" algn="l" defTabSz="914400" rtl="0" eaLnBrk="1" fontAlgn="base" latinLnBrk="0" hangingPunct="1">
                          <a:lnSpc>
                            <a:spcPct val="100000"/>
                          </a:lnSpc>
                          <a:spcBef>
                            <a:spcPct val="20000"/>
                          </a:spcBef>
                          <a:spcAft>
                            <a:spcPct val="0"/>
                          </a:spcAft>
                          <a:buClr>
                            <a:srgbClr val="FFCC00"/>
                          </a:buClr>
                          <a:buFont typeface="Wingdings" panose="05000000000000000000" pitchFamily="2" charset="2"/>
                          <a:buChar char="l"/>
                          <a:defRPr sz="1800" b="0" i="0" u="none" kern="1200" baseline="0">
                            <a:solidFill>
                              <a:schemeClr val="tx1"/>
                            </a:solidFill>
                            <a:latin typeface="Arial" panose="020B0604020202020204" pitchFamily="34" charset="0"/>
                            <a:ea typeface="隶书" panose="02010509060101010101" pitchFamily="49" charset="-122"/>
                          </a:defRPr>
                        </a:lvl4pPr>
                        <a:lvl5pPr marL="2057400" lvl="4" indent="-228600" algn="l" defTabSz="914400" rtl="0" eaLnBrk="1" fontAlgn="base" latinLnBrk="0" hangingPunct="1">
                          <a:lnSpc>
                            <a:spcPct val="100000"/>
                          </a:lnSpc>
                          <a:spcBef>
                            <a:spcPct val="20000"/>
                          </a:spcBef>
                          <a:spcAft>
                            <a:spcPct val="0"/>
                          </a:spcAft>
                          <a:buClr>
                            <a:srgbClr val="FF00FF"/>
                          </a:buClr>
                          <a:buFont typeface="Wingdings" panose="05000000000000000000" pitchFamily="2" charset="2"/>
                          <a:buChar char="u"/>
                          <a:defRPr sz="1800" b="0" i="0" u="none" kern="1200" baseline="0">
                            <a:solidFill>
                              <a:schemeClr val="tx1"/>
                            </a:solidFill>
                            <a:latin typeface="Arial" panose="020B0604020202020204" pitchFamily="34" charset="0"/>
                            <a:ea typeface="隶书" panose="02010509060101010101" pitchFamily="49" charset="-122"/>
                          </a:defRPr>
                        </a:lvl5pPr>
                      </a:lstStyle>
                      <a:p>
                        <a:pPr marL="0" lvl="0" indent="0" algn="ctr">
                          <a:buNone/>
                        </a:pPr>
                        <a:r>
                          <a:rPr lang="en-US" altLang="zh-CN" sz="2000"/>
                          <a:t>5</a:t>
                        </a:r>
                        <a:endParaRPr lang="zh-CN" altLang="en-US" sz="2000"/>
                      </a:p>
                    </a:txBody>
                    <a:tcPr marL="0" marR="0" marT="0" marB="0" anchor="ctr" anchorCtr="1">
                      <a:lnL w="28575" cap="flat" cmpd="sng">
                        <a:solidFill>
                          <a:schemeClr val="tx1"/>
                        </a:solidFill>
                        <a:prstDash val="solid"/>
                        <a:miter/>
                        <a:headEnd type="none" w="med" len="med"/>
                        <a:tailEnd type="none" w="med" len="med"/>
                      </a:lnL>
                      <a:lnR w="28575"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noFill/>
                    </a:tcPr>
                  </a:tc>
                </a:tr>
                <a:tr h="304800">
                  <a:tc>
                    <a:txBody>
                      <a:bodyPr/>
                      <a:lstStyle>
                        <a:lvl1pPr marL="342900" lvl="0" indent="-342900" algn="l" defTabSz="914400" rtl="0" eaLnBrk="1" fontAlgn="base" latinLnBrk="0" hangingPunct="1">
                          <a:lnSpc>
                            <a:spcPct val="100000"/>
                          </a:lnSpc>
                          <a:spcBef>
                            <a:spcPct val="20000"/>
                          </a:spcBef>
                          <a:spcAft>
                            <a:spcPct val="0"/>
                          </a:spcAft>
                          <a:buClr>
                            <a:schemeClr val="accent1"/>
                          </a:buClr>
                          <a:buChar char="§"/>
                          <a:defRPr sz="2800" u="none" kern="1200" baseline="0">
                            <a:solidFill>
                              <a:schemeClr val="tx1"/>
                            </a:solidFill>
                            <a:latin typeface="Arial" panose="020B0604020202020204" pitchFamily="34" charset="0"/>
                            <a:ea typeface="隶书" panose="02010509060101010101" pitchFamily="49" charset="-122"/>
                          </a:defRPr>
                        </a:lvl1pPr>
                        <a:lvl2pPr marL="742950" lvl="1" indent="-285750" algn="l" defTabSz="914400" rtl="0" eaLnBrk="1" fontAlgn="base" latinLnBrk="0" hangingPunct="1">
                          <a:lnSpc>
                            <a:spcPct val="100000"/>
                          </a:lnSpc>
                          <a:spcBef>
                            <a:spcPct val="20000"/>
                          </a:spcBef>
                          <a:spcAft>
                            <a:spcPct val="0"/>
                          </a:spcAft>
                          <a:buClr>
                            <a:srgbClr val="339933"/>
                          </a:buClr>
                          <a:buFont typeface="Wingdings" panose="05000000000000000000" pitchFamily="2" charset="2"/>
                          <a:buChar char="«"/>
                          <a:defRPr sz="2400" b="0" i="0" u="none" kern="1200" baseline="0">
                            <a:solidFill>
                              <a:schemeClr val="tx1"/>
                            </a:solidFill>
                            <a:latin typeface="Arial" panose="020B0604020202020204" pitchFamily="34" charset="0"/>
                            <a:ea typeface="隶书" panose="02010509060101010101" pitchFamily="49" charset="-122"/>
                          </a:defRPr>
                        </a:lvl2pPr>
                        <a:lvl3pPr marL="1143000" lvl="2" indent="-228600" algn="l" defTabSz="914400" rtl="0" eaLnBrk="1" fontAlgn="base" latinLnBrk="0" hangingPunct="1">
                          <a:lnSpc>
                            <a:spcPct val="100000"/>
                          </a:lnSpc>
                          <a:spcBef>
                            <a:spcPct val="20000"/>
                          </a:spcBef>
                          <a:spcAft>
                            <a:spcPct val="0"/>
                          </a:spcAft>
                          <a:buClr>
                            <a:srgbClr val="FF3300"/>
                          </a:buClr>
                          <a:buFont typeface="Wingdings" panose="05000000000000000000" pitchFamily="2" charset="2"/>
                          <a:buChar char="v"/>
                          <a:defRPr sz="2000" b="0" i="0" u="none" kern="1200" baseline="0">
                            <a:solidFill>
                              <a:schemeClr val="tx1"/>
                            </a:solidFill>
                            <a:latin typeface="Arial" panose="020B0604020202020204" pitchFamily="34" charset="0"/>
                            <a:ea typeface="隶书" panose="02010509060101010101" pitchFamily="49" charset="-122"/>
                          </a:defRPr>
                        </a:lvl3pPr>
                        <a:lvl4pPr marL="1600200" lvl="3" indent="-228600" algn="l" defTabSz="914400" rtl="0" eaLnBrk="1" fontAlgn="base" latinLnBrk="0" hangingPunct="1">
                          <a:lnSpc>
                            <a:spcPct val="100000"/>
                          </a:lnSpc>
                          <a:spcBef>
                            <a:spcPct val="20000"/>
                          </a:spcBef>
                          <a:spcAft>
                            <a:spcPct val="0"/>
                          </a:spcAft>
                          <a:buClr>
                            <a:srgbClr val="FFCC00"/>
                          </a:buClr>
                          <a:buFont typeface="Wingdings" panose="05000000000000000000" pitchFamily="2" charset="2"/>
                          <a:buChar char="l"/>
                          <a:defRPr sz="1800" b="0" i="0" u="none" kern="1200" baseline="0">
                            <a:solidFill>
                              <a:schemeClr val="tx1"/>
                            </a:solidFill>
                            <a:latin typeface="Arial" panose="020B0604020202020204" pitchFamily="34" charset="0"/>
                            <a:ea typeface="隶书" panose="02010509060101010101" pitchFamily="49" charset="-122"/>
                          </a:defRPr>
                        </a:lvl4pPr>
                        <a:lvl5pPr marL="2057400" lvl="4" indent="-228600" algn="l" defTabSz="914400" rtl="0" eaLnBrk="1" fontAlgn="base" latinLnBrk="0" hangingPunct="1">
                          <a:lnSpc>
                            <a:spcPct val="100000"/>
                          </a:lnSpc>
                          <a:spcBef>
                            <a:spcPct val="20000"/>
                          </a:spcBef>
                          <a:spcAft>
                            <a:spcPct val="0"/>
                          </a:spcAft>
                          <a:buClr>
                            <a:srgbClr val="FF00FF"/>
                          </a:buClr>
                          <a:buFont typeface="Wingdings" panose="05000000000000000000" pitchFamily="2" charset="2"/>
                          <a:buChar char="u"/>
                          <a:defRPr sz="1800" b="0" i="0" u="none" kern="1200" baseline="0">
                            <a:solidFill>
                              <a:schemeClr val="tx1"/>
                            </a:solidFill>
                            <a:latin typeface="Arial" panose="020B0604020202020204" pitchFamily="34" charset="0"/>
                            <a:ea typeface="隶书" panose="02010509060101010101" pitchFamily="49" charset="-122"/>
                          </a:defRPr>
                        </a:lvl5pPr>
                      </a:lstStyle>
                      <a:p>
                        <a:pPr marL="0" lvl="0" indent="0" algn="ctr">
                          <a:buNone/>
                        </a:pPr>
                        <a:r>
                          <a:rPr lang="en-US" altLang="zh-CN" sz="2000"/>
                          <a:t>22</a:t>
                        </a:r>
                        <a:endParaRPr lang="zh-CN" altLang="en-US" sz="2000"/>
                      </a:p>
                    </a:txBody>
                    <a:tcPr marL="0" marR="0" marT="0" marB="0" anchor="ctr" anchorCtr="1">
                      <a:lnL w="28575" cap="flat" cmpd="sng">
                        <a:solidFill>
                          <a:schemeClr val="tx1"/>
                        </a:solidFill>
                        <a:prstDash val="solid"/>
                        <a:miter/>
                        <a:headEnd type="none" w="med" len="med"/>
                        <a:tailEnd type="none" w="med" len="med"/>
                      </a:lnL>
                      <a:lnR w="28575"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noFill/>
                    </a:tcPr>
                  </a:tc>
                </a:tr>
                <a:tr h="304800">
                  <a:tc>
                    <a:txBody>
                      <a:bodyPr/>
                      <a:lstStyle>
                        <a:lvl1pPr marL="342900" lvl="0" indent="-342900" algn="l" defTabSz="914400" rtl="0" eaLnBrk="1" fontAlgn="base" latinLnBrk="0" hangingPunct="1">
                          <a:lnSpc>
                            <a:spcPct val="100000"/>
                          </a:lnSpc>
                          <a:spcBef>
                            <a:spcPct val="20000"/>
                          </a:spcBef>
                          <a:spcAft>
                            <a:spcPct val="0"/>
                          </a:spcAft>
                          <a:buClr>
                            <a:schemeClr val="accent1"/>
                          </a:buClr>
                          <a:buChar char="§"/>
                          <a:defRPr sz="2800" u="none" kern="1200" baseline="0">
                            <a:solidFill>
                              <a:schemeClr val="tx1"/>
                            </a:solidFill>
                            <a:latin typeface="Arial" panose="020B0604020202020204" pitchFamily="34" charset="0"/>
                            <a:ea typeface="隶书" panose="02010509060101010101" pitchFamily="49" charset="-122"/>
                          </a:defRPr>
                        </a:lvl1pPr>
                        <a:lvl2pPr marL="742950" lvl="1" indent="-285750" algn="l" defTabSz="914400" rtl="0" eaLnBrk="1" fontAlgn="base" latinLnBrk="0" hangingPunct="1">
                          <a:lnSpc>
                            <a:spcPct val="100000"/>
                          </a:lnSpc>
                          <a:spcBef>
                            <a:spcPct val="20000"/>
                          </a:spcBef>
                          <a:spcAft>
                            <a:spcPct val="0"/>
                          </a:spcAft>
                          <a:buClr>
                            <a:srgbClr val="339933"/>
                          </a:buClr>
                          <a:buFont typeface="Wingdings" panose="05000000000000000000" pitchFamily="2" charset="2"/>
                          <a:buChar char="«"/>
                          <a:defRPr sz="2400" b="0" i="0" u="none" kern="1200" baseline="0">
                            <a:solidFill>
                              <a:schemeClr val="tx1"/>
                            </a:solidFill>
                            <a:latin typeface="Arial" panose="020B0604020202020204" pitchFamily="34" charset="0"/>
                            <a:ea typeface="隶书" panose="02010509060101010101" pitchFamily="49" charset="-122"/>
                          </a:defRPr>
                        </a:lvl2pPr>
                        <a:lvl3pPr marL="1143000" lvl="2" indent="-228600" algn="l" defTabSz="914400" rtl="0" eaLnBrk="1" fontAlgn="base" latinLnBrk="0" hangingPunct="1">
                          <a:lnSpc>
                            <a:spcPct val="100000"/>
                          </a:lnSpc>
                          <a:spcBef>
                            <a:spcPct val="20000"/>
                          </a:spcBef>
                          <a:spcAft>
                            <a:spcPct val="0"/>
                          </a:spcAft>
                          <a:buClr>
                            <a:srgbClr val="FF3300"/>
                          </a:buClr>
                          <a:buFont typeface="Wingdings" panose="05000000000000000000" pitchFamily="2" charset="2"/>
                          <a:buChar char="v"/>
                          <a:defRPr sz="2000" b="0" i="0" u="none" kern="1200" baseline="0">
                            <a:solidFill>
                              <a:schemeClr val="tx1"/>
                            </a:solidFill>
                            <a:latin typeface="Arial" panose="020B0604020202020204" pitchFamily="34" charset="0"/>
                            <a:ea typeface="隶书" panose="02010509060101010101" pitchFamily="49" charset="-122"/>
                          </a:defRPr>
                        </a:lvl3pPr>
                        <a:lvl4pPr marL="1600200" lvl="3" indent="-228600" algn="l" defTabSz="914400" rtl="0" eaLnBrk="1" fontAlgn="base" latinLnBrk="0" hangingPunct="1">
                          <a:lnSpc>
                            <a:spcPct val="100000"/>
                          </a:lnSpc>
                          <a:spcBef>
                            <a:spcPct val="20000"/>
                          </a:spcBef>
                          <a:spcAft>
                            <a:spcPct val="0"/>
                          </a:spcAft>
                          <a:buClr>
                            <a:srgbClr val="FFCC00"/>
                          </a:buClr>
                          <a:buFont typeface="Wingdings" panose="05000000000000000000" pitchFamily="2" charset="2"/>
                          <a:buChar char="l"/>
                          <a:defRPr sz="1800" b="0" i="0" u="none" kern="1200" baseline="0">
                            <a:solidFill>
                              <a:schemeClr val="tx1"/>
                            </a:solidFill>
                            <a:latin typeface="Arial" panose="020B0604020202020204" pitchFamily="34" charset="0"/>
                            <a:ea typeface="隶书" panose="02010509060101010101" pitchFamily="49" charset="-122"/>
                          </a:defRPr>
                        </a:lvl4pPr>
                        <a:lvl5pPr marL="2057400" lvl="4" indent="-228600" algn="l" defTabSz="914400" rtl="0" eaLnBrk="1" fontAlgn="base" latinLnBrk="0" hangingPunct="1">
                          <a:lnSpc>
                            <a:spcPct val="100000"/>
                          </a:lnSpc>
                          <a:spcBef>
                            <a:spcPct val="20000"/>
                          </a:spcBef>
                          <a:spcAft>
                            <a:spcPct val="0"/>
                          </a:spcAft>
                          <a:buClr>
                            <a:srgbClr val="FF00FF"/>
                          </a:buClr>
                          <a:buFont typeface="Wingdings" panose="05000000000000000000" pitchFamily="2" charset="2"/>
                          <a:buChar char="u"/>
                          <a:defRPr sz="1800" b="0" i="0" u="none" kern="1200" baseline="0">
                            <a:solidFill>
                              <a:schemeClr val="tx1"/>
                            </a:solidFill>
                            <a:latin typeface="Arial" panose="020B0604020202020204" pitchFamily="34" charset="0"/>
                            <a:ea typeface="隶书" panose="02010509060101010101" pitchFamily="49" charset="-122"/>
                          </a:defRPr>
                        </a:lvl5pPr>
                      </a:lstStyle>
                      <a:p>
                        <a:pPr marL="0" lvl="0" indent="0" algn="ctr">
                          <a:buNone/>
                        </a:pPr>
                        <a:r>
                          <a:rPr lang="en-US" altLang="zh-CN" sz="2000" b="1">
                            <a:solidFill>
                              <a:srgbClr val="0000FF"/>
                            </a:solidFill>
                            <a:effectLst>
                              <a:outerShdw blurRad="38100" dist="38100" dir="2700000">
                                <a:srgbClr val="C0C0C0"/>
                              </a:outerShdw>
                            </a:effectLst>
                          </a:rPr>
                          <a:t>28</a:t>
                        </a:r>
                        <a:endParaRPr lang="zh-CN" altLang="en-US" sz="2000" b="1">
                          <a:solidFill>
                            <a:srgbClr val="0000FF"/>
                          </a:solidFill>
                          <a:effectLst>
                            <a:outerShdw blurRad="38100" dist="38100" dir="2700000">
                              <a:srgbClr val="C0C0C0"/>
                            </a:outerShdw>
                          </a:effectLst>
                        </a:endParaRPr>
                      </a:p>
                    </a:txBody>
                    <a:tcPr marL="0" marR="0" marT="0" marB="0" anchor="ctr" anchorCtr="1">
                      <a:lnL w="28575" cap="flat" cmpd="sng">
                        <a:solidFill>
                          <a:schemeClr val="tx1"/>
                        </a:solidFill>
                        <a:prstDash val="solid"/>
                        <a:miter/>
                        <a:headEnd type="none" w="med" len="med"/>
                        <a:tailEnd type="none" w="med" len="med"/>
                      </a:lnL>
                      <a:lnR w="28575"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noFill/>
                    </a:tcPr>
                  </a:tc>
                </a:tr>
                <a:tr h="304800">
                  <a:tc>
                    <a:txBody>
                      <a:bodyPr/>
                      <a:lstStyle>
                        <a:lvl1pPr marL="342900" lvl="0" indent="-342900" algn="l" defTabSz="914400" rtl="0" eaLnBrk="1" fontAlgn="base" latinLnBrk="0" hangingPunct="1">
                          <a:lnSpc>
                            <a:spcPct val="100000"/>
                          </a:lnSpc>
                          <a:spcBef>
                            <a:spcPct val="20000"/>
                          </a:spcBef>
                          <a:spcAft>
                            <a:spcPct val="0"/>
                          </a:spcAft>
                          <a:buClr>
                            <a:schemeClr val="accent1"/>
                          </a:buClr>
                          <a:buChar char="§"/>
                          <a:defRPr sz="2800" u="none" kern="1200" baseline="0">
                            <a:solidFill>
                              <a:schemeClr val="tx1"/>
                            </a:solidFill>
                            <a:latin typeface="Arial" panose="020B0604020202020204" pitchFamily="34" charset="0"/>
                            <a:ea typeface="隶书" panose="02010509060101010101" pitchFamily="49" charset="-122"/>
                          </a:defRPr>
                        </a:lvl1pPr>
                        <a:lvl2pPr marL="742950" lvl="1" indent="-285750" algn="l" defTabSz="914400" rtl="0" eaLnBrk="1" fontAlgn="base" latinLnBrk="0" hangingPunct="1">
                          <a:lnSpc>
                            <a:spcPct val="100000"/>
                          </a:lnSpc>
                          <a:spcBef>
                            <a:spcPct val="20000"/>
                          </a:spcBef>
                          <a:spcAft>
                            <a:spcPct val="0"/>
                          </a:spcAft>
                          <a:buClr>
                            <a:srgbClr val="339933"/>
                          </a:buClr>
                          <a:buFont typeface="Wingdings" panose="05000000000000000000" pitchFamily="2" charset="2"/>
                          <a:buChar char="«"/>
                          <a:defRPr sz="2400" b="0" i="0" u="none" kern="1200" baseline="0">
                            <a:solidFill>
                              <a:schemeClr val="tx1"/>
                            </a:solidFill>
                            <a:latin typeface="Arial" panose="020B0604020202020204" pitchFamily="34" charset="0"/>
                            <a:ea typeface="隶书" panose="02010509060101010101" pitchFamily="49" charset="-122"/>
                          </a:defRPr>
                        </a:lvl2pPr>
                        <a:lvl3pPr marL="1143000" lvl="2" indent="-228600" algn="l" defTabSz="914400" rtl="0" eaLnBrk="1" fontAlgn="base" latinLnBrk="0" hangingPunct="1">
                          <a:lnSpc>
                            <a:spcPct val="100000"/>
                          </a:lnSpc>
                          <a:spcBef>
                            <a:spcPct val="20000"/>
                          </a:spcBef>
                          <a:spcAft>
                            <a:spcPct val="0"/>
                          </a:spcAft>
                          <a:buClr>
                            <a:srgbClr val="FF3300"/>
                          </a:buClr>
                          <a:buFont typeface="Wingdings" panose="05000000000000000000" pitchFamily="2" charset="2"/>
                          <a:buChar char="v"/>
                          <a:defRPr sz="2000" b="0" i="0" u="none" kern="1200" baseline="0">
                            <a:solidFill>
                              <a:schemeClr val="tx1"/>
                            </a:solidFill>
                            <a:latin typeface="Arial" panose="020B0604020202020204" pitchFamily="34" charset="0"/>
                            <a:ea typeface="隶书" panose="02010509060101010101" pitchFamily="49" charset="-122"/>
                          </a:defRPr>
                        </a:lvl3pPr>
                        <a:lvl4pPr marL="1600200" lvl="3" indent="-228600" algn="l" defTabSz="914400" rtl="0" eaLnBrk="1" fontAlgn="base" latinLnBrk="0" hangingPunct="1">
                          <a:lnSpc>
                            <a:spcPct val="100000"/>
                          </a:lnSpc>
                          <a:spcBef>
                            <a:spcPct val="20000"/>
                          </a:spcBef>
                          <a:spcAft>
                            <a:spcPct val="0"/>
                          </a:spcAft>
                          <a:buClr>
                            <a:srgbClr val="FFCC00"/>
                          </a:buClr>
                          <a:buFont typeface="Wingdings" panose="05000000000000000000" pitchFamily="2" charset="2"/>
                          <a:buChar char="l"/>
                          <a:defRPr sz="1800" b="0" i="0" u="none" kern="1200" baseline="0">
                            <a:solidFill>
                              <a:schemeClr val="tx1"/>
                            </a:solidFill>
                            <a:latin typeface="Arial" panose="020B0604020202020204" pitchFamily="34" charset="0"/>
                            <a:ea typeface="隶书" panose="02010509060101010101" pitchFamily="49" charset="-122"/>
                          </a:defRPr>
                        </a:lvl4pPr>
                        <a:lvl5pPr marL="2057400" lvl="4" indent="-228600" algn="l" defTabSz="914400" rtl="0" eaLnBrk="1" fontAlgn="base" latinLnBrk="0" hangingPunct="1">
                          <a:lnSpc>
                            <a:spcPct val="100000"/>
                          </a:lnSpc>
                          <a:spcBef>
                            <a:spcPct val="20000"/>
                          </a:spcBef>
                          <a:spcAft>
                            <a:spcPct val="0"/>
                          </a:spcAft>
                          <a:buClr>
                            <a:srgbClr val="FF00FF"/>
                          </a:buClr>
                          <a:buFont typeface="Wingdings" panose="05000000000000000000" pitchFamily="2" charset="2"/>
                          <a:buChar char="u"/>
                          <a:defRPr sz="1800" b="0" i="0" u="none" kern="1200" baseline="0">
                            <a:solidFill>
                              <a:schemeClr val="tx1"/>
                            </a:solidFill>
                            <a:latin typeface="Arial" panose="020B0604020202020204" pitchFamily="34" charset="0"/>
                            <a:ea typeface="隶书" panose="02010509060101010101" pitchFamily="49" charset="-122"/>
                          </a:defRPr>
                        </a:lvl5pPr>
                      </a:lstStyle>
                      <a:p>
                        <a:pPr marL="0" lvl="0" indent="0" algn="ctr">
                          <a:buNone/>
                        </a:pPr>
                        <a:r>
                          <a:rPr lang="en-US" altLang="zh-CN" sz="2000"/>
                          <a:t>12</a:t>
                        </a:r>
                        <a:endParaRPr lang="zh-CN" altLang="en-US" sz="2000"/>
                      </a:p>
                    </a:txBody>
                    <a:tcPr marL="0" marR="0" marT="0" marB="0" anchor="ctr" anchorCtr="1">
                      <a:lnL w="28575" cap="flat" cmpd="sng">
                        <a:solidFill>
                          <a:schemeClr val="tx1"/>
                        </a:solidFill>
                        <a:prstDash val="solid"/>
                        <a:miter/>
                        <a:headEnd type="none" w="med" len="med"/>
                        <a:tailEnd type="none" w="med" len="med"/>
                      </a:lnL>
                      <a:lnR w="28575"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28575" cap="flat" cmpd="sng">
                        <a:solidFill>
                          <a:schemeClr val="tx1"/>
                        </a:solidFill>
                        <a:prstDash val="solid"/>
                        <a:miter/>
                        <a:headEnd type="none" w="med" len="med"/>
                        <a:tailEnd type="none" w="med" len="med"/>
                      </a:lnB>
                      <a:lnTlToBr>
                        <a:noFill/>
                      </a:lnTlToBr>
                      <a:lnBlToTr>
                        <a:noFill/>
                      </a:lnBlToTr>
                      <a:noFill/>
                    </a:tcPr>
                  </a:tc>
                </a:tr>
              </a:tbl>
            </a:graphicData>
          </a:graphic>
        </p:graphicFrame>
        <p:sp>
          <p:nvSpPr>
            <p:cNvPr id="101711" name="文本框 101710"/>
            <p:cNvSpPr txBox="1"/>
            <p:nvPr/>
          </p:nvSpPr>
          <p:spPr>
            <a:xfrm>
              <a:off x="3753485" y="5944235"/>
              <a:ext cx="309880" cy="307340"/>
            </a:xfrm>
            <a:prstGeom prst="rect">
              <a:avLst/>
            </a:prstGeom>
            <a:noFill/>
            <a:ln w="9525">
              <a:noFill/>
            </a:ln>
          </p:spPr>
          <p:txBody>
            <a:bodyPr wrap="none" lIns="0" tIns="0" rIns="0" bIns="0" anchor="t">
              <a:spAutoFit/>
            </a:bodyPr>
            <a:lstStyle/>
            <a:p>
              <a:pPr algn="l">
                <a:lnSpc>
                  <a:spcPct val="100000"/>
                </a:lnSpc>
                <a:spcAft>
                  <a:spcPct val="0"/>
                </a:spcAft>
              </a:pPr>
              <a:r>
                <a:rPr lang="en-US" altLang="zh-CN" sz="2000" dirty="0">
                  <a:latin typeface="Arial" panose="020B0604020202020204" pitchFamily="34" charset="0"/>
                  <a:ea typeface="宋体" panose="02010600030101010101" pitchFamily="2" charset="-122"/>
                </a:rPr>
                <a:t>(3)</a:t>
              </a:r>
              <a:endParaRPr lang="en-US" altLang="zh-CN" sz="2000" dirty="0">
                <a:latin typeface="Arial" panose="020B0604020202020204" pitchFamily="34" charset="0"/>
                <a:ea typeface="宋体" panose="02010600030101010101" pitchFamily="2" charset="-122"/>
              </a:endParaRPr>
            </a:p>
          </p:txBody>
        </p:sp>
      </p:grpSp>
      <p:grpSp>
        <p:nvGrpSpPr>
          <p:cNvPr id="5" name="组合 4"/>
          <p:cNvGrpSpPr/>
          <p:nvPr/>
        </p:nvGrpSpPr>
        <p:grpSpPr>
          <a:xfrm>
            <a:off x="5334635" y="4029710"/>
            <a:ext cx="1522413" cy="2158365"/>
            <a:chOff x="5334635" y="4029710"/>
            <a:chExt cx="1522413" cy="2158365"/>
          </a:xfrm>
        </p:grpSpPr>
        <p:graphicFrame>
          <p:nvGraphicFramePr>
            <p:cNvPr id="101600" name="表格 101599"/>
            <p:cNvGraphicFramePr/>
            <p:nvPr/>
          </p:nvGraphicFramePr>
          <p:xfrm>
            <a:off x="5637848" y="4029710"/>
            <a:ext cx="457200" cy="1828800"/>
          </p:xfrm>
          <a:graphic>
            <a:graphicData uri="http://schemas.openxmlformats.org/drawingml/2006/table">
              <a:tbl>
                <a:tblPr/>
                <a:tblGrid>
                  <a:gridCol w="457200"/>
                </a:tblGrid>
                <a:tr h="304800">
                  <a:tc>
                    <a:txBody>
                      <a:bodyPr/>
                      <a:lstStyle>
                        <a:lvl1pPr marL="342900" lvl="0" indent="-342900" algn="l" defTabSz="914400" rtl="0" eaLnBrk="1" fontAlgn="base" latinLnBrk="0" hangingPunct="1">
                          <a:lnSpc>
                            <a:spcPct val="100000"/>
                          </a:lnSpc>
                          <a:spcBef>
                            <a:spcPct val="20000"/>
                          </a:spcBef>
                          <a:spcAft>
                            <a:spcPct val="0"/>
                          </a:spcAft>
                          <a:buClr>
                            <a:schemeClr val="accent1"/>
                          </a:buClr>
                          <a:buChar char="§"/>
                          <a:defRPr sz="2800" u="none" kern="1200" baseline="0">
                            <a:solidFill>
                              <a:schemeClr val="tx1"/>
                            </a:solidFill>
                            <a:latin typeface="Arial" panose="020B0604020202020204" pitchFamily="34" charset="0"/>
                            <a:ea typeface="隶书" panose="02010509060101010101" pitchFamily="49" charset="-122"/>
                          </a:defRPr>
                        </a:lvl1pPr>
                        <a:lvl2pPr marL="742950" lvl="1" indent="-285750" algn="l" defTabSz="914400" rtl="0" eaLnBrk="1" fontAlgn="base" latinLnBrk="0" hangingPunct="1">
                          <a:lnSpc>
                            <a:spcPct val="100000"/>
                          </a:lnSpc>
                          <a:spcBef>
                            <a:spcPct val="20000"/>
                          </a:spcBef>
                          <a:spcAft>
                            <a:spcPct val="0"/>
                          </a:spcAft>
                          <a:buClr>
                            <a:srgbClr val="339933"/>
                          </a:buClr>
                          <a:buFont typeface="Wingdings" panose="05000000000000000000" pitchFamily="2" charset="2"/>
                          <a:buChar char="«"/>
                          <a:defRPr sz="2400" b="0" i="0" u="none" kern="1200" baseline="0">
                            <a:solidFill>
                              <a:schemeClr val="tx1"/>
                            </a:solidFill>
                            <a:latin typeface="Arial" panose="020B0604020202020204" pitchFamily="34" charset="0"/>
                            <a:ea typeface="隶书" panose="02010509060101010101" pitchFamily="49" charset="-122"/>
                          </a:defRPr>
                        </a:lvl2pPr>
                        <a:lvl3pPr marL="1143000" lvl="2" indent="-228600" algn="l" defTabSz="914400" rtl="0" eaLnBrk="1" fontAlgn="base" latinLnBrk="0" hangingPunct="1">
                          <a:lnSpc>
                            <a:spcPct val="100000"/>
                          </a:lnSpc>
                          <a:spcBef>
                            <a:spcPct val="20000"/>
                          </a:spcBef>
                          <a:spcAft>
                            <a:spcPct val="0"/>
                          </a:spcAft>
                          <a:buClr>
                            <a:srgbClr val="FF3300"/>
                          </a:buClr>
                          <a:buFont typeface="Wingdings" panose="05000000000000000000" pitchFamily="2" charset="2"/>
                          <a:buChar char="v"/>
                          <a:defRPr sz="2000" b="0" i="0" u="none" kern="1200" baseline="0">
                            <a:solidFill>
                              <a:schemeClr val="tx1"/>
                            </a:solidFill>
                            <a:latin typeface="Arial" panose="020B0604020202020204" pitchFamily="34" charset="0"/>
                            <a:ea typeface="隶书" panose="02010509060101010101" pitchFamily="49" charset="-122"/>
                          </a:defRPr>
                        </a:lvl3pPr>
                        <a:lvl4pPr marL="1600200" lvl="3" indent="-228600" algn="l" defTabSz="914400" rtl="0" eaLnBrk="1" fontAlgn="base" latinLnBrk="0" hangingPunct="1">
                          <a:lnSpc>
                            <a:spcPct val="100000"/>
                          </a:lnSpc>
                          <a:spcBef>
                            <a:spcPct val="20000"/>
                          </a:spcBef>
                          <a:spcAft>
                            <a:spcPct val="0"/>
                          </a:spcAft>
                          <a:buClr>
                            <a:srgbClr val="FFCC00"/>
                          </a:buClr>
                          <a:buFont typeface="Wingdings" panose="05000000000000000000" pitchFamily="2" charset="2"/>
                          <a:buChar char="l"/>
                          <a:defRPr sz="1800" b="0" i="0" u="none" kern="1200" baseline="0">
                            <a:solidFill>
                              <a:schemeClr val="tx1"/>
                            </a:solidFill>
                            <a:latin typeface="Arial" panose="020B0604020202020204" pitchFamily="34" charset="0"/>
                            <a:ea typeface="隶书" panose="02010509060101010101" pitchFamily="49" charset="-122"/>
                          </a:defRPr>
                        </a:lvl4pPr>
                        <a:lvl5pPr marL="2057400" lvl="4" indent="-228600" algn="l" defTabSz="914400" rtl="0" eaLnBrk="1" fontAlgn="base" latinLnBrk="0" hangingPunct="1">
                          <a:lnSpc>
                            <a:spcPct val="100000"/>
                          </a:lnSpc>
                          <a:spcBef>
                            <a:spcPct val="20000"/>
                          </a:spcBef>
                          <a:spcAft>
                            <a:spcPct val="0"/>
                          </a:spcAft>
                          <a:buClr>
                            <a:srgbClr val="FF00FF"/>
                          </a:buClr>
                          <a:buFont typeface="Wingdings" panose="05000000000000000000" pitchFamily="2" charset="2"/>
                          <a:buChar char="u"/>
                          <a:defRPr sz="1800" b="0" i="0" u="none" kern="1200" baseline="0">
                            <a:solidFill>
                              <a:schemeClr val="tx1"/>
                            </a:solidFill>
                            <a:latin typeface="Arial" panose="020B0604020202020204" pitchFamily="34" charset="0"/>
                            <a:ea typeface="隶书" panose="02010509060101010101" pitchFamily="49" charset="-122"/>
                          </a:defRPr>
                        </a:lvl5pPr>
                      </a:lstStyle>
                      <a:p>
                        <a:pPr marL="0" lvl="0" indent="0" algn="ctr">
                          <a:buNone/>
                        </a:pPr>
                        <a:r>
                          <a:rPr lang="en-US" altLang="zh-CN" sz="2000"/>
                          <a:t>1</a:t>
                        </a:r>
                        <a:endParaRPr lang="zh-CN" altLang="en-US" sz="2000"/>
                      </a:p>
                    </a:txBody>
                    <a:tcPr marL="0" marR="0" marT="0" marB="0" anchor="ctr" anchorCtr="1">
                      <a:lnL w="28575" cap="flat" cmpd="sng">
                        <a:solidFill>
                          <a:schemeClr val="tx1"/>
                        </a:solidFill>
                        <a:prstDash val="solid"/>
                        <a:miter/>
                        <a:headEnd type="none" w="med" len="med"/>
                        <a:tailEnd type="none" w="med" len="med"/>
                      </a:lnL>
                      <a:lnR w="28575" cap="flat" cmpd="sng">
                        <a:solidFill>
                          <a:schemeClr val="tx1"/>
                        </a:solidFill>
                        <a:prstDash val="solid"/>
                        <a:miter/>
                        <a:headEnd type="none" w="med" len="med"/>
                        <a:tailEnd type="none" w="med" len="med"/>
                      </a:lnR>
                      <a:lnT w="28575"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noFill/>
                    </a:tcPr>
                  </a:tc>
                </a:tr>
                <a:tr h="304800">
                  <a:tc>
                    <a:txBody>
                      <a:bodyPr/>
                      <a:lstStyle>
                        <a:lvl1pPr marL="342900" lvl="0" indent="-342900" algn="l" defTabSz="914400" rtl="0" eaLnBrk="1" fontAlgn="base" latinLnBrk="0" hangingPunct="1">
                          <a:lnSpc>
                            <a:spcPct val="100000"/>
                          </a:lnSpc>
                          <a:spcBef>
                            <a:spcPct val="20000"/>
                          </a:spcBef>
                          <a:spcAft>
                            <a:spcPct val="0"/>
                          </a:spcAft>
                          <a:buClr>
                            <a:schemeClr val="accent1"/>
                          </a:buClr>
                          <a:buChar char="§"/>
                          <a:defRPr sz="2800" u="none" kern="1200" baseline="0">
                            <a:solidFill>
                              <a:schemeClr val="tx1"/>
                            </a:solidFill>
                            <a:latin typeface="Arial" panose="020B0604020202020204" pitchFamily="34" charset="0"/>
                            <a:ea typeface="隶书" panose="02010509060101010101" pitchFamily="49" charset="-122"/>
                          </a:defRPr>
                        </a:lvl1pPr>
                        <a:lvl2pPr marL="742950" lvl="1" indent="-285750" algn="l" defTabSz="914400" rtl="0" eaLnBrk="1" fontAlgn="base" latinLnBrk="0" hangingPunct="1">
                          <a:lnSpc>
                            <a:spcPct val="100000"/>
                          </a:lnSpc>
                          <a:spcBef>
                            <a:spcPct val="20000"/>
                          </a:spcBef>
                          <a:spcAft>
                            <a:spcPct val="0"/>
                          </a:spcAft>
                          <a:buClr>
                            <a:srgbClr val="339933"/>
                          </a:buClr>
                          <a:buFont typeface="Wingdings" panose="05000000000000000000" pitchFamily="2" charset="2"/>
                          <a:buChar char="«"/>
                          <a:defRPr sz="2400" b="0" i="0" u="none" kern="1200" baseline="0">
                            <a:solidFill>
                              <a:schemeClr val="tx1"/>
                            </a:solidFill>
                            <a:latin typeface="Arial" panose="020B0604020202020204" pitchFamily="34" charset="0"/>
                            <a:ea typeface="隶书" panose="02010509060101010101" pitchFamily="49" charset="-122"/>
                          </a:defRPr>
                        </a:lvl2pPr>
                        <a:lvl3pPr marL="1143000" lvl="2" indent="-228600" algn="l" defTabSz="914400" rtl="0" eaLnBrk="1" fontAlgn="base" latinLnBrk="0" hangingPunct="1">
                          <a:lnSpc>
                            <a:spcPct val="100000"/>
                          </a:lnSpc>
                          <a:spcBef>
                            <a:spcPct val="20000"/>
                          </a:spcBef>
                          <a:spcAft>
                            <a:spcPct val="0"/>
                          </a:spcAft>
                          <a:buClr>
                            <a:srgbClr val="FF3300"/>
                          </a:buClr>
                          <a:buFont typeface="Wingdings" panose="05000000000000000000" pitchFamily="2" charset="2"/>
                          <a:buChar char="v"/>
                          <a:defRPr sz="2000" b="0" i="0" u="none" kern="1200" baseline="0">
                            <a:solidFill>
                              <a:schemeClr val="tx1"/>
                            </a:solidFill>
                            <a:latin typeface="Arial" panose="020B0604020202020204" pitchFamily="34" charset="0"/>
                            <a:ea typeface="隶书" panose="02010509060101010101" pitchFamily="49" charset="-122"/>
                          </a:defRPr>
                        </a:lvl3pPr>
                        <a:lvl4pPr marL="1600200" lvl="3" indent="-228600" algn="l" defTabSz="914400" rtl="0" eaLnBrk="1" fontAlgn="base" latinLnBrk="0" hangingPunct="1">
                          <a:lnSpc>
                            <a:spcPct val="100000"/>
                          </a:lnSpc>
                          <a:spcBef>
                            <a:spcPct val="20000"/>
                          </a:spcBef>
                          <a:spcAft>
                            <a:spcPct val="0"/>
                          </a:spcAft>
                          <a:buClr>
                            <a:srgbClr val="FFCC00"/>
                          </a:buClr>
                          <a:buFont typeface="Wingdings" panose="05000000000000000000" pitchFamily="2" charset="2"/>
                          <a:buChar char="l"/>
                          <a:defRPr sz="1800" b="0" i="0" u="none" kern="1200" baseline="0">
                            <a:solidFill>
                              <a:schemeClr val="tx1"/>
                            </a:solidFill>
                            <a:latin typeface="Arial" panose="020B0604020202020204" pitchFamily="34" charset="0"/>
                            <a:ea typeface="隶书" panose="02010509060101010101" pitchFamily="49" charset="-122"/>
                          </a:defRPr>
                        </a:lvl4pPr>
                        <a:lvl5pPr marL="2057400" lvl="4" indent="-228600" algn="l" defTabSz="914400" rtl="0" eaLnBrk="1" fontAlgn="base" latinLnBrk="0" hangingPunct="1">
                          <a:lnSpc>
                            <a:spcPct val="100000"/>
                          </a:lnSpc>
                          <a:spcBef>
                            <a:spcPct val="20000"/>
                          </a:spcBef>
                          <a:spcAft>
                            <a:spcPct val="0"/>
                          </a:spcAft>
                          <a:buClr>
                            <a:srgbClr val="FF00FF"/>
                          </a:buClr>
                          <a:buFont typeface="Wingdings" panose="05000000000000000000" pitchFamily="2" charset="2"/>
                          <a:buChar char="u"/>
                          <a:defRPr sz="1800" b="0" i="0" u="none" kern="1200" baseline="0">
                            <a:solidFill>
                              <a:schemeClr val="tx1"/>
                            </a:solidFill>
                            <a:latin typeface="Arial" panose="020B0604020202020204" pitchFamily="34" charset="0"/>
                            <a:ea typeface="隶书" panose="02010509060101010101" pitchFamily="49" charset="-122"/>
                          </a:defRPr>
                        </a:lvl5pPr>
                      </a:lstStyle>
                      <a:p>
                        <a:pPr marL="0" lvl="0" indent="0" algn="ctr">
                          <a:buNone/>
                        </a:pPr>
                        <a:r>
                          <a:rPr lang="en-US" altLang="zh-CN" sz="2000"/>
                          <a:t>1</a:t>
                        </a:r>
                        <a:endParaRPr lang="zh-CN" altLang="en-US" sz="2000"/>
                      </a:p>
                    </a:txBody>
                    <a:tcPr marL="0" marR="0" marT="0" marB="0" anchor="ctr" anchorCtr="1">
                      <a:lnL w="28575" cap="flat" cmpd="sng">
                        <a:solidFill>
                          <a:schemeClr val="tx1"/>
                        </a:solidFill>
                        <a:prstDash val="solid"/>
                        <a:miter/>
                        <a:headEnd type="none" w="med" len="med"/>
                        <a:tailEnd type="none" w="med" len="med"/>
                      </a:lnL>
                      <a:lnR w="28575"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noFill/>
                    </a:tcPr>
                  </a:tc>
                </a:tr>
                <a:tr h="304800">
                  <a:tc>
                    <a:txBody>
                      <a:bodyPr/>
                      <a:lstStyle>
                        <a:lvl1pPr marL="342900" lvl="0" indent="-342900" algn="l" defTabSz="914400" rtl="0" eaLnBrk="1" fontAlgn="base" latinLnBrk="0" hangingPunct="1">
                          <a:lnSpc>
                            <a:spcPct val="100000"/>
                          </a:lnSpc>
                          <a:spcBef>
                            <a:spcPct val="20000"/>
                          </a:spcBef>
                          <a:spcAft>
                            <a:spcPct val="0"/>
                          </a:spcAft>
                          <a:buClr>
                            <a:schemeClr val="accent1"/>
                          </a:buClr>
                          <a:buChar char="§"/>
                          <a:defRPr sz="2800" u="none" kern="1200" baseline="0">
                            <a:solidFill>
                              <a:schemeClr val="tx1"/>
                            </a:solidFill>
                            <a:latin typeface="Arial" panose="020B0604020202020204" pitchFamily="34" charset="0"/>
                            <a:ea typeface="隶书" panose="02010509060101010101" pitchFamily="49" charset="-122"/>
                          </a:defRPr>
                        </a:lvl1pPr>
                        <a:lvl2pPr marL="742950" lvl="1" indent="-285750" algn="l" defTabSz="914400" rtl="0" eaLnBrk="1" fontAlgn="base" latinLnBrk="0" hangingPunct="1">
                          <a:lnSpc>
                            <a:spcPct val="100000"/>
                          </a:lnSpc>
                          <a:spcBef>
                            <a:spcPct val="20000"/>
                          </a:spcBef>
                          <a:spcAft>
                            <a:spcPct val="0"/>
                          </a:spcAft>
                          <a:buClr>
                            <a:srgbClr val="339933"/>
                          </a:buClr>
                          <a:buFont typeface="Wingdings" panose="05000000000000000000" pitchFamily="2" charset="2"/>
                          <a:buChar char="«"/>
                          <a:defRPr sz="2400" b="0" i="0" u="none" kern="1200" baseline="0">
                            <a:solidFill>
                              <a:schemeClr val="tx1"/>
                            </a:solidFill>
                            <a:latin typeface="Arial" panose="020B0604020202020204" pitchFamily="34" charset="0"/>
                            <a:ea typeface="隶书" panose="02010509060101010101" pitchFamily="49" charset="-122"/>
                          </a:defRPr>
                        </a:lvl2pPr>
                        <a:lvl3pPr marL="1143000" lvl="2" indent="-228600" algn="l" defTabSz="914400" rtl="0" eaLnBrk="1" fontAlgn="base" latinLnBrk="0" hangingPunct="1">
                          <a:lnSpc>
                            <a:spcPct val="100000"/>
                          </a:lnSpc>
                          <a:spcBef>
                            <a:spcPct val="20000"/>
                          </a:spcBef>
                          <a:spcAft>
                            <a:spcPct val="0"/>
                          </a:spcAft>
                          <a:buClr>
                            <a:srgbClr val="FF3300"/>
                          </a:buClr>
                          <a:buFont typeface="Wingdings" panose="05000000000000000000" pitchFamily="2" charset="2"/>
                          <a:buChar char="v"/>
                          <a:defRPr sz="2000" b="0" i="0" u="none" kern="1200" baseline="0">
                            <a:solidFill>
                              <a:schemeClr val="tx1"/>
                            </a:solidFill>
                            <a:latin typeface="Arial" panose="020B0604020202020204" pitchFamily="34" charset="0"/>
                            <a:ea typeface="隶书" panose="02010509060101010101" pitchFamily="49" charset="-122"/>
                          </a:defRPr>
                        </a:lvl3pPr>
                        <a:lvl4pPr marL="1600200" lvl="3" indent="-228600" algn="l" defTabSz="914400" rtl="0" eaLnBrk="1" fontAlgn="base" latinLnBrk="0" hangingPunct="1">
                          <a:lnSpc>
                            <a:spcPct val="100000"/>
                          </a:lnSpc>
                          <a:spcBef>
                            <a:spcPct val="20000"/>
                          </a:spcBef>
                          <a:spcAft>
                            <a:spcPct val="0"/>
                          </a:spcAft>
                          <a:buClr>
                            <a:srgbClr val="FFCC00"/>
                          </a:buClr>
                          <a:buFont typeface="Wingdings" panose="05000000000000000000" pitchFamily="2" charset="2"/>
                          <a:buChar char="l"/>
                          <a:defRPr sz="1800" b="0" i="0" u="none" kern="1200" baseline="0">
                            <a:solidFill>
                              <a:schemeClr val="tx1"/>
                            </a:solidFill>
                            <a:latin typeface="Arial" panose="020B0604020202020204" pitchFamily="34" charset="0"/>
                            <a:ea typeface="隶书" panose="02010509060101010101" pitchFamily="49" charset="-122"/>
                          </a:defRPr>
                        </a:lvl4pPr>
                        <a:lvl5pPr marL="2057400" lvl="4" indent="-228600" algn="l" defTabSz="914400" rtl="0" eaLnBrk="1" fontAlgn="base" latinLnBrk="0" hangingPunct="1">
                          <a:lnSpc>
                            <a:spcPct val="100000"/>
                          </a:lnSpc>
                          <a:spcBef>
                            <a:spcPct val="20000"/>
                          </a:spcBef>
                          <a:spcAft>
                            <a:spcPct val="0"/>
                          </a:spcAft>
                          <a:buClr>
                            <a:srgbClr val="FF00FF"/>
                          </a:buClr>
                          <a:buFont typeface="Wingdings" panose="05000000000000000000" pitchFamily="2" charset="2"/>
                          <a:buChar char="u"/>
                          <a:defRPr sz="1800" b="0" i="0" u="none" kern="1200" baseline="0">
                            <a:solidFill>
                              <a:schemeClr val="tx1"/>
                            </a:solidFill>
                            <a:latin typeface="Arial" panose="020B0604020202020204" pitchFamily="34" charset="0"/>
                            <a:ea typeface="隶书" panose="02010509060101010101" pitchFamily="49" charset="-122"/>
                          </a:defRPr>
                        </a:lvl5pPr>
                      </a:lstStyle>
                      <a:p>
                        <a:pPr marL="0" lvl="0" indent="0" algn="ctr">
                          <a:buNone/>
                        </a:pPr>
                        <a:r>
                          <a:rPr lang="en-US" altLang="zh-CN" sz="2000"/>
                          <a:t>1</a:t>
                        </a:r>
                        <a:endParaRPr lang="zh-CN" altLang="en-US" sz="2000"/>
                      </a:p>
                    </a:txBody>
                    <a:tcPr marL="0" marR="0" marT="0" marB="0" anchor="ctr" anchorCtr="1">
                      <a:lnL w="28575" cap="flat" cmpd="sng">
                        <a:solidFill>
                          <a:schemeClr val="tx1"/>
                        </a:solidFill>
                        <a:prstDash val="solid"/>
                        <a:miter/>
                        <a:headEnd type="none" w="med" len="med"/>
                        <a:tailEnd type="none" w="med" len="med"/>
                      </a:lnL>
                      <a:lnR w="28575"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noFill/>
                    </a:tcPr>
                  </a:tc>
                </a:tr>
                <a:tr h="304800">
                  <a:tc>
                    <a:txBody>
                      <a:bodyPr/>
                      <a:lstStyle>
                        <a:lvl1pPr marL="342900" lvl="0" indent="-342900" algn="l" defTabSz="914400" rtl="0" eaLnBrk="1" fontAlgn="base" latinLnBrk="0" hangingPunct="1">
                          <a:lnSpc>
                            <a:spcPct val="100000"/>
                          </a:lnSpc>
                          <a:spcBef>
                            <a:spcPct val="20000"/>
                          </a:spcBef>
                          <a:spcAft>
                            <a:spcPct val="0"/>
                          </a:spcAft>
                          <a:buClr>
                            <a:schemeClr val="accent1"/>
                          </a:buClr>
                          <a:buChar char="§"/>
                          <a:defRPr sz="2800" u="none" kern="1200" baseline="0">
                            <a:solidFill>
                              <a:schemeClr val="tx1"/>
                            </a:solidFill>
                            <a:latin typeface="Arial" panose="020B0604020202020204" pitchFamily="34" charset="0"/>
                            <a:ea typeface="隶书" panose="02010509060101010101" pitchFamily="49" charset="-122"/>
                          </a:defRPr>
                        </a:lvl1pPr>
                        <a:lvl2pPr marL="742950" lvl="1" indent="-285750" algn="l" defTabSz="914400" rtl="0" eaLnBrk="1" fontAlgn="base" latinLnBrk="0" hangingPunct="1">
                          <a:lnSpc>
                            <a:spcPct val="100000"/>
                          </a:lnSpc>
                          <a:spcBef>
                            <a:spcPct val="20000"/>
                          </a:spcBef>
                          <a:spcAft>
                            <a:spcPct val="0"/>
                          </a:spcAft>
                          <a:buClr>
                            <a:srgbClr val="339933"/>
                          </a:buClr>
                          <a:buFont typeface="Wingdings" panose="05000000000000000000" pitchFamily="2" charset="2"/>
                          <a:buChar char="«"/>
                          <a:defRPr sz="2400" b="0" i="0" u="none" kern="1200" baseline="0">
                            <a:solidFill>
                              <a:schemeClr val="tx1"/>
                            </a:solidFill>
                            <a:latin typeface="Arial" panose="020B0604020202020204" pitchFamily="34" charset="0"/>
                            <a:ea typeface="隶书" panose="02010509060101010101" pitchFamily="49" charset="-122"/>
                          </a:defRPr>
                        </a:lvl2pPr>
                        <a:lvl3pPr marL="1143000" lvl="2" indent="-228600" algn="l" defTabSz="914400" rtl="0" eaLnBrk="1" fontAlgn="base" latinLnBrk="0" hangingPunct="1">
                          <a:lnSpc>
                            <a:spcPct val="100000"/>
                          </a:lnSpc>
                          <a:spcBef>
                            <a:spcPct val="20000"/>
                          </a:spcBef>
                          <a:spcAft>
                            <a:spcPct val="0"/>
                          </a:spcAft>
                          <a:buClr>
                            <a:srgbClr val="FF3300"/>
                          </a:buClr>
                          <a:buFont typeface="Wingdings" panose="05000000000000000000" pitchFamily="2" charset="2"/>
                          <a:buChar char="v"/>
                          <a:defRPr sz="2000" b="0" i="0" u="none" kern="1200" baseline="0">
                            <a:solidFill>
                              <a:schemeClr val="tx1"/>
                            </a:solidFill>
                            <a:latin typeface="Arial" panose="020B0604020202020204" pitchFamily="34" charset="0"/>
                            <a:ea typeface="隶书" panose="02010509060101010101" pitchFamily="49" charset="-122"/>
                          </a:defRPr>
                        </a:lvl3pPr>
                        <a:lvl4pPr marL="1600200" lvl="3" indent="-228600" algn="l" defTabSz="914400" rtl="0" eaLnBrk="1" fontAlgn="base" latinLnBrk="0" hangingPunct="1">
                          <a:lnSpc>
                            <a:spcPct val="100000"/>
                          </a:lnSpc>
                          <a:spcBef>
                            <a:spcPct val="20000"/>
                          </a:spcBef>
                          <a:spcAft>
                            <a:spcPct val="0"/>
                          </a:spcAft>
                          <a:buClr>
                            <a:srgbClr val="FFCC00"/>
                          </a:buClr>
                          <a:buFont typeface="Wingdings" panose="05000000000000000000" pitchFamily="2" charset="2"/>
                          <a:buChar char="l"/>
                          <a:defRPr sz="1800" b="0" i="0" u="none" kern="1200" baseline="0">
                            <a:solidFill>
                              <a:schemeClr val="tx1"/>
                            </a:solidFill>
                            <a:latin typeface="Arial" panose="020B0604020202020204" pitchFamily="34" charset="0"/>
                            <a:ea typeface="隶书" panose="02010509060101010101" pitchFamily="49" charset="-122"/>
                          </a:defRPr>
                        </a:lvl4pPr>
                        <a:lvl5pPr marL="2057400" lvl="4" indent="-228600" algn="l" defTabSz="914400" rtl="0" eaLnBrk="1" fontAlgn="base" latinLnBrk="0" hangingPunct="1">
                          <a:lnSpc>
                            <a:spcPct val="100000"/>
                          </a:lnSpc>
                          <a:spcBef>
                            <a:spcPct val="20000"/>
                          </a:spcBef>
                          <a:spcAft>
                            <a:spcPct val="0"/>
                          </a:spcAft>
                          <a:buClr>
                            <a:srgbClr val="FF00FF"/>
                          </a:buClr>
                          <a:buFont typeface="Wingdings" panose="05000000000000000000" pitchFamily="2" charset="2"/>
                          <a:buChar char="u"/>
                          <a:defRPr sz="1800" b="0" i="0" u="none" kern="1200" baseline="0">
                            <a:solidFill>
                              <a:schemeClr val="tx1"/>
                            </a:solidFill>
                            <a:latin typeface="Arial" panose="020B0604020202020204" pitchFamily="34" charset="0"/>
                            <a:ea typeface="隶书" panose="02010509060101010101" pitchFamily="49" charset="-122"/>
                          </a:defRPr>
                        </a:lvl5pPr>
                      </a:lstStyle>
                      <a:p>
                        <a:pPr marL="0" lvl="0" indent="0" algn="ctr">
                          <a:buNone/>
                        </a:pPr>
                        <a:r>
                          <a:rPr lang="en-US" altLang="zh-CN" sz="2000"/>
                          <a:t>1</a:t>
                        </a:r>
                        <a:endParaRPr lang="zh-CN" altLang="en-US" sz="2000"/>
                      </a:p>
                    </a:txBody>
                    <a:tcPr marL="0" marR="0" marT="0" marB="0" anchor="ctr" anchorCtr="1">
                      <a:lnL w="28575" cap="flat" cmpd="sng">
                        <a:solidFill>
                          <a:schemeClr val="tx1"/>
                        </a:solidFill>
                        <a:prstDash val="solid"/>
                        <a:miter/>
                        <a:headEnd type="none" w="med" len="med"/>
                        <a:tailEnd type="none" w="med" len="med"/>
                      </a:lnL>
                      <a:lnR w="28575"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noFill/>
                    </a:tcPr>
                  </a:tc>
                </a:tr>
                <a:tr h="304800">
                  <a:tc>
                    <a:txBody>
                      <a:bodyPr/>
                      <a:lstStyle>
                        <a:lvl1pPr marL="342900" lvl="0" indent="-342900" algn="l" defTabSz="914400" rtl="0" eaLnBrk="1" fontAlgn="base" latinLnBrk="0" hangingPunct="1">
                          <a:lnSpc>
                            <a:spcPct val="100000"/>
                          </a:lnSpc>
                          <a:spcBef>
                            <a:spcPct val="20000"/>
                          </a:spcBef>
                          <a:spcAft>
                            <a:spcPct val="0"/>
                          </a:spcAft>
                          <a:buClr>
                            <a:schemeClr val="accent1"/>
                          </a:buClr>
                          <a:buChar char="§"/>
                          <a:defRPr sz="2800" u="none" kern="1200" baseline="0">
                            <a:solidFill>
                              <a:schemeClr val="tx1"/>
                            </a:solidFill>
                            <a:latin typeface="Arial" panose="020B0604020202020204" pitchFamily="34" charset="0"/>
                            <a:ea typeface="隶书" panose="02010509060101010101" pitchFamily="49" charset="-122"/>
                          </a:defRPr>
                        </a:lvl1pPr>
                        <a:lvl2pPr marL="742950" lvl="1" indent="-285750" algn="l" defTabSz="914400" rtl="0" eaLnBrk="1" fontAlgn="base" latinLnBrk="0" hangingPunct="1">
                          <a:lnSpc>
                            <a:spcPct val="100000"/>
                          </a:lnSpc>
                          <a:spcBef>
                            <a:spcPct val="20000"/>
                          </a:spcBef>
                          <a:spcAft>
                            <a:spcPct val="0"/>
                          </a:spcAft>
                          <a:buClr>
                            <a:srgbClr val="339933"/>
                          </a:buClr>
                          <a:buFont typeface="Wingdings" panose="05000000000000000000" pitchFamily="2" charset="2"/>
                          <a:buChar char="«"/>
                          <a:defRPr sz="2400" b="0" i="0" u="none" kern="1200" baseline="0">
                            <a:solidFill>
                              <a:schemeClr val="tx1"/>
                            </a:solidFill>
                            <a:latin typeface="Arial" panose="020B0604020202020204" pitchFamily="34" charset="0"/>
                            <a:ea typeface="隶书" panose="02010509060101010101" pitchFamily="49" charset="-122"/>
                          </a:defRPr>
                        </a:lvl2pPr>
                        <a:lvl3pPr marL="1143000" lvl="2" indent="-228600" algn="l" defTabSz="914400" rtl="0" eaLnBrk="1" fontAlgn="base" latinLnBrk="0" hangingPunct="1">
                          <a:lnSpc>
                            <a:spcPct val="100000"/>
                          </a:lnSpc>
                          <a:spcBef>
                            <a:spcPct val="20000"/>
                          </a:spcBef>
                          <a:spcAft>
                            <a:spcPct val="0"/>
                          </a:spcAft>
                          <a:buClr>
                            <a:srgbClr val="FF3300"/>
                          </a:buClr>
                          <a:buFont typeface="Wingdings" panose="05000000000000000000" pitchFamily="2" charset="2"/>
                          <a:buChar char="v"/>
                          <a:defRPr sz="2000" b="0" i="0" u="none" kern="1200" baseline="0">
                            <a:solidFill>
                              <a:schemeClr val="tx1"/>
                            </a:solidFill>
                            <a:latin typeface="Arial" panose="020B0604020202020204" pitchFamily="34" charset="0"/>
                            <a:ea typeface="隶书" panose="02010509060101010101" pitchFamily="49" charset="-122"/>
                          </a:defRPr>
                        </a:lvl3pPr>
                        <a:lvl4pPr marL="1600200" lvl="3" indent="-228600" algn="l" defTabSz="914400" rtl="0" eaLnBrk="1" fontAlgn="base" latinLnBrk="0" hangingPunct="1">
                          <a:lnSpc>
                            <a:spcPct val="100000"/>
                          </a:lnSpc>
                          <a:spcBef>
                            <a:spcPct val="20000"/>
                          </a:spcBef>
                          <a:spcAft>
                            <a:spcPct val="0"/>
                          </a:spcAft>
                          <a:buClr>
                            <a:srgbClr val="FFCC00"/>
                          </a:buClr>
                          <a:buFont typeface="Wingdings" panose="05000000000000000000" pitchFamily="2" charset="2"/>
                          <a:buChar char="l"/>
                          <a:defRPr sz="1800" b="0" i="0" u="none" kern="1200" baseline="0">
                            <a:solidFill>
                              <a:schemeClr val="tx1"/>
                            </a:solidFill>
                            <a:latin typeface="Arial" panose="020B0604020202020204" pitchFamily="34" charset="0"/>
                            <a:ea typeface="隶书" panose="02010509060101010101" pitchFamily="49" charset="-122"/>
                          </a:defRPr>
                        </a:lvl4pPr>
                        <a:lvl5pPr marL="2057400" lvl="4" indent="-228600" algn="l" defTabSz="914400" rtl="0" eaLnBrk="1" fontAlgn="base" latinLnBrk="0" hangingPunct="1">
                          <a:lnSpc>
                            <a:spcPct val="100000"/>
                          </a:lnSpc>
                          <a:spcBef>
                            <a:spcPct val="20000"/>
                          </a:spcBef>
                          <a:spcAft>
                            <a:spcPct val="0"/>
                          </a:spcAft>
                          <a:buClr>
                            <a:srgbClr val="FF00FF"/>
                          </a:buClr>
                          <a:buFont typeface="Wingdings" panose="05000000000000000000" pitchFamily="2" charset="2"/>
                          <a:buChar char="u"/>
                          <a:defRPr sz="1800" b="0" i="0" u="none" kern="1200" baseline="0">
                            <a:solidFill>
                              <a:schemeClr val="tx1"/>
                            </a:solidFill>
                            <a:latin typeface="Arial" panose="020B0604020202020204" pitchFamily="34" charset="0"/>
                            <a:ea typeface="隶书" panose="02010509060101010101" pitchFamily="49" charset="-122"/>
                          </a:defRPr>
                        </a:lvl5pPr>
                      </a:lstStyle>
                      <a:p>
                        <a:pPr marL="0" lvl="0" indent="0" algn="ctr">
                          <a:buNone/>
                        </a:pPr>
                        <a:r>
                          <a:rPr lang="en-US" altLang="zh-CN" sz="2000"/>
                          <a:t>0</a:t>
                        </a:r>
                        <a:endParaRPr lang="zh-CN" altLang="en-US" sz="2000"/>
                      </a:p>
                    </a:txBody>
                    <a:tcPr marL="0" marR="0" marT="0" marB="0" anchor="ctr" anchorCtr="1">
                      <a:lnL w="28575" cap="flat" cmpd="sng">
                        <a:solidFill>
                          <a:schemeClr val="tx1"/>
                        </a:solidFill>
                        <a:prstDash val="solid"/>
                        <a:miter/>
                        <a:headEnd type="none" w="med" len="med"/>
                        <a:tailEnd type="none" w="med" len="med"/>
                      </a:lnL>
                      <a:lnR w="28575"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noFill/>
                    </a:tcPr>
                  </a:tc>
                </a:tr>
                <a:tr h="304800">
                  <a:tc>
                    <a:txBody>
                      <a:bodyPr/>
                      <a:lstStyle>
                        <a:lvl1pPr marL="342900" lvl="0" indent="-342900" algn="l" defTabSz="914400" rtl="0" eaLnBrk="1" fontAlgn="base" latinLnBrk="0" hangingPunct="1">
                          <a:lnSpc>
                            <a:spcPct val="100000"/>
                          </a:lnSpc>
                          <a:spcBef>
                            <a:spcPct val="20000"/>
                          </a:spcBef>
                          <a:spcAft>
                            <a:spcPct val="0"/>
                          </a:spcAft>
                          <a:buClr>
                            <a:schemeClr val="accent1"/>
                          </a:buClr>
                          <a:buChar char="§"/>
                          <a:defRPr sz="2800" u="none" kern="1200" baseline="0">
                            <a:solidFill>
                              <a:schemeClr val="tx1"/>
                            </a:solidFill>
                            <a:latin typeface="Arial" panose="020B0604020202020204" pitchFamily="34" charset="0"/>
                            <a:ea typeface="隶书" panose="02010509060101010101" pitchFamily="49" charset="-122"/>
                          </a:defRPr>
                        </a:lvl1pPr>
                        <a:lvl2pPr marL="742950" lvl="1" indent="-285750" algn="l" defTabSz="914400" rtl="0" eaLnBrk="1" fontAlgn="base" latinLnBrk="0" hangingPunct="1">
                          <a:lnSpc>
                            <a:spcPct val="100000"/>
                          </a:lnSpc>
                          <a:spcBef>
                            <a:spcPct val="20000"/>
                          </a:spcBef>
                          <a:spcAft>
                            <a:spcPct val="0"/>
                          </a:spcAft>
                          <a:buClr>
                            <a:srgbClr val="339933"/>
                          </a:buClr>
                          <a:buFont typeface="Wingdings" panose="05000000000000000000" pitchFamily="2" charset="2"/>
                          <a:buChar char="«"/>
                          <a:defRPr sz="2400" b="0" i="0" u="none" kern="1200" baseline="0">
                            <a:solidFill>
                              <a:schemeClr val="tx1"/>
                            </a:solidFill>
                            <a:latin typeface="Arial" panose="020B0604020202020204" pitchFamily="34" charset="0"/>
                            <a:ea typeface="隶书" panose="02010509060101010101" pitchFamily="49" charset="-122"/>
                          </a:defRPr>
                        </a:lvl2pPr>
                        <a:lvl3pPr marL="1143000" lvl="2" indent="-228600" algn="l" defTabSz="914400" rtl="0" eaLnBrk="1" fontAlgn="base" latinLnBrk="0" hangingPunct="1">
                          <a:lnSpc>
                            <a:spcPct val="100000"/>
                          </a:lnSpc>
                          <a:spcBef>
                            <a:spcPct val="20000"/>
                          </a:spcBef>
                          <a:spcAft>
                            <a:spcPct val="0"/>
                          </a:spcAft>
                          <a:buClr>
                            <a:srgbClr val="FF3300"/>
                          </a:buClr>
                          <a:buFont typeface="Wingdings" panose="05000000000000000000" pitchFamily="2" charset="2"/>
                          <a:buChar char="v"/>
                          <a:defRPr sz="2000" b="0" i="0" u="none" kern="1200" baseline="0">
                            <a:solidFill>
                              <a:schemeClr val="tx1"/>
                            </a:solidFill>
                            <a:latin typeface="Arial" panose="020B0604020202020204" pitchFamily="34" charset="0"/>
                            <a:ea typeface="隶书" panose="02010509060101010101" pitchFamily="49" charset="-122"/>
                          </a:defRPr>
                        </a:lvl3pPr>
                        <a:lvl4pPr marL="1600200" lvl="3" indent="-228600" algn="l" defTabSz="914400" rtl="0" eaLnBrk="1" fontAlgn="base" latinLnBrk="0" hangingPunct="1">
                          <a:lnSpc>
                            <a:spcPct val="100000"/>
                          </a:lnSpc>
                          <a:spcBef>
                            <a:spcPct val="20000"/>
                          </a:spcBef>
                          <a:spcAft>
                            <a:spcPct val="0"/>
                          </a:spcAft>
                          <a:buClr>
                            <a:srgbClr val="FFCC00"/>
                          </a:buClr>
                          <a:buFont typeface="Wingdings" panose="05000000000000000000" pitchFamily="2" charset="2"/>
                          <a:buChar char="l"/>
                          <a:defRPr sz="1800" b="0" i="0" u="none" kern="1200" baseline="0">
                            <a:solidFill>
                              <a:schemeClr val="tx1"/>
                            </a:solidFill>
                            <a:latin typeface="Arial" panose="020B0604020202020204" pitchFamily="34" charset="0"/>
                            <a:ea typeface="隶书" panose="02010509060101010101" pitchFamily="49" charset="-122"/>
                          </a:defRPr>
                        </a:lvl4pPr>
                        <a:lvl5pPr marL="2057400" lvl="4" indent="-228600" algn="l" defTabSz="914400" rtl="0" eaLnBrk="1" fontAlgn="base" latinLnBrk="0" hangingPunct="1">
                          <a:lnSpc>
                            <a:spcPct val="100000"/>
                          </a:lnSpc>
                          <a:spcBef>
                            <a:spcPct val="20000"/>
                          </a:spcBef>
                          <a:spcAft>
                            <a:spcPct val="0"/>
                          </a:spcAft>
                          <a:buClr>
                            <a:srgbClr val="FF00FF"/>
                          </a:buClr>
                          <a:buFont typeface="Wingdings" panose="05000000000000000000" pitchFamily="2" charset="2"/>
                          <a:buChar char="u"/>
                          <a:defRPr sz="1800" b="0" i="0" u="none" kern="1200" baseline="0">
                            <a:solidFill>
                              <a:schemeClr val="tx1"/>
                            </a:solidFill>
                            <a:latin typeface="Arial" panose="020B0604020202020204" pitchFamily="34" charset="0"/>
                            <a:ea typeface="隶书" panose="02010509060101010101" pitchFamily="49" charset="-122"/>
                          </a:defRPr>
                        </a:lvl5pPr>
                      </a:lstStyle>
                      <a:p>
                        <a:pPr marL="0" lvl="0" indent="0" algn="ctr">
                          <a:buNone/>
                        </a:pPr>
                        <a:r>
                          <a:rPr lang="en-US" altLang="zh-CN" sz="2000"/>
                          <a:t>1</a:t>
                        </a:r>
                        <a:endParaRPr lang="zh-CN" altLang="en-US" sz="2000"/>
                      </a:p>
                    </a:txBody>
                    <a:tcPr marL="0" marR="0" marT="0" marB="0" anchor="ctr" anchorCtr="1">
                      <a:lnL w="28575" cap="flat" cmpd="sng">
                        <a:solidFill>
                          <a:schemeClr val="tx1"/>
                        </a:solidFill>
                        <a:prstDash val="solid"/>
                        <a:miter/>
                        <a:headEnd type="none" w="med" len="med"/>
                        <a:tailEnd type="none" w="med" len="med"/>
                      </a:lnL>
                      <a:lnR w="28575"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28575" cap="flat" cmpd="sng">
                        <a:solidFill>
                          <a:schemeClr val="tx1"/>
                        </a:solidFill>
                        <a:prstDash val="solid"/>
                        <a:miter/>
                        <a:headEnd type="none" w="med" len="med"/>
                        <a:tailEnd type="none" w="med" len="med"/>
                      </a:lnB>
                      <a:lnTlToBr>
                        <a:noFill/>
                      </a:lnTlToBr>
                      <a:lnBlToTr>
                        <a:noFill/>
                      </a:lnBlToTr>
                      <a:noFill/>
                    </a:tcPr>
                  </a:tc>
                </a:tr>
              </a:tbl>
            </a:graphicData>
          </a:graphic>
        </p:graphicFrame>
        <p:graphicFrame>
          <p:nvGraphicFramePr>
            <p:cNvPr id="101616" name="表格 101615"/>
            <p:cNvGraphicFramePr/>
            <p:nvPr/>
          </p:nvGraphicFramePr>
          <p:xfrm>
            <a:off x="5334635" y="4029710"/>
            <a:ext cx="304800" cy="1828800"/>
          </p:xfrm>
          <a:graphic>
            <a:graphicData uri="http://schemas.openxmlformats.org/drawingml/2006/table">
              <a:tbl>
                <a:tblPr/>
                <a:tblGrid>
                  <a:gridCol w="304800"/>
                </a:tblGrid>
                <a:tr h="300038">
                  <a:tc>
                    <a:txBody>
                      <a:bodyPr/>
                      <a:lstStyle>
                        <a:lvl1pPr marL="342900" lvl="0" indent="-342900" algn="l" defTabSz="914400" rtl="0" eaLnBrk="1" fontAlgn="base" latinLnBrk="0" hangingPunct="1">
                          <a:lnSpc>
                            <a:spcPct val="100000"/>
                          </a:lnSpc>
                          <a:spcBef>
                            <a:spcPct val="20000"/>
                          </a:spcBef>
                          <a:spcAft>
                            <a:spcPct val="0"/>
                          </a:spcAft>
                          <a:buClr>
                            <a:schemeClr val="accent1"/>
                          </a:buClr>
                          <a:buChar char="§"/>
                          <a:defRPr sz="2800" u="none" kern="1200" baseline="0">
                            <a:solidFill>
                              <a:schemeClr val="tx1"/>
                            </a:solidFill>
                            <a:latin typeface="Arial" panose="020B0604020202020204" pitchFamily="34" charset="0"/>
                            <a:ea typeface="隶书" panose="02010509060101010101" pitchFamily="49" charset="-122"/>
                          </a:defRPr>
                        </a:lvl1pPr>
                        <a:lvl2pPr marL="742950" lvl="1" indent="-285750" algn="l" defTabSz="914400" rtl="0" eaLnBrk="1" fontAlgn="base" latinLnBrk="0" hangingPunct="1">
                          <a:lnSpc>
                            <a:spcPct val="100000"/>
                          </a:lnSpc>
                          <a:spcBef>
                            <a:spcPct val="20000"/>
                          </a:spcBef>
                          <a:spcAft>
                            <a:spcPct val="0"/>
                          </a:spcAft>
                          <a:buClr>
                            <a:srgbClr val="339933"/>
                          </a:buClr>
                          <a:buFont typeface="Wingdings" panose="05000000000000000000" pitchFamily="2" charset="2"/>
                          <a:buChar char="«"/>
                          <a:defRPr sz="2400" b="0" i="0" u="none" kern="1200" baseline="0">
                            <a:solidFill>
                              <a:schemeClr val="tx1"/>
                            </a:solidFill>
                            <a:latin typeface="Arial" panose="020B0604020202020204" pitchFamily="34" charset="0"/>
                            <a:ea typeface="隶书" panose="02010509060101010101" pitchFamily="49" charset="-122"/>
                          </a:defRPr>
                        </a:lvl2pPr>
                        <a:lvl3pPr marL="1143000" lvl="2" indent="-228600" algn="l" defTabSz="914400" rtl="0" eaLnBrk="1" fontAlgn="base" latinLnBrk="0" hangingPunct="1">
                          <a:lnSpc>
                            <a:spcPct val="100000"/>
                          </a:lnSpc>
                          <a:spcBef>
                            <a:spcPct val="20000"/>
                          </a:spcBef>
                          <a:spcAft>
                            <a:spcPct val="0"/>
                          </a:spcAft>
                          <a:buClr>
                            <a:srgbClr val="FF3300"/>
                          </a:buClr>
                          <a:buFont typeface="Wingdings" panose="05000000000000000000" pitchFamily="2" charset="2"/>
                          <a:buChar char="v"/>
                          <a:defRPr sz="2000" b="0" i="0" u="none" kern="1200" baseline="0">
                            <a:solidFill>
                              <a:schemeClr val="tx1"/>
                            </a:solidFill>
                            <a:latin typeface="Arial" panose="020B0604020202020204" pitchFamily="34" charset="0"/>
                            <a:ea typeface="隶书" panose="02010509060101010101" pitchFamily="49" charset="-122"/>
                          </a:defRPr>
                        </a:lvl3pPr>
                        <a:lvl4pPr marL="1600200" lvl="3" indent="-228600" algn="l" defTabSz="914400" rtl="0" eaLnBrk="1" fontAlgn="base" latinLnBrk="0" hangingPunct="1">
                          <a:lnSpc>
                            <a:spcPct val="100000"/>
                          </a:lnSpc>
                          <a:spcBef>
                            <a:spcPct val="20000"/>
                          </a:spcBef>
                          <a:spcAft>
                            <a:spcPct val="0"/>
                          </a:spcAft>
                          <a:buClr>
                            <a:srgbClr val="FFCC00"/>
                          </a:buClr>
                          <a:buFont typeface="Wingdings" panose="05000000000000000000" pitchFamily="2" charset="2"/>
                          <a:buChar char="l"/>
                          <a:defRPr sz="1800" b="0" i="0" u="none" kern="1200" baseline="0">
                            <a:solidFill>
                              <a:schemeClr val="tx1"/>
                            </a:solidFill>
                            <a:latin typeface="Arial" panose="020B0604020202020204" pitchFamily="34" charset="0"/>
                            <a:ea typeface="隶书" panose="02010509060101010101" pitchFamily="49" charset="-122"/>
                          </a:defRPr>
                        </a:lvl4pPr>
                        <a:lvl5pPr marL="2057400" lvl="4" indent="-228600" algn="l" defTabSz="914400" rtl="0" eaLnBrk="1" fontAlgn="base" latinLnBrk="0" hangingPunct="1">
                          <a:lnSpc>
                            <a:spcPct val="100000"/>
                          </a:lnSpc>
                          <a:spcBef>
                            <a:spcPct val="20000"/>
                          </a:spcBef>
                          <a:spcAft>
                            <a:spcPct val="0"/>
                          </a:spcAft>
                          <a:buClr>
                            <a:srgbClr val="FF00FF"/>
                          </a:buClr>
                          <a:buFont typeface="Wingdings" panose="05000000000000000000" pitchFamily="2" charset="2"/>
                          <a:buChar char="u"/>
                          <a:defRPr sz="1800" b="0" i="0" u="none" kern="1200" baseline="0">
                            <a:solidFill>
                              <a:schemeClr val="tx1"/>
                            </a:solidFill>
                            <a:latin typeface="Arial" panose="020B0604020202020204" pitchFamily="34" charset="0"/>
                            <a:ea typeface="隶书" panose="02010509060101010101" pitchFamily="49" charset="-122"/>
                          </a:defRPr>
                        </a:lvl5pPr>
                      </a:lstStyle>
                      <a:p>
                        <a:pPr marL="0" lvl="0" indent="0" algn="ctr">
                          <a:buNone/>
                        </a:pPr>
                        <a:r>
                          <a:rPr lang="en-US" altLang="zh-CN" sz="1800" b="1" dirty="0"/>
                          <a:t>0</a:t>
                        </a:r>
                        <a:endParaRPr lang="zh-CN" altLang="en-US" sz="1800" b="1" dirty="0"/>
                      </a:p>
                    </a:txBody>
                    <a:tcPr marL="0" marR="0" marT="0" marB="0" anchor="ctr" anchorCtr="1">
                      <a:lnL cap="flat">
                        <a:noFill/>
                      </a:lnL>
                      <a:lnR cap="flat">
                        <a:noFill/>
                      </a:lnR>
                      <a:lnT cap="flat">
                        <a:noFill/>
                      </a:lnT>
                      <a:lnB>
                        <a:noFill/>
                      </a:lnB>
                      <a:lnTlToBr>
                        <a:noFill/>
                      </a:lnTlToBr>
                      <a:lnBlToTr>
                        <a:noFill/>
                      </a:lnBlToTr>
                      <a:noFill/>
                    </a:tcPr>
                  </a:tc>
                </a:tr>
                <a:tr h="298450">
                  <a:tc>
                    <a:txBody>
                      <a:bodyPr/>
                      <a:lstStyle>
                        <a:lvl1pPr marL="342900" lvl="0" indent="-342900" algn="l" defTabSz="914400" rtl="0" eaLnBrk="1" fontAlgn="base" latinLnBrk="0" hangingPunct="1">
                          <a:lnSpc>
                            <a:spcPct val="100000"/>
                          </a:lnSpc>
                          <a:spcBef>
                            <a:spcPct val="20000"/>
                          </a:spcBef>
                          <a:spcAft>
                            <a:spcPct val="0"/>
                          </a:spcAft>
                          <a:buClr>
                            <a:schemeClr val="accent1"/>
                          </a:buClr>
                          <a:buChar char="§"/>
                          <a:defRPr sz="2800" u="none" kern="1200" baseline="0">
                            <a:solidFill>
                              <a:schemeClr val="tx1"/>
                            </a:solidFill>
                            <a:latin typeface="Arial" panose="020B0604020202020204" pitchFamily="34" charset="0"/>
                            <a:ea typeface="隶书" panose="02010509060101010101" pitchFamily="49" charset="-122"/>
                          </a:defRPr>
                        </a:lvl1pPr>
                        <a:lvl2pPr marL="742950" lvl="1" indent="-285750" algn="l" defTabSz="914400" rtl="0" eaLnBrk="1" fontAlgn="base" latinLnBrk="0" hangingPunct="1">
                          <a:lnSpc>
                            <a:spcPct val="100000"/>
                          </a:lnSpc>
                          <a:spcBef>
                            <a:spcPct val="20000"/>
                          </a:spcBef>
                          <a:spcAft>
                            <a:spcPct val="0"/>
                          </a:spcAft>
                          <a:buClr>
                            <a:srgbClr val="339933"/>
                          </a:buClr>
                          <a:buFont typeface="Wingdings" panose="05000000000000000000" pitchFamily="2" charset="2"/>
                          <a:buChar char="«"/>
                          <a:defRPr sz="2400" b="0" i="0" u="none" kern="1200" baseline="0">
                            <a:solidFill>
                              <a:schemeClr val="tx1"/>
                            </a:solidFill>
                            <a:latin typeface="Arial" panose="020B0604020202020204" pitchFamily="34" charset="0"/>
                            <a:ea typeface="隶书" panose="02010509060101010101" pitchFamily="49" charset="-122"/>
                          </a:defRPr>
                        </a:lvl2pPr>
                        <a:lvl3pPr marL="1143000" lvl="2" indent="-228600" algn="l" defTabSz="914400" rtl="0" eaLnBrk="1" fontAlgn="base" latinLnBrk="0" hangingPunct="1">
                          <a:lnSpc>
                            <a:spcPct val="100000"/>
                          </a:lnSpc>
                          <a:spcBef>
                            <a:spcPct val="20000"/>
                          </a:spcBef>
                          <a:spcAft>
                            <a:spcPct val="0"/>
                          </a:spcAft>
                          <a:buClr>
                            <a:srgbClr val="FF3300"/>
                          </a:buClr>
                          <a:buFont typeface="Wingdings" panose="05000000000000000000" pitchFamily="2" charset="2"/>
                          <a:buChar char="v"/>
                          <a:defRPr sz="2000" b="0" i="0" u="none" kern="1200" baseline="0">
                            <a:solidFill>
                              <a:schemeClr val="tx1"/>
                            </a:solidFill>
                            <a:latin typeface="Arial" panose="020B0604020202020204" pitchFamily="34" charset="0"/>
                            <a:ea typeface="隶书" panose="02010509060101010101" pitchFamily="49" charset="-122"/>
                          </a:defRPr>
                        </a:lvl3pPr>
                        <a:lvl4pPr marL="1600200" lvl="3" indent="-228600" algn="l" defTabSz="914400" rtl="0" eaLnBrk="1" fontAlgn="base" latinLnBrk="0" hangingPunct="1">
                          <a:lnSpc>
                            <a:spcPct val="100000"/>
                          </a:lnSpc>
                          <a:spcBef>
                            <a:spcPct val="20000"/>
                          </a:spcBef>
                          <a:spcAft>
                            <a:spcPct val="0"/>
                          </a:spcAft>
                          <a:buClr>
                            <a:srgbClr val="FFCC00"/>
                          </a:buClr>
                          <a:buFont typeface="Wingdings" panose="05000000000000000000" pitchFamily="2" charset="2"/>
                          <a:buChar char="l"/>
                          <a:defRPr sz="1800" b="0" i="0" u="none" kern="1200" baseline="0">
                            <a:solidFill>
                              <a:schemeClr val="tx1"/>
                            </a:solidFill>
                            <a:latin typeface="Arial" panose="020B0604020202020204" pitchFamily="34" charset="0"/>
                            <a:ea typeface="隶书" panose="02010509060101010101" pitchFamily="49" charset="-122"/>
                          </a:defRPr>
                        </a:lvl4pPr>
                        <a:lvl5pPr marL="2057400" lvl="4" indent="-228600" algn="l" defTabSz="914400" rtl="0" eaLnBrk="1" fontAlgn="base" latinLnBrk="0" hangingPunct="1">
                          <a:lnSpc>
                            <a:spcPct val="100000"/>
                          </a:lnSpc>
                          <a:spcBef>
                            <a:spcPct val="20000"/>
                          </a:spcBef>
                          <a:spcAft>
                            <a:spcPct val="0"/>
                          </a:spcAft>
                          <a:buClr>
                            <a:srgbClr val="FF00FF"/>
                          </a:buClr>
                          <a:buFont typeface="Wingdings" panose="05000000000000000000" pitchFamily="2" charset="2"/>
                          <a:buChar char="u"/>
                          <a:defRPr sz="1800" b="0" i="0" u="none" kern="1200" baseline="0">
                            <a:solidFill>
                              <a:schemeClr val="tx1"/>
                            </a:solidFill>
                            <a:latin typeface="Arial" panose="020B0604020202020204" pitchFamily="34" charset="0"/>
                            <a:ea typeface="隶书" panose="02010509060101010101" pitchFamily="49" charset="-122"/>
                          </a:defRPr>
                        </a:lvl5pPr>
                      </a:lstStyle>
                      <a:p>
                        <a:pPr marL="0" lvl="0" indent="0" algn="ctr">
                          <a:buNone/>
                        </a:pPr>
                        <a:r>
                          <a:rPr lang="en-US" altLang="zh-CN" sz="1800" b="1"/>
                          <a:t>1</a:t>
                        </a:r>
                        <a:endParaRPr lang="zh-CN" altLang="en-US" sz="1800" b="1"/>
                      </a:p>
                    </a:txBody>
                    <a:tcPr marL="0" marR="0" marT="0" marB="0" anchor="ctr" anchorCtr="1">
                      <a:lnL cap="flat">
                        <a:noFill/>
                      </a:lnL>
                      <a:lnR cap="flat">
                        <a:noFill/>
                      </a:lnR>
                      <a:lnT>
                        <a:noFill/>
                      </a:lnT>
                      <a:lnB>
                        <a:noFill/>
                      </a:lnB>
                      <a:lnTlToBr>
                        <a:noFill/>
                      </a:lnTlToBr>
                      <a:lnBlToTr>
                        <a:noFill/>
                      </a:lnBlToTr>
                      <a:noFill/>
                    </a:tcPr>
                  </a:tc>
                </a:tr>
                <a:tr h="300037">
                  <a:tc>
                    <a:txBody>
                      <a:bodyPr/>
                      <a:lstStyle>
                        <a:lvl1pPr marL="342900" lvl="0" indent="-342900" algn="l" defTabSz="914400" rtl="0" eaLnBrk="1" fontAlgn="base" latinLnBrk="0" hangingPunct="1">
                          <a:lnSpc>
                            <a:spcPct val="100000"/>
                          </a:lnSpc>
                          <a:spcBef>
                            <a:spcPct val="20000"/>
                          </a:spcBef>
                          <a:spcAft>
                            <a:spcPct val="0"/>
                          </a:spcAft>
                          <a:buClr>
                            <a:schemeClr val="accent1"/>
                          </a:buClr>
                          <a:buChar char="§"/>
                          <a:defRPr sz="2800" u="none" kern="1200" baseline="0">
                            <a:solidFill>
                              <a:schemeClr val="tx1"/>
                            </a:solidFill>
                            <a:latin typeface="Arial" panose="020B0604020202020204" pitchFamily="34" charset="0"/>
                            <a:ea typeface="隶书" panose="02010509060101010101" pitchFamily="49" charset="-122"/>
                          </a:defRPr>
                        </a:lvl1pPr>
                        <a:lvl2pPr marL="742950" lvl="1" indent="-285750" algn="l" defTabSz="914400" rtl="0" eaLnBrk="1" fontAlgn="base" latinLnBrk="0" hangingPunct="1">
                          <a:lnSpc>
                            <a:spcPct val="100000"/>
                          </a:lnSpc>
                          <a:spcBef>
                            <a:spcPct val="20000"/>
                          </a:spcBef>
                          <a:spcAft>
                            <a:spcPct val="0"/>
                          </a:spcAft>
                          <a:buClr>
                            <a:srgbClr val="339933"/>
                          </a:buClr>
                          <a:buFont typeface="Wingdings" panose="05000000000000000000" pitchFamily="2" charset="2"/>
                          <a:buChar char="«"/>
                          <a:defRPr sz="2400" b="0" i="0" u="none" kern="1200" baseline="0">
                            <a:solidFill>
                              <a:schemeClr val="tx1"/>
                            </a:solidFill>
                            <a:latin typeface="Arial" panose="020B0604020202020204" pitchFamily="34" charset="0"/>
                            <a:ea typeface="隶书" panose="02010509060101010101" pitchFamily="49" charset="-122"/>
                          </a:defRPr>
                        </a:lvl2pPr>
                        <a:lvl3pPr marL="1143000" lvl="2" indent="-228600" algn="l" defTabSz="914400" rtl="0" eaLnBrk="1" fontAlgn="base" latinLnBrk="0" hangingPunct="1">
                          <a:lnSpc>
                            <a:spcPct val="100000"/>
                          </a:lnSpc>
                          <a:spcBef>
                            <a:spcPct val="20000"/>
                          </a:spcBef>
                          <a:spcAft>
                            <a:spcPct val="0"/>
                          </a:spcAft>
                          <a:buClr>
                            <a:srgbClr val="FF3300"/>
                          </a:buClr>
                          <a:buFont typeface="Wingdings" panose="05000000000000000000" pitchFamily="2" charset="2"/>
                          <a:buChar char="v"/>
                          <a:defRPr sz="2000" b="0" i="0" u="none" kern="1200" baseline="0">
                            <a:solidFill>
                              <a:schemeClr val="tx1"/>
                            </a:solidFill>
                            <a:latin typeface="Arial" panose="020B0604020202020204" pitchFamily="34" charset="0"/>
                            <a:ea typeface="隶书" panose="02010509060101010101" pitchFamily="49" charset="-122"/>
                          </a:defRPr>
                        </a:lvl3pPr>
                        <a:lvl4pPr marL="1600200" lvl="3" indent="-228600" algn="l" defTabSz="914400" rtl="0" eaLnBrk="1" fontAlgn="base" latinLnBrk="0" hangingPunct="1">
                          <a:lnSpc>
                            <a:spcPct val="100000"/>
                          </a:lnSpc>
                          <a:spcBef>
                            <a:spcPct val="20000"/>
                          </a:spcBef>
                          <a:spcAft>
                            <a:spcPct val="0"/>
                          </a:spcAft>
                          <a:buClr>
                            <a:srgbClr val="FFCC00"/>
                          </a:buClr>
                          <a:buFont typeface="Wingdings" panose="05000000000000000000" pitchFamily="2" charset="2"/>
                          <a:buChar char="l"/>
                          <a:defRPr sz="1800" b="0" i="0" u="none" kern="1200" baseline="0">
                            <a:solidFill>
                              <a:schemeClr val="tx1"/>
                            </a:solidFill>
                            <a:latin typeface="Arial" panose="020B0604020202020204" pitchFamily="34" charset="0"/>
                            <a:ea typeface="隶书" panose="02010509060101010101" pitchFamily="49" charset="-122"/>
                          </a:defRPr>
                        </a:lvl4pPr>
                        <a:lvl5pPr marL="2057400" lvl="4" indent="-228600" algn="l" defTabSz="914400" rtl="0" eaLnBrk="1" fontAlgn="base" latinLnBrk="0" hangingPunct="1">
                          <a:lnSpc>
                            <a:spcPct val="100000"/>
                          </a:lnSpc>
                          <a:spcBef>
                            <a:spcPct val="20000"/>
                          </a:spcBef>
                          <a:spcAft>
                            <a:spcPct val="0"/>
                          </a:spcAft>
                          <a:buClr>
                            <a:srgbClr val="FF00FF"/>
                          </a:buClr>
                          <a:buFont typeface="Wingdings" panose="05000000000000000000" pitchFamily="2" charset="2"/>
                          <a:buChar char="u"/>
                          <a:defRPr sz="1800" b="0" i="0" u="none" kern="1200" baseline="0">
                            <a:solidFill>
                              <a:schemeClr val="tx1"/>
                            </a:solidFill>
                            <a:latin typeface="Arial" panose="020B0604020202020204" pitchFamily="34" charset="0"/>
                            <a:ea typeface="隶书" panose="02010509060101010101" pitchFamily="49" charset="-122"/>
                          </a:defRPr>
                        </a:lvl5pPr>
                      </a:lstStyle>
                      <a:p>
                        <a:pPr marL="0" lvl="0" indent="0" algn="ctr">
                          <a:buNone/>
                        </a:pPr>
                        <a:r>
                          <a:rPr lang="en-US" altLang="zh-CN" sz="1800" b="1"/>
                          <a:t>2</a:t>
                        </a:r>
                        <a:endParaRPr lang="zh-CN" altLang="en-US" sz="1800" b="1"/>
                      </a:p>
                    </a:txBody>
                    <a:tcPr marL="0" marR="0" marT="0" marB="0" anchor="ctr" anchorCtr="1">
                      <a:lnL cap="flat">
                        <a:noFill/>
                      </a:lnL>
                      <a:lnR cap="flat">
                        <a:noFill/>
                      </a:lnR>
                      <a:lnT>
                        <a:noFill/>
                      </a:lnT>
                      <a:lnB>
                        <a:noFill/>
                      </a:lnB>
                      <a:lnTlToBr>
                        <a:noFill/>
                      </a:lnTlToBr>
                      <a:lnBlToTr>
                        <a:noFill/>
                      </a:lnBlToTr>
                      <a:noFill/>
                    </a:tcPr>
                  </a:tc>
                </a:tr>
                <a:tr h="298450">
                  <a:tc>
                    <a:txBody>
                      <a:bodyPr/>
                      <a:lstStyle>
                        <a:lvl1pPr marL="342900" lvl="0" indent="-342900" algn="l" defTabSz="914400" rtl="0" eaLnBrk="1" fontAlgn="base" latinLnBrk="0" hangingPunct="1">
                          <a:lnSpc>
                            <a:spcPct val="100000"/>
                          </a:lnSpc>
                          <a:spcBef>
                            <a:spcPct val="20000"/>
                          </a:spcBef>
                          <a:spcAft>
                            <a:spcPct val="0"/>
                          </a:spcAft>
                          <a:buClr>
                            <a:schemeClr val="accent1"/>
                          </a:buClr>
                          <a:buChar char="§"/>
                          <a:defRPr sz="2800" u="none" kern="1200" baseline="0">
                            <a:solidFill>
                              <a:schemeClr val="tx1"/>
                            </a:solidFill>
                            <a:latin typeface="Arial" panose="020B0604020202020204" pitchFamily="34" charset="0"/>
                            <a:ea typeface="隶书" panose="02010509060101010101" pitchFamily="49" charset="-122"/>
                          </a:defRPr>
                        </a:lvl1pPr>
                        <a:lvl2pPr marL="742950" lvl="1" indent="-285750" algn="l" defTabSz="914400" rtl="0" eaLnBrk="1" fontAlgn="base" latinLnBrk="0" hangingPunct="1">
                          <a:lnSpc>
                            <a:spcPct val="100000"/>
                          </a:lnSpc>
                          <a:spcBef>
                            <a:spcPct val="20000"/>
                          </a:spcBef>
                          <a:spcAft>
                            <a:spcPct val="0"/>
                          </a:spcAft>
                          <a:buClr>
                            <a:srgbClr val="339933"/>
                          </a:buClr>
                          <a:buFont typeface="Wingdings" panose="05000000000000000000" pitchFamily="2" charset="2"/>
                          <a:buChar char="«"/>
                          <a:defRPr sz="2400" b="0" i="0" u="none" kern="1200" baseline="0">
                            <a:solidFill>
                              <a:schemeClr val="tx1"/>
                            </a:solidFill>
                            <a:latin typeface="Arial" panose="020B0604020202020204" pitchFamily="34" charset="0"/>
                            <a:ea typeface="隶书" panose="02010509060101010101" pitchFamily="49" charset="-122"/>
                          </a:defRPr>
                        </a:lvl2pPr>
                        <a:lvl3pPr marL="1143000" lvl="2" indent="-228600" algn="l" defTabSz="914400" rtl="0" eaLnBrk="1" fontAlgn="base" latinLnBrk="0" hangingPunct="1">
                          <a:lnSpc>
                            <a:spcPct val="100000"/>
                          </a:lnSpc>
                          <a:spcBef>
                            <a:spcPct val="20000"/>
                          </a:spcBef>
                          <a:spcAft>
                            <a:spcPct val="0"/>
                          </a:spcAft>
                          <a:buClr>
                            <a:srgbClr val="FF3300"/>
                          </a:buClr>
                          <a:buFont typeface="Wingdings" panose="05000000000000000000" pitchFamily="2" charset="2"/>
                          <a:buChar char="v"/>
                          <a:defRPr sz="2000" b="0" i="0" u="none" kern="1200" baseline="0">
                            <a:solidFill>
                              <a:schemeClr val="tx1"/>
                            </a:solidFill>
                            <a:latin typeface="Arial" panose="020B0604020202020204" pitchFamily="34" charset="0"/>
                            <a:ea typeface="隶书" panose="02010509060101010101" pitchFamily="49" charset="-122"/>
                          </a:defRPr>
                        </a:lvl3pPr>
                        <a:lvl4pPr marL="1600200" lvl="3" indent="-228600" algn="l" defTabSz="914400" rtl="0" eaLnBrk="1" fontAlgn="base" latinLnBrk="0" hangingPunct="1">
                          <a:lnSpc>
                            <a:spcPct val="100000"/>
                          </a:lnSpc>
                          <a:spcBef>
                            <a:spcPct val="20000"/>
                          </a:spcBef>
                          <a:spcAft>
                            <a:spcPct val="0"/>
                          </a:spcAft>
                          <a:buClr>
                            <a:srgbClr val="FFCC00"/>
                          </a:buClr>
                          <a:buFont typeface="Wingdings" panose="05000000000000000000" pitchFamily="2" charset="2"/>
                          <a:buChar char="l"/>
                          <a:defRPr sz="1800" b="0" i="0" u="none" kern="1200" baseline="0">
                            <a:solidFill>
                              <a:schemeClr val="tx1"/>
                            </a:solidFill>
                            <a:latin typeface="Arial" panose="020B0604020202020204" pitchFamily="34" charset="0"/>
                            <a:ea typeface="隶书" panose="02010509060101010101" pitchFamily="49" charset="-122"/>
                          </a:defRPr>
                        </a:lvl4pPr>
                        <a:lvl5pPr marL="2057400" lvl="4" indent="-228600" algn="l" defTabSz="914400" rtl="0" eaLnBrk="1" fontAlgn="base" latinLnBrk="0" hangingPunct="1">
                          <a:lnSpc>
                            <a:spcPct val="100000"/>
                          </a:lnSpc>
                          <a:spcBef>
                            <a:spcPct val="20000"/>
                          </a:spcBef>
                          <a:spcAft>
                            <a:spcPct val="0"/>
                          </a:spcAft>
                          <a:buClr>
                            <a:srgbClr val="FF00FF"/>
                          </a:buClr>
                          <a:buFont typeface="Wingdings" panose="05000000000000000000" pitchFamily="2" charset="2"/>
                          <a:buChar char="u"/>
                          <a:defRPr sz="1800" b="0" i="0" u="none" kern="1200" baseline="0">
                            <a:solidFill>
                              <a:schemeClr val="tx1"/>
                            </a:solidFill>
                            <a:latin typeface="Arial" panose="020B0604020202020204" pitchFamily="34" charset="0"/>
                            <a:ea typeface="隶书" panose="02010509060101010101" pitchFamily="49" charset="-122"/>
                          </a:defRPr>
                        </a:lvl5pPr>
                      </a:lstStyle>
                      <a:p>
                        <a:pPr marL="0" lvl="0" indent="0" algn="ctr">
                          <a:buNone/>
                        </a:pPr>
                        <a:r>
                          <a:rPr lang="en-US" altLang="zh-CN" sz="1800" b="1" dirty="0">
                            <a:solidFill>
                              <a:srgbClr val="FF0000"/>
                            </a:solidFill>
                          </a:rPr>
                          <a:t>3</a:t>
                        </a:r>
                        <a:endParaRPr lang="zh-CN" altLang="en-US" sz="1800" b="1" dirty="0">
                          <a:solidFill>
                            <a:srgbClr val="FF0000"/>
                          </a:solidFill>
                        </a:endParaRPr>
                      </a:p>
                    </a:txBody>
                    <a:tcPr marL="0" marR="0" marT="0" marB="0" anchor="ctr" anchorCtr="1">
                      <a:lnL cap="flat">
                        <a:noFill/>
                      </a:lnL>
                      <a:lnR cap="flat">
                        <a:noFill/>
                      </a:lnR>
                      <a:lnT>
                        <a:noFill/>
                      </a:lnT>
                      <a:lnB>
                        <a:noFill/>
                      </a:lnB>
                      <a:lnTlToBr>
                        <a:noFill/>
                      </a:lnTlToBr>
                      <a:lnBlToTr>
                        <a:noFill/>
                      </a:lnBlToTr>
                      <a:noFill/>
                    </a:tcPr>
                  </a:tc>
                </a:tr>
                <a:tr h="300038">
                  <a:tc>
                    <a:txBody>
                      <a:bodyPr/>
                      <a:lstStyle>
                        <a:lvl1pPr marL="342900" lvl="0" indent="-342900" algn="l" defTabSz="914400" rtl="0" eaLnBrk="1" fontAlgn="base" latinLnBrk="0" hangingPunct="1">
                          <a:lnSpc>
                            <a:spcPct val="100000"/>
                          </a:lnSpc>
                          <a:spcBef>
                            <a:spcPct val="20000"/>
                          </a:spcBef>
                          <a:spcAft>
                            <a:spcPct val="0"/>
                          </a:spcAft>
                          <a:buClr>
                            <a:schemeClr val="accent1"/>
                          </a:buClr>
                          <a:buChar char="§"/>
                          <a:defRPr sz="2800" u="none" kern="1200" baseline="0">
                            <a:solidFill>
                              <a:schemeClr val="tx1"/>
                            </a:solidFill>
                            <a:latin typeface="Arial" panose="020B0604020202020204" pitchFamily="34" charset="0"/>
                            <a:ea typeface="隶书" panose="02010509060101010101" pitchFamily="49" charset="-122"/>
                          </a:defRPr>
                        </a:lvl1pPr>
                        <a:lvl2pPr marL="742950" lvl="1" indent="-285750" algn="l" defTabSz="914400" rtl="0" eaLnBrk="1" fontAlgn="base" latinLnBrk="0" hangingPunct="1">
                          <a:lnSpc>
                            <a:spcPct val="100000"/>
                          </a:lnSpc>
                          <a:spcBef>
                            <a:spcPct val="20000"/>
                          </a:spcBef>
                          <a:spcAft>
                            <a:spcPct val="0"/>
                          </a:spcAft>
                          <a:buClr>
                            <a:srgbClr val="339933"/>
                          </a:buClr>
                          <a:buFont typeface="Wingdings" panose="05000000000000000000" pitchFamily="2" charset="2"/>
                          <a:buChar char="«"/>
                          <a:defRPr sz="2400" b="0" i="0" u="none" kern="1200" baseline="0">
                            <a:solidFill>
                              <a:schemeClr val="tx1"/>
                            </a:solidFill>
                            <a:latin typeface="Arial" panose="020B0604020202020204" pitchFamily="34" charset="0"/>
                            <a:ea typeface="隶书" panose="02010509060101010101" pitchFamily="49" charset="-122"/>
                          </a:defRPr>
                        </a:lvl2pPr>
                        <a:lvl3pPr marL="1143000" lvl="2" indent="-228600" algn="l" defTabSz="914400" rtl="0" eaLnBrk="1" fontAlgn="base" latinLnBrk="0" hangingPunct="1">
                          <a:lnSpc>
                            <a:spcPct val="100000"/>
                          </a:lnSpc>
                          <a:spcBef>
                            <a:spcPct val="20000"/>
                          </a:spcBef>
                          <a:spcAft>
                            <a:spcPct val="0"/>
                          </a:spcAft>
                          <a:buClr>
                            <a:srgbClr val="FF3300"/>
                          </a:buClr>
                          <a:buFont typeface="Wingdings" panose="05000000000000000000" pitchFamily="2" charset="2"/>
                          <a:buChar char="v"/>
                          <a:defRPr sz="2000" b="0" i="0" u="none" kern="1200" baseline="0">
                            <a:solidFill>
                              <a:schemeClr val="tx1"/>
                            </a:solidFill>
                            <a:latin typeface="Arial" panose="020B0604020202020204" pitchFamily="34" charset="0"/>
                            <a:ea typeface="隶书" panose="02010509060101010101" pitchFamily="49" charset="-122"/>
                          </a:defRPr>
                        </a:lvl3pPr>
                        <a:lvl4pPr marL="1600200" lvl="3" indent="-228600" algn="l" defTabSz="914400" rtl="0" eaLnBrk="1" fontAlgn="base" latinLnBrk="0" hangingPunct="1">
                          <a:lnSpc>
                            <a:spcPct val="100000"/>
                          </a:lnSpc>
                          <a:spcBef>
                            <a:spcPct val="20000"/>
                          </a:spcBef>
                          <a:spcAft>
                            <a:spcPct val="0"/>
                          </a:spcAft>
                          <a:buClr>
                            <a:srgbClr val="FFCC00"/>
                          </a:buClr>
                          <a:buFont typeface="Wingdings" panose="05000000000000000000" pitchFamily="2" charset="2"/>
                          <a:buChar char="l"/>
                          <a:defRPr sz="1800" b="0" i="0" u="none" kern="1200" baseline="0">
                            <a:solidFill>
                              <a:schemeClr val="tx1"/>
                            </a:solidFill>
                            <a:latin typeface="Arial" panose="020B0604020202020204" pitchFamily="34" charset="0"/>
                            <a:ea typeface="隶书" panose="02010509060101010101" pitchFamily="49" charset="-122"/>
                          </a:defRPr>
                        </a:lvl4pPr>
                        <a:lvl5pPr marL="2057400" lvl="4" indent="-228600" algn="l" defTabSz="914400" rtl="0" eaLnBrk="1" fontAlgn="base" latinLnBrk="0" hangingPunct="1">
                          <a:lnSpc>
                            <a:spcPct val="100000"/>
                          </a:lnSpc>
                          <a:spcBef>
                            <a:spcPct val="20000"/>
                          </a:spcBef>
                          <a:spcAft>
                            <a:spcPct val="0"/>
                          </a:spcAft>
                          <a:buClr>
                            <a:srgbClr val="FF00FF"/>
                          </a:buClr>
                          <a:buFont typeface="Wingdings" panose="05000000000000000000" pitchFamily="2" charset="2"/>
                          <a:buChar char="u"/>
                          <a:defRPr sz="1800" b="0" i="0" u="none" kern="1200" baseline="0">
                            <a:solidFill>
                              <a:schemeClr val="tx1"/>
                            </a:solidFill>
                            <a:latin typeface="Arial" panose="020B0604020202020204" pitchFamily="34" charset="0"/>
                            <a:ea typeface="隶书" panose="02010509060101010101" pitchFamily="49" charset="-122"/>
                          </a:defRPr>
                        </a:lvl5pPr>
                      </a:lstStyle>
                      <a:p>
                        <a:pPr marL="0" lvl="0" indent="0" algn="ctr">
                          <a:buNone/>
                        </a:pPr>
                        <a:r>
                          <a:rPr lang="en-US" altLang="zh-CN" sz="1800" b="1"/>
                          <a:t>4</a:t>
                        </a:r>
                        <a:endParaRPr lang="zh-CN" altLang="en-US" sz="1800" b="1"/>
                      </a:p>
                    </a:txBody>
                    <a:tcPr marL="0" marR="0" marT="0" marB="0" anchor="ctr" anchorCtr="1">
                      <a:lnL cap="flat">
                        <a:noFill/>
                      </a:lnL>
                      <a:lnR cap="flat">
                        <a:noFill/>
                      </a:lnR>
                      <a:lnT>
                        <a:noFill/>
                      </a:lnT>
                      <a:lnB>
                        <a:noFill/>
                      </a:lnB>
                      <a:lnTlToBr>
                        <a:noFill/>
                      </a:lnTlToBr>
                      <a:lnBlToTr>
                        <a:noFill/>
                      </a:lnBlToTr>
                      <a:noFill/>
                    </a:tcPr>
                  </a:tc>
                </a:tr>
                <a:tr h="331787">
                  <a:tc>
                    <a:txBody>
                      <a:bodyPr/>
                      <a:lstStyle>
                        <a:lvl1pPr marL="342900" lvl="0" indent="-342900" algn="l" defTabSz="914400" rtl="0" eaLnBrk="1" fontAlgn="base" latinLnBrk="0" hangingPunct="1">
                          <a:lnSpc>
                            <a:spcPct val="100000"/>
                          </a:lnSpc>
                          <a:spcBef>
                            <a:spcPct val="20000"/>
                          </a:spcBef>
                          <a:spcAft>
                            <a:spcPct val="0"/>
                          </a:spcAft>
                          <a:buClr>
                            <a:schemeClr val="accent1"/>
                          </a:buClr>
                          <a:buChar char="§"/>
                          <a:defRPr sz="2800" u="none" kern="1200" baseline="0">
                            <a:solidFill>
                              <a:schemeClr val="tx1"/>
                            </a:solidFill>
                            <a:latin typeface="Arial" panose="020B0604020202020204" pitchFamily="34" charset="0"/>
                            <a:ea typeface="隶书" panose="02010509060101010101" pitchFamily="49" charset="-122"/>
                          </a:defRPr>
                        </a:lvl1pPr>
                        <a:lvl2pPr marL="742950" lvl="1" indent="-285750" algn="l" defTabSz="914400" rtl="0" eaLnBrk="1" fontAlgn="base" latinLnBrk="0" hangingPunct="1">
                          <a:lnSpc>
                            <a:spcPct val="100000"/>
                          </a:lnSpc>
                          <a:spcBef>
                            <a:spcPct val="20000"/>
                          </a:spcBef>
                          <a:spcAft>
                            <a:spcPct val="0"/>
                          </a:spcAft>
                          <a:buClr>
                            <a:srgbClr val="339933"/>
                          </a:buClr>
                          <a:buFont typeface="Wingdings" panose="05000000000000000000" pitchFamily="2" charset="2"/>
                          <a:buChar char="«"/>
                          <a:defRPr sz="2400" b="0" i="0" u="none" kern="1200" baseline="0">
                            <a:solidFill>
                              <a:schemeClr val="tx1"/>
                            </a:solidFill>
                            <a:latin typeface="Arial" panose="020B0604020202020204" pitchFamily="34" charset="0"/>
                            <a:ea typeface="隶书" panose="02010509060101010101" pitchFamily="49" charset="-122"/>
                          </a:defRPr>
                        </a:lvl2pPr>
                        <a:lvl3pPr marL="1143000" lvl="2" indent="-228600" algn="l" defTabSz="914400" rtl="0" eaLnBrk="1" fontAlgn="base" latinLnBrk="0" hangingPunct="1">
                          <a:lnSpc>
                            <a:spcPct val="100000"/>
                          </a:lnSpc>
                          <a:spcBef>
                            <a:spcPct val="20000"/>
                          </a:spcBef>
                          <a:spcAft>
                            <a:spcPct val="0"/>
                          </a:spcAft>
                          <a:buClr>
                            <a:srgbClr val="FF3300"/>
                          </a:buClr>
                          <a:buFont typeface="Wingdings" panose="05000000000000000000" pitchFamily="2" charset="2"/>
                          <a:buChar char="v"/>
                          <a:defRPr sz="2000" b="0" i="0" u="none" kern="1200" baseline="0">
                            <a:solidFill>
                              <a:schemeClr val="tx1"/>
                            </a:solidFill>
                            <a:latin typeface="Arial" panose="020B0604020202020204" pitchFamily="34" charset="0"/>
                            <a:ea typeface="隶书" panose="02010509060101010101" pitchFamily="49" charset="-122"/>
                          </a:defRPr>
                        </a:lvl3pPr>
                        <a:lvl4pPr marL="1600200" lvl="3" indent="-228600" algn="l" defTabSz="914400" rtl="0" eaLnBrk="1" fontAlgn="base" latinLnBrk="0" hangingPunct="1">
                          <a:lnSpc>
                            <a:spcPct val="100000"/>
                          </a:lnSpc>
                          <a:spcBef>
                            <a:spcPct val="20000"/>
                          </a:spcBef>
                          <a:spcAft>
                            <a:spcPct val="0"/>
                          </a:spcAft>
                          <a:buClr>
                            <a:srgbClr val="FFCC00"/>
                          </a:buClr>
                          <a:buFont typeface="Wingdings" panose="05000000000000000000" pitchFamily="2" charset="2"/>
                          <a:buChar char="l"/>
                          <a:defRPr sz="1800" b="0" i="0" u="none" kern="1200" baseline="0">
                            <a:solidFill>
                              <a:schemeClr val="tx1"/>
                            </a:solidFill>
                            <a:latin typeface="Arial" panose="020B0604020202020204" pitchFamily="34" charset="0"/>
                            <a:ea typeface="隶书" panose="02010509060101010101" pitchFamily="49" charset="-122"/>
                          </a:defRPr>
                        </a:lvl4pPr>
                        <a:lvl5pPr marL="2057400" lvl="4" indent="-228600" algn="l" defTabSz="914400" rtl="0" eaLnBrk="1" fontAlgn="base" latinLnBrk="0" hangingPunct="1">
                          <a:lnSpc>
                            <a:spcPct val="100000"/>
                          </a:lnSpc>
                          <a:spcBef>
                            <a:spcPct val="20000"/>
                          </a:spcBef>
                          <a:spcAft>
                            <a:spcPct val="0"/>
                          </a:spcAft>
                          <a:buClr>
                            <a:srgbClr val="FF00FF"/>
                          </a:buClr>
                          <a:buFont typeface="Wingdings" panose="05000000000000000000" pitchFamily="2" charset="2"/>
                          <a:buChar char="u"/>
                          <a:defRPr sz="1800" b="0" i="0" u="none" kern="1200" baseline="0">
                            <a:solidFill>
                              <a:schemeClr val="tx1"/>
                            </a:solidFill>
                            <a:latin typeface="Arial" panose="020B0604020202020204" pitchFamily="34" charset="0"/>
                            <a:ea typeface="隶书" panose="02010509060101010101" pitchFamily="49" charset="-122"/>
                          </a:defRPr>
                        </a:lvl5pPr>
                      </a:lstStyle>
                      <a:p>
                        <a:pPr marL="0" lvl="0" indent="0" algn="ctr">
                          <a:buNone/>
                        </a:pPr>
                        <a:r>
                          <a:rPr lang="en-US" altLang="zh-CN" sz="1800" b="1"/>
                          <a:t>5</a:t>
                        </a:r>
                        <a:endParaRPr lang="zh-CN" altLang="en-US" sz="1800" b="1"/>
                      </a:p>
                    </a:txBody>
                    <a:tcPr marL="0" marR="0" marT="0" marB="0" anchor="ctr" anchorCtr="1">
                      <a:lnL cap="flat">
                        <a:noFill/>
                      </a:lnL>
                      <a:lnR cap="flat">
                        <a:noFill/>
                      </a:lnR>
                      <a:lnT>
                        <a:noFill/>
                      </a:lnT>
                      <a:lnB cap="flat">
                        <a:noFill/>
                      </a:lnB>
                      <a:lnTlToBr>
                        <a:noFill/>
                      </a:lnTlToBr>
                      <a:lnBlToTr>
                        <a:noFill/>
                      </a:lnBlToTr>
                      <a:noFill/>
                    </a:tcPr>
                  </a:tc>
                </a:tr>
              </a:tbl>
            </a:graphicData>
          </a:graphic>
        </p:graphicFrame>
        <p:graphicFrame>
          <p:nvGraphicFramePr>
            <p:cNvPr id="101638" name="表格 101637"/>
            <p:cNvGraphicFramePr/>
            <p:nvPr/>
          </p:nvGraphicFramePr>
          <p:xfrm>
            <a:off x="6247448" y="4042410"/>
            <a:ext cx="609600" cy="1828800"/>
          </p:xfrm>
          <a:graphic>
            <a:graphicData uri="http://schemas.openxmlformats.org/drawingml/2006/table">
              <a:tbl>
                <a:tblPr/>
                <a:tblGrid>
                  <a:gridCol w="609600"/>
                </a:tblGrid>
                <a:tr h="304800">
                  <a:tc>
                    <a:txBody>
                      <a:bodyPr/>
                      <a:lstStyle>
                        <a:lvl1pPr marL="342900" lvl="0" indent="-342900" algn="l" defTabSz="914400" rtl="0" eaLnBrk="1" fontAlgn="base" latinLnBrk="0" hangingPunct="1">
                          <a:lnSpc>
                            <a:spcPct val="100000"/>
                          </a:lnSpc>
                          <a:spcBef>
                            <a:spcPct val="20000"/>
                          </a:spcBef>
                          <a:spcAft>
                            <a:spcPct val="0"/>
                          </a:spcAft>
                          <a:buClr>
                            <a:schemeClr val="accent1"/>
                          </a:buClr>
                          <a:buChar char="§"/>
                          <a:defRPr sz="2800" u="none" kern="1200" baseline="0">
                            <a:solidFill>
                              <a:schemeClr val="tx1"/>
                            </a:solidFill>
                            <a:latin typeface="Arial" panose="020B0604020202020204" pitchFamily="34" charset="0"/>
                            <a:ea typeface="隶书" panose="02010509060101010101" pitchFamily="49" charset="-122"/>
                          </a:defRPr>
                        </a:lvl1pPr>
                        <a:lvl2pPr marL="742950" lvl="1" indent="-285750" algn="l" defTabSz="914400" rtl="0" eaLnBrk="1" fontAlgn="base" latinLnBrk="0" hangingPunct="1">
                          <a:lnSpc>
                            <a:spcPct val="100000"/>
                          </a:lnSpc>
                          <a:spcBef>
                            <a:spcPct val="20000"/>
                          </a:spcBef>
                          <a:spcAft>
                            <a:spcPct val="0"/>
                          </a:spcAft>
                          <a:buClr>
                            <a:srgbClr val="339933"/>
                          </a:buClr>
                          <a:buFont typeface="Wingdings" panose="05000000000000000000" pitchFamily="2" charset="2"/>
                          <a:buChar char="«"/>
                          <a:defRPr sz="2400" b="0" i="0" u="none" kern="1200" baseline="0">
                            <a:solidFill>
                              <a:schemeClr val="tx1"/>
                            </a:solidFill>
                            <a:latin typeface="Arial" panose="020B0604020202020204" pitchFamily="34" charset="0"/>
                            <a:ea typeface="隶书" panose="02010509060101010101" pitchFamily="49" charset="-122"/>
                          </a:defRPr>
                        </a:lvl2pPr>
                        <a:lvl3pPr marL="1143000" lvl="2" indent="-228600" algn="l" defTabSz="914400" rtl="0" eaLnBrk="1" fontAlgn="base" latinLnBrk="0" hangingPunct="1">
                          <a:lnSpc>
                            <a:spcPct val="100000"/>
                          </a:lnSpc>
                          <a:spcBef>
                            <a:spcPct val="20000"/>
                          </a:spcBef>
                          <a:spcAft>
                            <a:spcPct val="0"/>
                          </a:spcAft>
                          <a:buClr>
                            <a:srgbClr val="FF3300"/>
                          </a:buClr>
                          <a:buFont typeface="Wingdings" panose="05000000000000000000" pitchFamily="2" charset="2"/>
                          <a:buChar char="v"/>
                          <a:defRPr sz="2000" b="0" i="0" u="none" kern="1200" baseline="0">
                            <a:solidFill>
                              <a:schemeClr val="tx1"/>
                            </a:solidFill>
                            <a:latin typeface="Arial" panose="020B0604020202020204" pitchFamily="34" charset="0"/>
                            <a:ea typeface="隶书" panose="02010509060101010101" pitchFamily="49" charset="-122"/>
                          </a:defRPr>
                        </a:lvl3pPr>
                        <a:lvl4pPr marL="1600200" lvl="3" indent="-228600" algn="l" defTabSz="914400" rtl="0" eaLnBrk="1" fontAlgn="base" latinLnBrk="0" hangingPunct="1">
                          <a:lnSpc>
                            <a:spcPct val="100000"/>
                          </a:lnSpc>
                          <a:spcBef>
                            <a:spcPct val="20000"/>
                          </a:spcBef>
                          <a:spcAft>
                            <a:spcPct val="0"/>
                          </a:spcAft>
                          <a:buClr>
                            <a:srgbClr val="FFCC00"/>
                          </a:buClr>
                          <a:buFont typeface="Wingdings" panose="05000000000000000000" pitchFamily="2" charset="2"/>
                          <a:buChar char="l"/>
                          <a:defRPr sz="1800" b="0" i="0" u="none" kern="1200" baseline="0">
                            <a:solidFill>
                              <a:schemeClr val="tx1"/>
                            </a:solidFill>
                            <a:latin typeface="Arial" panose="020B0604020202020204" pitchFamily="34" charset="0"/>
                            <a:ea typeface="隶书" panose="02010509060101010101" pitchFamily="49" charset="-122"/>
                          </a:defRPr>
                        </a:lvl4pPr>
                        <a:lvl5pPr marL="2057400" lvl="4" indent="-228600" algn="l" defTabSz="914400" rtl="0" eaLnBrk="1" fontAlgn="base" latinLnBrk="0" hangingPunct="1">
                          <a:lnSpc>
                            <a:spcPct val="100000"/>
                          </a:lnSpc>
                          <a:spcBef>
                            <a:spcPct val="20000"/>
                          </a:spcBef>
                          <a:spcAft>
                            <a:spcPct val="0"/>
                          </a:spcAft>
                          <a:buClr>
                            <a:srgbClr val="FF00FF"/>
                          </a:buClr>
                          <a:buFont typeface="Wingdings" panose="05000000000000000000" pitchFamily="2" charset="2"/>
                          <a:buChar char="u"/>
                          <a:defRPr sz="1800" b="0" i="0" u="none" kern="1200" baseline="0">
                            <a:solidFill>
                              <a:schemeClr val="tx1"/>
                            </a:solidFill>
                            <a:latin typeface="Arial" panose="020B0604020202020204" pitchFamily="34" charset="0"/>
                            <a:ea typeface="隶书" panose="02010509060101010101" pitchFamily="49" charset="-122"/>
                          </a:defRPr>
                        </a:lvl5pPr>
                      </a:lstStyle>
                      <a:p>
                        <a:pPr marL="0" lvl="0" indent="0" algn="ctr">
                          <a:buNone/>
                        </a:pPr>
                        <a:r>
                          <a:rPr lang="en-US" altLang="zh-CN" sz="2000" dirty="0"/>
                          <a:t>0</a:t>
                        </a:r>
                        <a:endParaRPr lang="zh-CN" altLang="en-US" sz="2000" dirty="0"/>
                      </a:p>
                    </a:txBody>
                    <a:tcPr marL="0" marR="0" marT="0" marB="0" anchor="ctr" anchorCtr="1">
                      <a:lnL w="28575" cap="flat" cmpd="sng">
                        <a:solidFill>
                          <a:schemeClr val="tx1"/>
                        </a:solidFill>
                        <a:prstDash val="solid"/>
                        <a:miter/>
                        <a:headEnd type="none" w="med" len="med"/>
                        <a:tailEnd type="none" w="med" len="med"/>
                      </a:lnL>
                      <a:lnR w="28575" cap="flat" cmpd="sng">
                        <a:solidFill>
                          <a:schemeClr val="tx1"/>
                        </a:solidFill>
                        <a:prstDash val="solid"/>
                        <a:miter/>
                        <a:headEnd type="none" w="med" len="med"/>
                        <a:tailEnd type="none" w="med" len="med"/>
                      </a:lnR>
                      <a:lnT w="28575"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noFill/>
                    </a:tcPr>
                  </a:tc>
                </a:tr>
                <a:tr h="304800">
                  <a:tc>
                    <a:txBody>
                      <a:bodyPr/>
                      <a:lstStyle>
                        <a:lvl1pPr marL="342900" lvl="0" indent="-342900" algn="l" defTabSz="914400" rtl="0" eaLnBrk="1" fontAlgn="base" latinLnBrk="0" hangingPunct="1">
                          <a:lnSpc>
                            <a:spcPct val="100000"/>
                          </a:lnSpc>
                          <a:spcBef>
                            <a:spcPct val="20000"/>
                          </a:spcBef>
                          <a:spcAft>
                            <a:spcPct val="0"/>
                          </a:spcAft>
                          <a:buClr>
                            <a:schemeClr val="accent1"/>
                          </a:buClr>
                          <a:buChar char="§"/>
                          <a:defRPr sz="2800" u="none" kern="1200" baseline="0">
                            <a:solidFill>
                              <a:schemeClr val="tx1"/>
                            </a:solidFill>
                            <a:latin typeface="Arial" panose="020B0604020202020204" pitchFamily="34" charset="0"/>
                            <a:ea typeface="隶书" panose="02010509060101010101" pitchFamily="49" charset="-122"/>
                          </a:defRPr>
                        </a:lvl1pPr>
                        <a:lvl2pPr marL="742950" lvl="1" indent="-285750" algn="l" defTabSz="914400" rtl="0" eaLnBrk="1" fontAlgn="base" latinLnBrk="0" hangingPunct="1">
                          <a:lnSpc>
                            <a:spcPct val="100000"/>
                          </a:lnSpc>
                          <a:spcBef>
                            <a:spcPct val="20000"/>
                          </a:spcBef>
                          <a:spcAft>
                            <a:spcPct val="0"/>
                          </a:spcAft>
                          <a:buClr>
                            <a:srgbClr val="339933"/>
                          </a:buClr>
                          <a:buFont typeface="Wingdings" panose="05000000000000000000" pitchFamily="2" charset="2"/>
                          <a:buChar char="«"/>
                          <a:defRPr sz="2400" b="0" i="0" u="none" kern="1200" baseline="0">
                            <a:solidFill>
                              <a:schemeClr val="tx1"/>
                            </a:solidFill>
                            <a:latin typeface="Arial" panose="020B0604020202020204" pitchFamily="34" charset="0"/>
                            <a:ea typeface="隶书" panose="02010509060101010101" pitchFamily="49" charset="-122"/>
                          </a:defRPr>
                        </a:lvl2pPr>
                        <a:lvl3pPr marL="1143000" lvl="2" indent="-228600" algn="l" defTabSz="914400" rtl="0" eaLnBrk="1" fontAlgn="base" latinLnBrk="0" hangingPunct="1">
                          <a:lnSpc>
                            <a:spcPct val="100000"/>
                          </a:lnSpc>
                          <a:spcBef>
                            <a:spcPct val="20000"/>
                          </a:spcBef>
                          <a:spcAft>
                            <a:spcPct val="0"/>
                          </a:spcAft>
                          <a:buClr>
                            <a:srgbClr val="FF3300"/>
                          </a:buClr>
                          <a:buFont typeface="Wingdings" panose="05000000000000000000" pitchFamily="2" charset="2"/>
                          <a:buChar char="v"/>
                          <a:defRPr sz="2000" b="0" i="0" u="none" kern="1200" baseline="0">
                            <a:solidFill>
                              <a:schemeClr val="tx1"/>
                            </a:solidFill>
                            <a:latin typeface="Arial" panose="020B0604020202020204" pitchFamily="34" charset="0"/>
                            <a:ea typeface="隶书" panose="02010509060101010101" pitchFamily="49" charset="-122"/>
                          </a:defRPr>
                        </a:lvl3pPr>
                        <a:lvl4pPr marL="1600200" lvl="3" indent="-228600" algn="l" defTabSz="914400" rtl="0" eaLnBrk="1" fontAlgn="base" latinLnBrk="0" hangingPunct="1">
                          <a:lnSpc>
                            <a:spcPct val="100000"/>
                          </a:lnSpc>
                          <a:spcBef>
                            <a:spcPct val="20000"/>
                          </a:spcBef>
                          <a:spcAft>
                            <a:spcPct val="0"/>
                          </a:spcAft>
                          <a:buClr>
                            <a:srgbClr val="FFCC00"/>
                          </a:buClr>
                          <a:buFont typeface="Wingdings" panose="05000000000000000000" pitchFamily="2" charset="2"/>
                          <a:buChar char="l"/>
                          <a:defRPr sz="1800" b="0" i="0" u="none" kern="1200" baseline="0">
                            <a:solidFill>
                              <a:schemeClr val="tx1"/>
                            </a:solidFill>
                            <a:latin typeface="Arial" panose="020B0604020202020204" pitchFamily="34" charset="0"/>
                            <a:ea typeface="隶书" panose="02010509060101010101" pitchFamily="49" charset="-122"/>
                          </a:defRPr>
                        </a:lvl4pPr>
                        <a:lvl5pPr marL="2057400" lvl="4" indent="-228600" algn="l" defTabSz="914400" rtl="0" eaLnBrk="1" fontAlgn="base" latinLnBrk="0" hangingPunct="1">
                          <a:lnSpc>
                            <a:spcPct val="100000"/>
                          </a:lnSpc>
                          <a:spcBef>
                            <a:spcPct val="20000"/>
                          </a:spcBef>
                          <a:spcAft>
                            <a:spcPct val="0"/>
                          </a:spcAft>
                          <a:buClr>
                            <a:srgbClr val="FF00FF"/>
                          </a:buClr>
                          <a:buFont typeface="Wingdings" panose="05000000000000000000" pitchFamily="2" charset="2"/>
                          <a:buChar char="u"/>
                          <a:defRPr sz="1800" b="0" i="0" u="none" kern="1200" baseline="0">
                            <a:solidFill>
                              <a:schemeClr val="tx1"/>
                            </a:solidFill>
                            <a:latin typeface="Arial" panose="020B0604020202020204" pitchFamily="34" charset="0"/>
                            <a:ea typeface="隶书" panose="02010509060101010101" pitchFamily="49" charset="-122"/>
                          </a:defRPr>
                        </a:lvl5pPr>
                      </a:lstStyle>
                      <a:p>
                        <a:pPr marL="0" lvl="0" indent="0" algn="ctr">
                          <a:buNone/>
                        </a:pPr>
                        <a:r>
                          <a:rPr lang="en-US" altLang="zh-CN" sz="2000"/>
                          <a:t>20</a:t>
                        </a:r>
                        <a:endParaRPr lang="zh-CN" altLang="en-US" sz="2000"/>
                      </a:p>
                    </a:txBody>
                    <a:tcPr marL="0" marR="0" marT="0" marB="0" anchor="ctr" anchorCtr="1">
                      <a:lnL w="28575" cap="flat" cmpd="sng">
                        <a:solidFill>
                          <a:schemeClr val="tx1"/>
                        </a:solidFill>
                        <a:prstDash val="solid"/>
                        <a:miter/>
                        <a:headEnd type="none" w="med" len="med"/>
                        <a:tailEnd type="none" w="med" len="med"/>
                      </a:lnL>
                      <a:lnR w="28575"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noFill/>
                    </a:tcPr>
                  </a:tc>
                </a:tr>
                <a:tr h="304800">
                  <a:tc>
                    <a:txBody>
                      <a:bodyPr/>
                      <a:lstStyle>
                        <a:lvl1pPr marL="342900" lvl="0" indent="-342900" algn="l" defTabSz="914400" rtl="0" eaLnBrk="1" fontAlgn="base" latinLnBrk="0" hangingPunct="1">
                          <a:lnSpc>
                            <a:spcPct val="100000"/>
                          </a:lnSpc>
                          <a:spcBef>
                            <a:spcPct val="20000"/>
                          </a:spcBef>
                          <a:spcAft>
                            <a:spcPct val="0"/>
                          </a:spcAft>
                          <a:buClr>
                            <a:schemeClr val="accent1"/>
                          </a:buClr>
                          <a:buChar char="§"/>
                          <a:defRPr sz="2800" u="none" kern="1200" baseline="0">
                            <a:solidFill>
                              <a:schemeClr val="tx1"/>
                            </a:solidFill>
                            <a:latin typeface="Arial" panose="020B0604020202020204" pitchFamily="34" charset="0"/>
                            <a:ea typeface="隶书" panose="02010509060101010101" pitchFamily="49" charset="-122"/>
                          </a:defRPr>
                        </a:lvl1pPr>
                        <a:lvl2pPr marL="742950" lvl="1" indent="-285750" algn="l" defTabSz="914400" rtl="0" eaLnBrk="1" fontAlgn="base" latinLnBrk="0" hangingPunct="1">
                          <a:lnSpc>
                            <a:spcPct val="100000"/>
                          </a:lnSpc>
                          <a:spcBef>
                            <a:spcPct val="20000"/>
                          </a:spcBef>
                          <a:spcAft>
                            <a:spcPct val="0"/>
                          </a:spcAft>
                          <a:buClr>
                            <a:srgbClr val="339933"/>
                          </a:buClr>
                          <a:buFont typeface="Wingdings" panose="05000000000000000000" pitchFamily="2" charset="2"/>
                          <a:buChar char="«"/>
                          <a:defRPr sz="2400" b="0" i="0" u="none" kern="1200" baseline="0">
                            <a:solidFill>
                              <a:schemeClr val="tx1"/>
                            </a:solidFill>
                            <a:latin typeface="Arial" panose="020B0604020202020204" pitchFamily="34" charset="0"/>
                            <a:ea typeface="隶书" panose="02010509060101010101" pitchFamily="49" charset="-122"/>
                          </a:defRPr>
                        </a:lvl2pPr>
                        <a:lvl3pPr marL="1143000" lvl="2" indent="-228600" algn="l" defTabSz="914400" rtl="0" eaLnBrk="1" fontAlgn="base" latinLnBrk="0" hangingPunct="1">
                          <a:lnSpc>
                            <a:spcPct val="100000"/>
                          </a:lnSpc>
                          <a:spcBef>
                            <a:spcPct val="20000"/>
                          </a:spcBef>
                          <a:spcAft>
                            <a:spcPct val="0"/>
                          </a:spcAft>
                          <a:buClr>
                            <a:srgbClr val="FF3300"/>
                          </a:buClr>
                          <a:buFont typeface="Wingdings" panose="05000000000000000000" pitchFamily="2" charset="2"/>
                          <a:buChar char="v"/>
                          <a:defRPr sz="2000" b="0" i="0" u="none" kern="1200" baseline="0">
                            <a:solidFill>
                              <a:schemeClr val="tx1"/>
                            </a:solidFill>
                            <a:latin typeface="Arial" panose="020B0604020202020204" pitchFamily="34" charset="0"/>
                            <a:ea typeface="隶书" panose="02010509060101010101" pitchFamily="49" charset="-122"/>
                          </a:defRPr>
                        </a:lvl3pPr>
                        <a:lvl4pPr marL="1600200" lvl="3" indent="-228600" algn="l" defTabSz="914400" rtl="0" eaLnBrk="1" fontAlgn="base" latinLnBrk="0" hangingPunct="1">
                          <a:lnSpc>
                            <a:spcPct val="100000"/>
                          </a:lnSpc>
                          <a:spcBef>
                            <a:spcPct val="20000"/>
                          </a:spcBef>
                          <a:spcAft>
                            <a:spcPct val="0"/>
                          </a:spcAft>
                          <a:buClr>
                            <a:srgbClr val="FFCC00"/>
                          </a:buClr>
                          <a:buFont typeface="Wingdings" panose="05000000000000000000" pitchFamily="2" charset="2"/>
                          <a:buChar char="l"/>
                          <a:defRPr sz="1800" b="0" i="0" u="none" kern="1200" baseline="0">
                            <a:solidFill>
                              <a:schemeClr val="tx1"/>
                            </a:solidFill>
                            <a:latin typeface="Arial" panose="020B0604020202020204" pitchFamily="34" charset="0"/>
                            <a:ea typeface="隶书" panose="02010509060101010101" pitchFamily="49" charset="-122"/>
                          </a:defRPr>
                        </a:lvl4pPr>
                        <a:lvl5pPr marL="2057400" lvl="4" indent="-228600" algn="l" defTabSz="914400" rtl="0" eaLnBrk="1" fontAlgn="base" latinLnBrk="0" hangingPunct="1">
                          <a:lnSpc>
                            <a:spcPct val="100000"/>
                          </a:lnSpc>
                          <a:spcBef>
                            <a:spcPct val="20000"/>
                          </a:spcBef>
                          <a:spcAft>
                            <a:spcPct val="0"/>
                          </a:spcAft>
                          <a:buClr>
                            <a:srgbClr val="FF00FF"/>
                          </a:buClr>
                          <a:buFont typeface="Wingdings" panose="05000000000000000000" pitchFamily="2" charset="2"/>
                          <a:buChar char="u"/>
                          <a:defRPr sz="1800" b="0" i="0" u="none" kern="1200" baseline="0">
                            <a:solidFill>
                              <a:schemeClr val="tx1"/>
                            </a:solidFill>
                            <a:latin typeface="Arial" panose="020B0604020202020204" pitchFamily="34" charset="0"/>
                            <a:ea typeface="隶书" panose="02010509060101010101" pitchFamily="49" charset="-122"/>
                          </a:defRPr>
                        </a:lvl5pPr>
                      </a:lstStyle>
                      <a:p>
                        <a:pPr marL="0" lvl="0" indent="0" algn="ctr">
                          <a:buNone/>
                        </a:pPr>
                        <a:r>
                          <a:rPr lang="en-US" altLang="zh-CN" sz="2000"/>
                          <a:t>5</a:t>
                        </a:r>
                        <a:endParaRPr lang="zh-CN" altLang="en-US" sz="2000"/>
                      </a:p>
                    </a:txBody>
                    <a:tcPr marL="0" marR="0" marT="0" marB="0" anchor="ctr" anchorCtr="1">
                      <a:lnL w="28575" cap="flat" cmpd="sng">
                        <a:solidFill>
                          <a:schemeClr val="tx1"/>
                        </a:solidFill>
                        <a:prstDash val="solid"/>
                        <a:miter/>
                        <a:headEnd type="none" w="med" len="med"/>
                        <a:tailEnd type="none" w="med" len="med"/>
                      </a:lnL>
                      <a:lnR w="28575"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noFill/>
                    </a:tcPr>
                  </a:tc>
                </a:tr>
                <a:tr h="304800">
                  <a:tc>
                    <a:txBody>
                      <a:bodyPr/>
                      <a:lstStyle>
                        <a:lvl1pPr marL="342900" lvl="0" indent="-342900" algn="l" defTabSz="914400" rtl="0" eaLnBrk="1" fontAlgn="base" latinLnBrk="0" hangingPunct="1">
                          <a:lnSpc>
                            <a:spcPct val="100000"/>
                          </a:lnSpc>
                          <a:spcBef>
                            <a:spcPct val="20000"/>
                          </a:spcBef>
                          <a:spcAft>
                            <a:spcPct val="0"/>
                          </a:spcAft>
                          <a:buClr>
                            <a:schemeClr val="accent1"/>
                          </a:buClr>
                          <a:buChar char="§"/>
                          <a:defRPr sz="2800" u="none" kern="1200" baseline="0">
                            <a:solidFill>
                              <a:schemeClr val="tx1"/>
                            </a:solidFill>
                            <a:latin typeface="Arial" panose="020B0604020202020204" pitchFamily="34" charset="0"/>
                            <a:ea typeface="隶书" panose="02010509060101010101" pitchFamily="49" charset="-122"/>
                          </a:defRPr>
                        </a:lvl1pPr>
                        <a:lvl2pPr marL="742950" lvl="1" indent="-285750" algn="l" defTabSz="914400" rtl="0" eaLnBrk="1" fontAlgn="base" latinLnBrk="0" hangingPunct="1">
                          <a:lnSpc>
                            <a:spcPct val="100000"/>
                          </a:lnSpc>
                          <a:spcBef>
                            <a:spcPct val="20000"/>
                          </a:spcBef>
                          <a:spcAft>
                            <a:spcPct val="0"/>
                          </a:spcAft>
                          <a:buClr>
                            <a:srgbClr val="339933"/>
                          </a:buClr>
                          <a:buFont typeface="Wingdings" panose="05000000000000000000" pitchFamily="2" charset="2"/>
                          <a:buChar char="«"/>
                          <a:defRPr sz="2400" b="0" i="0" u="none" kern="1200" baseline="0">
                            <a:solidFill>
                              <a:schemeClr val="tx1"/>
                            </a:solidFill>
                            <a:latin typeface="Arial" panose="020B0604020202020204" pitchFamily="34" charset="0"/>
                            <a:ea typeface="隶书" panose="02010509060101010101" pitchFamily="49" charset="-122"/>
                          </a:defRPr>
                        </a:lvl2pPr>
                        <a:lvl3pPr marL="1143000" lvl="2" indent="-228600" algn="l" defTabSz="914400" rtl="0" eaLnBrk="1" fontAlgn="base" latinLnBrk="0" hangingPunct="1">
                          <a:lnSpc>
                            <a:spcPct val="100000"/>
                          </a:lnSpc>
                          <a:spcBef>
                            <a:spcPct val="20000"/>
                          </a:spcBef>
                          <a:spcAft>
                            <a:spcPct val="0"/>
                          </a:spcAft>
                          <a:buClr>
                            <a:srgbClr val="FF3300"/>
                          </a:buClr>
                          <a:buFont typeface="Wingdings" panose="05000000000000000000" pitchFamily="2" charset="2"/>
                          <a:buChar char="v"/>
                          <a:defRPr sz="2000" b="0" i="0" u="none" kern="1200" baseline="0">
                            <a:solidFill>
                              <a:schemeClr val="tx1"/>
                            </a:solidFill>
                            <a:latin typeface="Arial" panose="020B0604020202020204" pitchFamily="34" charset="0"/>
                            <a:ea typeface="隶书" panose="02010509060101010101" pitchFamily="49" charset="-122"/>
                          </a:defRPr>
                        </a:lvl3pPr>
                        <a:lvl4pPr marL="1600200" lvl="3" indent="-228600" algn="l" defTabSz="914400" rtl="0" eaLnBrk="1" fontAlgn="base" latinLnBrk="0" hangingPunct="1">
                          <a:lnSpc>
                            <a:spcPct val="100000"/>
                          </a:lnSpc>
                          <a:spcBef>
                            <a:spcPct val="20000"/>
                          </a:spcBef>
                          <a:spcAft>
                            <a:spcPct val="0"/>
                          </a:spcAft>
                          <a:buClr>
                            <a:srgbClr val="FFCC00"/>
                          </a:buClr>
                          <a:buFont typeface="Wingdings" panose="05000000000000000000" pitchFamily="2" charset="2"/>
                          <a:buChar char="l"/>
                          <a:defRPr sz="1800" b="0" i="0" u="none" kern="1200" baseline="0">
                            <a:solidFill>
                              <a:schemeClr val="tx1"/>
                            </a:solidFill>
                            <a:latin typeface="Arial" panose="020B0604020202020204" pitchFamily="34" charset="0"/>
                            <a:ea typeface="隶书" panose="02010509060101010101" pitchFamily="49" charset="-122"/>
                          </a:defRPr>
                        </a:lvl4pPr>
                        <a:lvl5pPr marL="2057400" lvl="4" indent="-228600" algn="l" defTabSz="914400" rtl="0" eaLnBrk="1" fontAlgn="base" latinLnBrk="0" hangingPunct="1">
                          <a:lnSpc>
                            <a:spcPct val="100000"/>
                          </a:lnSpc>
                          <a:spcBef>
                            <a:spcPct val="20000"/>
                          </a:spcBef>
                          <a:spcAft>
                            <a:spcPct val="0"/>
                          </a:spcAft>
                          <a:buClr>
                            <a:srgbClr val="FF00FF"/>
                          </a:buClr>
                          <a:buFont typeface="Wingdings" panose="05000000000000000000" pitchFamily="2" charset="2"/>
                          <a:buChar char="u"/>
                          <a:defRPr sz="1800" b="0" i="0" u="none" kern="1200" baseline="0">
                            <a:solidFill>
                              <a:schemeClr val="tx1"/>
                            </a:solidFill>
                            <a:latin typeface="Arial" panose="020B0604020202020204" pitchFamily="34" charset="0"/>
                            <a:ea typeface="隶书" panose="02010509060101010101" pitchFamily="49" charset="-122"/>
                          </a:defRPr>
                        </a:lvl5pPr>
                      </a:lstStyle>
                      <a:p>
                        <a:pPr marL="0" lvl="0" indent="0" algn="ctr">
                          <a:buNone/>
                        </a:pPr>
                        <a:r>
                          <a:rPr lang="en-US" altLang="zh-CN" sz="2000" b="1" i="1">
                            <a:solidFill>
                              <a:srgbClr val="008000"/>
                            </a:solidFill>
                            <a:effectLst>
                              <a:outerShdw blurRad="38100" dist="38100" dir="2700000">
                                <a:srgbClr val="C0C0C0"/>
                              </a:outerShdw>
                            </a:effectLst>
                          </a:rPr>
                          <a:t>22</a:t>
                        </a:r>
                        <a:endParaRPr lang="zh-CN" altLang="en-US" sz="2000" b="1" i="1">
                          <a:solidFill>
                            <a:srgbClr val="008000"/>
                          </a:solidFill>
                          <a:effectLst>
                            <a:outerShdw blurRad="38100" dist="38100" dir="2700000">
                              <a:srgbClr val="C0C0C0"/>
                            </a:outerShdw>
                          </a:effectLst>
                        </a:endParaRPr>
                      </a:p>
                    </a:txBody>
                    <a:tcPr marL="0" marR="0" marT="0" marB="0" anchor="ctr" anchorCtr="1">
                      <a:lnL w="28575" cap="flat" cmpd="sng">
                        <a:solidFill>
                          <a:schemeClr val="tx1"/>
                        </a:solidFill>
                        <a:prstDash val="solid"/>
                        <a:miter/>
                        <a:headEnd type="none" w="med" len="med"/>
                        <a:tailEnd type="none" w="med" len="med"/>
                      </a:lnL>
                      <a:lnR w="28575"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noFill/>
                    </a:tcPr>
                  </a:tc>
                </a:tr>
                <a:tr h="304800">
                  <a:tc>
                    <a:txBody>
                      <a:bodyPr/>
                      <a:lstStyle>
                        <a:lvl1pPr marL="342900" lvl="0" indent="-342900" algn="l" defTabSz="914400" rtl="0" eaLnBrk="1" fontAlgn="base" latinLnBrk="0" hangingPunct="1">
                          <a:lnSpc>
                            <a:spcPct val="100000"/>
                          </a:lnSpc>
                          <a:spcBef>
                            <a:spcPct val="20000"/>
                          </a:spcBef>
                          <a:spcAft>
                            <a:spcPct val="0"/>
                          </a:spcAft>
                          <a:buClr>
                            <a:schemeClr val="accent1"/>
                          </a:buClr>
                          <a:buChar char="§"/>
                          <a:defRPr sz="2800" u="none" kern="1200" baseline="0">
                            <a:solidFill>
                              <a:schemeClr val="tx1"/>
                            </a:solidFill>
                            <a:latin typeface="Arial" panose="020B0604020202020204" pitchFamily="34" charset="0"/>
                            <a:ea typeface="隶书" panose="02010509060101010101" pitchFamily="49" charset="-122"/>
                          </a:defRPr>
                        </a:lvl1pPr>
                        <a:lvl2pPr marL="742950" lvl="1" indent="-285750" algn="l" defTabSz="914400" rtl="0" eaLnBrk="1" fontAlgn="base" latinLnBrk="0" hangingPunct="1">
                          <a:lnSpc>
                            <a:spcPct val="100000"/>
                          </a:lnSpc>
                          <a:spcBef>
                            <a:spcPct val="20000"/>
                          </a:spcBef>
                          <a:spcAft>
                            <a:spcPct val="0"/>
                          </a:spcAft>
                          <a:buClr>
                            <a:srgbClr val="339933"/>
                          </a:buClr>
                          <a:buFont typeface="Wingdings" panose="05000000000000000000" pitchFamily="2" charset="2"/>
                          <a:buChar char="«"/>
                          <a:defRPr sz="2400" b="0" i="0" u="none" kern="1200" baseline="0">
                            <a:solidFill>
                              <a:schemeClr val="tx1"/>
                            </a:solidFill>
                            <a:latin typeface="Arial" panose="020B0604020202020204" pitchFamily="34" charset="0"/>
                            <a:ea typeface="隶书" panose="02010509060101010101" pitchFamily="49" charset="-122"/>
                          </a:defRPr>
                        </a:lvl2pPr>
                        <a:lvl3pPr marL="1143000" lvl="2" indent="-228600" algn="l" defTabSz="914400" rtl="0" eaLnBrk="1" fontAlgn="base" latinLnBrk="0" hangingPunct="1">
                          <a:lnSpc>
                            <a:spcPct val="100000"/>
                          </a:lnSpc>
                          <a:spcBef>
                            <a:spcPct val="20000"/>
                          </a:spcBef>
                          <a:spcAft>
                            <a:spcPct val="0"/>
                          </a:spcAft>
                          <a:buClr>
                            <a:srgbClr val="FF3300"/>
                          </a:buClr>
                          <a:buFont typeface="Wingdings" panose="05000000000000000000" pitchFamily="2" charset="2"/>
                          <a:buChar char="v"/>
                          <a:defRPr sz="2000" b="0" i="0" u="none" kern="1200" baseline="0">
                            <a:solidFill>
                              <a:schemeClr val="tx1"/>
                            </a:solidFill>
                            <a:latin typeface="Arial" panose="020B0604020202020204" pitchFamily="34" charset="0"/>
                            <a:ea typeface="隶书" panose="02010509060101010101" pitchFamily="49" charset="-122"/>
                          </a:defRPr>
                        </a:lvl3pPr>
                        <a:lvl4pPr marL="1600200" lvl="3" indent="-228600" algn="l" defTabSz="914400" rtl="0" eaLnBrk="1" fontAlgn="base" latinLnBrk="0" hangingPunct="1">
                          <a:lnSpc>
                            <a:spcPct val="100000"/>
                          </a:lnSpc>
                          <a:spcBef>
                            <a:spcPct val="20000"/>
                          </a:spcBef>
                          <a:spcAft>
                            <a:spcPct val="0"/>
                          </a:spcAft>
                          <a:buClr>
                            <a:srgbClr val="FFCC00"/>
                          </a:buClr>
                          <a:buFont typeface="Wingdings" panose="05000000000000000000" pitchFamily="2" charset="2"/>
                          <a:buChar char="l"/>
                          <a:defRPr sz="1800" b="0" i="0" u="none" kern="1200" baseline="0">
                            <a:solidFill>
                              <a:schemeClr val="tx1"/>
                            </a:solidFill>
                            <a:latin typeface="Arial" panose="020B0604020202020204" pitchFamily="34" charset="0"/>
                            <a:ea typeface="隶书" panose="02010509060101010101" pitchFamily="49" charset="-122"/>
                          </a:defRPr>
                        </a:lvl4pPr>
                        <a:lvl5pPr marL="2057400" lvl="4" indent="-228600" algn="l" defTabSz="914400" rtl="0" eaLnBrk="1" fontAlgn="base" latinLnBrk="0" hangingPunct="1">
                          <a:lnSpc>
                            <a:spcPct val="100000"/>
                          </a:lnSpc>
                          <a:spcBef>
                            <a:spcPct val="20000"/>
                          </a:spcBef>
                          <a:spcAft>
                            <a:spcPct val="0"/>
                          </a:spcAft>
                          <a:buClr>
                            <a:srgbClr val="FF00FF"/>
                          </a:buClr>
                          <a:buFont typeface="Wingdings" panose="05000000000000000000" pitchFamily="2" charset="2"/>
                          <a:buChar char="u"/>
                          <a:defRPr sz="1800" b="0" i="0" u="none" kern="1200" baseline="0">
                            <a:solidFill>
                              <a:schemeClr val="tx1"/>
                            </a:solidFill>
                            <a:latin typeface="Arial" panose="020B0604020202020204" pitchFamily="34" charset="0"/>
                            <a:ea typeface="隶书" panose="02010509060101010101" pitchFamily="49" charset="-122"/>
                          </a:defRPr>
                        </a:lvl5pPr>
                      </a:lstStyle>
                      <a:p>
                        <a:pPr marL="0" lvl="0" indent="0" algn="ctr">
                          <a:buNone/>
                        </a:pPr>
                        <a:r>
                          <a:rPr lang="en-US" altLang="zh-CN" sz="2000"/>
                          <a:t>28</a:t>
                        </a:r>
                        <a:endParaRPr lang="zh-CN" altLang="en-US" sz="2000"/>
                      </a:p>
                    </a:txBody>
                    <a:tcPr marL="0" marR="0" marT="0" marB="0" anchor="ctr" anchorCtr="1">
                      <a:lnL w="28575" cap="flat" cmpd="sng">
                        <a:solidFill>
                          <a:schemeClr val="tx1"/>
                        </a:solidFill>
                        <a:prstDash val="solid"/>
                        <a:miter/>
                        <a:headEnd type="none" w="med" len="med"/>
                        <a:tailEnd type="none" w="med" len="med"/>
                      </a:lnL>
                      <a:lnR w="28575"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noFill/>
                    </a:tcPr>
                  </a:tc>
                </a:tr>
                <a:tr h="304800">
                  <a:tc>
                    <a:txBody>
                      <a:bodyPr/>
                      <a:lstStyle>
                        <a:lvl1pPr marL="342900" lvl="0" indent="-342900" algn="l" defTabSz="914400" rtl="0" eaLnBrk="1" fontAlgn="base" latinLnBrk="0" hangingPunct="1">
                          <a:lnSpc>
                            <a:spcPct val="100000"/>
                          </a:lnSpc>
                          <a:spcBef>
                            <a:spcPct val="20000"/>
                          </a:spcBef>
                          <a:spcAft>
                            <a:spcPct val="0"/>
                          </a:spcAft>
                          <a:buClr>
                            <a:schemeClr val="accent1"/>
                          </a:buClr>
                          <a:buChar char="§"/>
                          <a:defRPr sz="2800" u="none" kern="1200" baseline="0">
                            <a:solidFill>
                              <a:schemeClr val="tx1"/>
                            </a:solidFill>
                            <a:latin typeface="Arial" panose="020B0604020202020204" pitchFamily="34" charset="0"/>
                            <a:ea typeface="隶书" panose="02010509060101010101" pitchFamily="49" charset="-122"/>
                          </a:defRPr>
                        </a:lvl1pPr>
                        <a:lvl2pPr marL="742950" lvl="1" indent="-285750" algn="l" defTabSz="914400" rtl="0" eaLnBrk="1" fontAlgn="base" latinLnBrk="0" hangingPunct="1">
                          <a:lnSpc>
                            <a:spcPct val="100000"/>
                          </a:lnSpc>
                          <a:spcBef>
                            <a:spcPct val="20000"/>
                          </a:spcBef>
                          <a:spcAft>
                            <a:spcPct val="0"/>
                          </a:spcAft>
                          <a:buClr>
                            <a:srgbClr val="339933"/>
                          </a:buClr>
                          <a:buFont typeface="Wingdings" panose="05000000000000000000" pitchFamily="2" charset="2"/>
                          <a:buChar char="«"/>
                          <a:defRPr sz="2400" b="0" i="0" u="none" kern="1200" baseline="0">
                            <a:solidFill>
                              <a:schemeClr val="tx1"/>
                            </a:solidFill>
                            <a:latin typeface="Arial" panose="020B0604020202020204" pitchFamily="34" charset="0"/>
                            <a:ea typeface="隶书" panose="02010509060101010101" pitchFamily="49" charset="-122"/>
                          </a:defRPr>
                        </a:lvl2pPr>
                        <a:lvl3pPr marL="1143000" lvl="2" indent="-228600" algn="l" defTabSz="914400" rtl="0" eaLnBrk="1" fontAlgn="base" latinLnBrk="0" hangingPunct="1">
                          <a:lnSpc>
                            <a:spcPct val="100000"/>
                          </a:lnSpc>
                          <a:spcBef>
                            <a:spcPct val="20000"/>
                          </a:spcBef>
                          <a:spcAft>
                            <a:spcPct val="0"/>
                          </a:spcAft>
                          <a:buClr>
                            <a:srgbClr val="FF3300"/>
                          </a:buClr>
                          <a:buFont typeface="Wingdings" panose="05000000000000000000" pitchFamily="2" charset="2"/>
                          <a:buChar char="v"/>
                          <a:defRPr sz="2000" b="0" i="0" u="none" kern="1200" baseline="0">
                            <a:solidFill>
                              <a:schemeClr val="tx1"/>
                            </a:solidFill>
                            <a:latin typeface="Arial" panose="020B0604020202020204" pitchFamily="34" charset="0"/>
                            <a:ea typeface="隶书" panose="02010509060101010101" pitchFamily="49" charset="-122"/>
                          </a:defRPr>
                        </a:lvl3pPr>
                        <a:lvl4pPr marL="1600200" lvl="3" indent="-228600" algn="l" defTabSz="914400" rtl="0" eaLnBrk="1" fontAlgn="base" latinLnBrk="0" hangingPunct="1">
                          <a:lnSpc>
                            <a:spcPct val="100000"/>
                          </a:lnSpc>
                          <a:spcBef>
                            <a:spcPct val="20000"/>
                          </a:spcBef>
                          <a:spcAft>
                            <a:spcPct val="0"/>
                          </a:spcAft>
                          <a:buClr>
                            <a:srgbClr val="FFCC00"/>
                          </a:buClr>
                          <a:buFont typeface="Wingdings" panose="05000000000000000000" pitchFamily="2" charset="2"/>
                          <a:buChar char="l"/>
                          <a:defRPr sz="1800" b="0" i="0" u="none" kern="1200" baseline="0">
                            <a:solidFill>
                              <a:schemeClr val="tx1"/>
                            </a:solidFill>
                            <a:latin typeface="Arial" panose="020B0604020202020204" pitchFamily="34" charset="0"/>
                            <a:ea typeface="隶书" panose="02010509060101010101" pitchFamily="49" charset="-122"/>
                          </a:defRPr>
                        </a:lvl4pPr>
                        <a:lvl5pPr marL="2057400" lvl="4" indent="-228600" algn="l" defTabSz="914400" rtl="0" eaLnBrk="1" fontAlgn="base" latinLnBrk="0" hangingPunct="1">
                          <a:lnSpc>
                            <a:spcPct val="100000"/>
                          </a:lnSpc>
                          <a:spcBef>
                            <a:spcPct val="20000"/>
                          </a:spcBef>
                          <a:spcAft>
                            <a:spcPct val="0"/>
                          </a:spcAft>
                          <a:buClr>
                            <a:srgbClr val="FF00FF"/>
                          </a:buClr>
                          <a:buFont typeface="Wingdings" panose="05000000000000000000" pitchFamily="2" charset="2"/>
                          <a:buChar char="u"/>
                          <a:defRPr sz="1800" b="0" i="0" u="none" kern="1200" baseline="0">
                            <a:solidFill>
                              <a:schemeClr val="tx1"/>
                            </a:solidFill>
                            <a:latin typeface="Arial" panose="020B0604020202020204" pitchFamily="34" charset="0"/>
                            <a:ea typeface="隶书" panose="02010509060101010101" pitchFamily="49" charset="-122"/>
                          </a:defRPr>
                        </a:lvl5pPr>
                      </a:lstStyle>
                      <a:p>
                        <a:pPr marL="0" lvl="0" indent="0" algn="ctr">
                          <a:buNone/>
                        </a:pPr>
                        <a:r>
                          <a:rPr lang="en-US" altLang="zh-CN" sz="2000" dirty="0"/>
                          <a:t>12</a:t>
                        </a:r>
                        <a:endParaRPr lang="zh-CN" altLang="en-US" sz="2000" dirty="0"/>
                      </a:p>
                    </a:txBody>
                    <a:tcPr marL="0" marR="0" marT="0" marB="0" anchor="ctr" anchorCtr="1">
                      <a:lnL w="28575" cap="flat" cmpd="sng">
                        <a:solidFill>
                          <a:schemeClr val="tx1"/>
                        </a:solidFill>
                        <a:prstDash val="solid"/>
                        <a:miter/>
                        <a:headEnd type="none" w="med" len="med"/>
                        <a:tailEnd type="none" w="med" len="med"/>
                      </a:lnL>
                      <a:lnR w="28575"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28575" cap="flat" cmpd="sng">
                        <a:solidFill>
                          <a:schemeClr val="tx1"/>
                        </a:solidFill>
                        <a:prstDash val="solid"/>
                        <a:miter/>
                        <a:headEnd type="none" w="med" len="med"/>
                        <a:tailEnd type="none" w="med" len="med"/>
                      </a:lnB>
                      <a:lnTlToBr>
                        <a:noFill/>
                      </a:lnTlToBr>
                      <a:lnBlToTr>
                        <a:noFill/>
                      </a:lnBlToTr>
                      <a:noFill/>
                    </a:tcPr>
                  </a:tc>
                </a:tr>
              </a:tbl>
            </a:graphicData>
          </a:graphic>
        </p:graphicFrame>
        <p:sp>
          <p:nvSpPr>
            <p:cNvPr id="101712" name="文本框 101711"/>
            <p:cNvSpPr txBox="1"/>
            <p:nvPr/>
          </p:nvSpPr>
          <p:spPr>
            <a:xfrm>
              <a:off x="6166485" y="5880735"/>
              <a:ext cx="309880" cy="307340"/>
            </a:xfrm>
            <a:prstGeom prst="rect">
              <a:avLst/>
            </a:prstGeom>
            <a:noFill/>
            <a:ln w="9525">
              <a:noFill/>
            </a:ln>
          </p:spPr>
          <p:txBody>
            <a:bodyPr wrap="none" lIns="0" tIns="0" rIns="0" bIns="0" anchor="t">
              <a:spAutoFit/>
            </a:bodyPr>
            <a:lstStyle/>
            <a:p>
              <a:pPr algn="l">
                <a:lnSpc>
                  <a:spcPct val="100000"/>
                </a:lnSpc>
                <a:spcAft>
                  <a:spcPct val="0"/>
                </a:spcAft>
              </a:pPr>
              <a:r>
                <a:rPr lang="en-US" altLang="zh-CN" sz="2000" dirty="0">
                  <a:latin typeface="Arial" panose="020B0604020202020204" pitchFamily="34" charset="0"/>
                  <a:ea typeface="宋体" panose="02010600030101010101" pitchFamily="2" charset="-122"/>
                </a:rPr>
                <a:t>(4)</a:t>
              </a:r>
              <a:endParaRPr lang="en-US" altLang="zh-CN" sz="2000" dirty="0">
                <a:latin typeface="Arial" panose="020B0604020202020204" pitchFamily="34" charset="0"/>
                <a:ea typeface="宋体" panose="02010600030101010101" pitchFamily="2" charset="-122"/>
              </a:endParaRPr>
            </a:p>
          </p:txBody>
        </p:sp>
      </p:grpSp>
      <p:grpSp>
        <p:nvGrpSpPr>
          <p:cNvPr id="6" name="组合 5"/>
          <p:cNvGrpSpPr/>
          <p:nvPr/>
        </p:nvGrpSpPr>
        <p:grpSpPr>
          <a:xfrm>
            <a:off x="7280910" y="4034155"/>
            <a:ext cx="1511300" cy="2217420"/>
            <a:chOff x="7280910" y="4034155"/>
            <a:chExt cx="1511300" cy="2217420"/>
          </a:xfrm>
        </p:grpSpPr>
        <p:graphicFrame>
          <p:nvGraphicFramePr>
            <p:cNvPr id="101655" name="表格 101654"/>
            <p:cNvGraphicFramePr/>
            <p:nvPr/>
          </p:nvGraphicFramePr>
          <p:xfrm>
            <a:off x="7573010" y="4034155"/>
            <a:ext cx="457200" cy="1828800"/>
          </p:xfrm>
          <a:graphic>
            <a:graphicData uri="http://schemas.openxmlformats.org/drawingml/2006/table">
              <a:tbl>
                <a:tblPr/>
                <a:tblGrid>
                  <a:gridCol w="457200"/>
                </a:tblGrid>
                <a:tr h="304800">
                  <a:tc>
                    <a:txBody>
                      <a:bodyPr/>
                      <a:lstStyle>
                        <a:lvl1pPr marL="342900" lvl="0" indent="-342900" algn="l" defTabSz="914400" rtl="0" eaLnBrk="1" fontAlgn="base" latinLnBrk="0" hangingPunct="1">
                          <a:lnSpc>
                            <a:spcPct val="100000"/>
                          </a:lnSpc>
                          <a:spcBef>
                            <a:spcPct val="20000"/>
                          </a:spcBef>
                          <a:spcAft>
                            <a:spcPct val="0"/>
                          </a:spcAft>
                          <a:buClr>
                            <a:schemeClr val="accent1"/>
                          </a:buClr>
                          <a:buChar char="§"/>
                          <a:defRPr sz="2800" u="none" kern="1200" baseline="0">
                            <a:solidFill>
                              <a:schemeClr val="tx1"/>
                            </a:solidFill>
                            <a:latin typeface="Arial" panose="020B0604020202020204" pitchFamily="34" charset="0"/>
                            <a:ea typeface="隶书" panose="02010509060101010101" pitchFamily="49" charset="-122"/>
                          </a:defRPr>
                        </a:lvl1pPr>
                        <a:lvl2pPr marL="742950" lvl="1" indent="-285750" algn="l" defTabSz="914400" rtl="0" eaLnBrk="1" fontAlgn="base" latinLnBrk="0" hangingPunct="1">
                          <a:lnSpc>
                            <a:spcPct val="100000"/>
                          </a:lnSpc>
                          <a:spcBef>
                            <a:spcPct val="20000"/>
                          </a:spcBef>
                          <a:spcAft>
                            <a:spcPct val="0"/>
                          </a:spcAft>
                          <a:buClr>
                            <a:srgbClr val="339933"/>
                          </a:buClr>
                          <a:buFont typeface="Wingdings" panose="05000000000000000000" pitchFamily="2" charset="2"/>
                          <a:buChar char="«"/>
                          <a:defRPr sz="2400" b="0" i="0" u="none" kern="1200" baseline="0">
                            <a:solidFill>
                              <a:schemeClr val="tx1"/>
                            </a:solidFill>
                            <a:latin typeface="Arial" panose="020B0604020202020204" pitchFamily="34" charset="0"/>
                            <a:ea typeface="隶书" panose="02010509060101010101" pitchFamily="49" charset="-122"/>
                          </a:defRPr>
                        </a:lvl2pPr>
                        <a:lvl3pPr marL="1143000" lvl="2" indent="-228600" algn="l" defTabSz="914400" rtl="0" eaLnBrk="1" fontAlgn="base" latinLnBrk="0" hangingPunct="1">
                          <a:lnSpc>
                            <a:spcPct val="100000"/>
                          </a:lnSpc>
                          <a:spcBef>
                            <a:spcPct val="20000"/>
                          </a:spcBef>
                          <a:spcAft>
                            <a:spcPct val="0"/>
                          </a:spcAft>
                          <a:buClr>
                            <a:srgbClr val="FF3300"/>
                          </a:buClr>
                          <a:buFont typeface="Wingdings" panose="05000000000000000000" pitchFamily="2" charset="2"/>
                          <a:buChar char="v"/>
                          <a:defRPr sz="2000" b="0" i="0" u="none" kern="1200" baseline="0">
                            <a:solidFill>
                              <a:schemeClr val="tx1"/>
                            </a:solidFill>
                            <a:latin typeface="Arial" panose="020B0604020202020204" pitchFamily="34" charset="0"/>
                            <a:ea typeface="隶书" panose="02010509060101010101" pitchFamily="49" charset="-122"/>
                          </a:defRPr>
                        </a:lvl3pPr>
                        <a:lvl4pPr marL="1600200" lvl="3" indent="-228600" algn="l" defTabSz="914400" rtl="0" eaLnBrk="1" fontAlgn="base" latinLnBrk="0" hangingPunct="1">
                          <a:lnSpc>
                            <a:spcPct val="100000"/>
                          </a:lnSpc>
                          <a:spcBef>
                            <a:spcPct val="20000"/>
                          </a:spcBef>
                          <a:spcAft>
                            <a:spcPct val="0"/>
                          </a:spcAft>
                          <a:buClr>
                            <a:srgbClr val="FFCC00"/>
                          </a:buClr>
                          <a:buFont typeface="Wingdings" panose="05000000000000000000" pitchFamily="2" charset="2"/>
                          <a:buChar char="l"/>
                          <a:defRPr sz="1800" b="0" i="0" u="none" kern="1200" baseline="0">
                            <a:solidFill>
                              <a:schemeClr val="tx1"/>
                            </a:solidFill>
                            <a:latin typeface="Arial" panose="020B0604020202020204" pitchFamily="34" charset="0"/>
                            <a:ea typeface="隶书" panose="02010509060101010101" pitchFamily="49" charset="-122"/>
                          </a:defRPr>
                        </a:lvl4pPr>
                        <a:lvl5pPr marL="2057400" lvl="4" indent="-228600" algn="l" defTabSz="914400" rtl="0" eaLnBrk="1" fontAlgn="base" latinLnBrk="0" hangingPunct="1">
                          <a:lnSpc>
                            <a:spcPct val="100000"/>
                          </a:lnSpc>
                          <a:spcBef>
                            <a:spcPct val="20000"/>
                          </a:spcBef>
                          <a:spcAft>
                            <a:spcPct val="0"/>
                          </a:spcAft>
                          <a:buClr>
                            <a:srgbClr val="FF00FF"/>
                          </a:buClr>
                          <a:buFont typeface="Wingdings" panose="05000000000000000000" pitchFamily="2" charset="2"/>
                          <a:buChar char="u"/>
                          <a:defRPr sz="1800" b="0" i="0" u="none" kern="1200" baseline="0">
                            <a:solidFill>
                              <a:schemeClr val="tx1"/>
                            </a:solidFill>
                            <a:latin typeface="Arial" panose="020B0604020202020204" pitchFamily="34" charset="0"/>
                            <a:ea typeface="隶书" panose="02010509060101010101" pitchFamily="49" charset="-122"/>
                          </a:defRPr>
                        </a:lvl5pPr>
                      </a:lstStyle>
                      <a:p>
                        <a:pPr marL="0" lvl="0" indent="0" algn="ctr">
                          <a:buNone/>
                        </a:pPr>
                        <a:r>
                          <a:rPr lang="en-US" altLang="zh-CN" sz="2000"/>
                          <a:t>1</a:t>
                        </a:r>
                        <a:endParaRPr lang="zh-CN" altLang="en-US" sz="2000"/>
                      </a:p>
                    </a:txBody>
                    <a:tcPr marL="0" marR="0" marT="0" marB="0" anchor="ctr" anchorCtr="1">
                      <a:lnL w="28575" cap="flat" cmpd="sng">
                        <a:solidFill>
                          <a:schemeClr val="tx1"/>
                        </a:solidFill>
                        <a:prstDash val="solid"/>
                        <a:miter/>
                        <a:headEnd type="none" w="med" len="med"/>
                        <a:tailEnd type="none" w="med" len="med"/>
                      </a:lnL>
                      <a:lnR w="28575" cap="flat" cmpd="sng">
                        <a:solidFill>
                          <a:schemeClr val="tx1"/>
                        </a:solidFill>
                        <a:prstDash val="solid"/>
                        <a:miter/>
                        <a:headEnd type="none" w="med" len="med"/>
                        <a:tailEnd type="none" w="med" len="med"/>
                      </a:lnR>
                      <a:lnT w="28575"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noFill/>
                    </a:tcPr>
                  </a:tc>
                </a:tr>
                <a:tr h="304800">
                  <a:tc>
                    <a:txBody>
                      <a:bodyPr/>
                      <a:lstStyle>
                        <a:lvl1pPr marL="342900" lvl="0" indent="-342900" algn="l" defTabSz="914400" rtl="0" eaLnBrk="1" fontAlgn="base" latinLnBrk="0" hangingPunct="1">
                          <a:lnSpc>
                            <a:spcPct val="100000"/>
                          </a:lnSpc>
                          <a:spcBef>
                            <a:spcPct val="20000"/>
                          </a:spcBef>
                          <a:spcAft>
                            <a:spcPct val="0"/>
                          </a:spcAft>
                          <a:buClr>
                            <a:schemeClr val="accent1"/>
                          </a:buClr>
                          <a:buChar char="§"/>
                          <a:defRPr sz="2800" u="none" kern="1200" baseline="0">
                            <a:solidFill>
                              <a:schemeClr val="tx1"/>
                            </a:solidFill>
                            <a:latin typeface="Arial" panose="020B0604020202020204" pitchFamily="34" charset="0"/>
                            <a:ea typeface="隶书" panose="02010509060101010101" pitchFamily="49" charset="-122"/>
                          </a:defRPr>
                        </a:lvl1pPr>
                        <a:lvl2pPr marL="742950" lvl="1" indent="-285750" algn="l" defTabSz="914400" rtl="0" eaLnBrk="1" fontAlgn="base" latinLnBrk="0" hangingPunct="1">
                          <a:lnSpc>
                            <a:spcPct val="100000"/>
                          </a:lnSpc>
                          <a:spcBef>
                            <a:spcPct val="20000"/>
                          </a:spcBef>
                          <a:spcAft>
                            <a:spcPct val="0"/>
                          </a:spcAft>
                          <a:buClr>
                            <a:srgbClr val="339933"/>
                          </a:buClr>
                          <a:buFont typeface="Wingdings" panose="05000000000000000000" pitchFamily="2" charset="2"/>
                          <a:buChar char="«"/>
                          <a:defRPr sz="2400" b="0" i="0" u="none" kern="1200" baseline="0">
                            <a:solidFill>
                              <a:schemeClr val="tx1"/>
                            </a:solidFill>
                            <a:latin typeface="Arial" panose="020B0604020202020204" pitchFamily="34" charset="0"/>
                            <a:ea typeface="隶书" panose="02010509060101010101" pitchFamily="49" charset="-122"/>
                          </a:defRPr>
                        </a:lvl2pPr>
                        <a:lvl3pPr marL="1143000" lvl="2" indent="-228600" algn="l" defTabSz="914400" rtl="0" eaLnBrk="1" fontAlgn="base" latinLnBrk="0" hangingPunct="1">
                          <a:lnSpc>
                            <a:spcPct val="100000"/>
                          </a:lnSpc>
                          <a:spcBef>
                            <a:spcPct val="20000"/>
                          </a:spcBef>
                          <a:spcAft>
                            <a:spcPct val="0"/>
                          </a:spcAft>
                          <a:buClr>
                            <a:srgbClr val="FF3300"/>
                          </a:buClr>
                          <a:buFont typeface="Wingdings" panose="05000000000000000000" pitchFamily="2" charset="2"/>
                          <a:buChar char="v"/>
                          <a:defRPr sz="2000" b="0" i="0" u="none" kern="1200" baseline="0">
                            <a:solidFill>
                              <a:schemeClr val="tx1"/>
                            </a:solidFill>
                            <a:latin typeface="Arial" panose="020B0604020202020204" pitchFamily="34" charset="0"/>
                            <a:ea typeface="隶书" panose="02010509060101010101" pitchFamily="49" charset="-122"/>
                          </a:defRPr>
                        </a:lvl3pPr>
                        <a:lvl4pPr marL="1600200" lvl="3" indent="-228600" algn="l" defTabSz="914400" rtl="0" eaLnBrk="1" fontAlgn="base" latinLnBrk="0" hangingPunct="1">
                          <a:lnSpc>
                            <a:spcPct val="100000"/>
                          </a:lnSpc>
                          <a:spcBef>
                            <a:spcPct val="20000"/>
                          </a:spcBef>
                          <a:spcAft>
                            <a:spcPct val="0"/>
                          </a:spcAft>
                          <a:buClr>
                            <a:srgbClr val="FFCC00"/>
                          </a:buClr>
                          <a:buFont typeface="Wingdings" panose="05000000000000000000" pitchFamily="2" charset="2"/>
                          <a:buChar char="l"/>
                          <a:defRPr sz="1800" b="0" i="0" u="none" kern="1200" baseline="0">
                            <a:solidFill>
                              <a:schemeClr val="tx1"/>
                            </a:solidFill>
                            <a:latin typeface="Arial" panose="020B0604020202020204" pitchFamily="34" charset="0"/>
                            <a:ea typeface="隶书" panose="02010509060101010101" pitchFamily="49" charset="-122"/>
                          </a:defRPr>
                        </a:lvl4pPr>
                        <a:lvl5pPr marL="2057400" lvl="4" indent="-228600" algn="l" defTabSz="914400" rtl="0" eaLnBrk="1" fontAlgn="base" latinLnBrk="0" hangingPunct="1">
                          <a:lnSpc>
                            <a:spcPct val="100000"/>
                          </a:lnSpc>
                          <a:spcBef>
                            <a:spcPct val="20000"/>
                          </a:spcBef>
                          <a:spcAft>
                            <a:spcPct val="0"/>
                          </a:spcAft>
                          <a:buClr>
                            <a:srgbClr val="FF00FF"/>
                          </a:buClr>
                          <a:buFont typeface="Wingdings" panose="05000000000000000000" pitchFamily="2" charset="2"/>
                          <a:buChar char="u"/>
                          <a:defRPr sz="1800" b="0" i="0" u="none" kern="1200" baseline="0">
                            <a:solidFill>
                              <a:schemeClr val="tx1"/>
                            </a:solidFill>
                            <a:latin typeface="Arial" panose="020B0604020202020204" pitchFamily="34" charset="0"/>
                            <a:ea typeface="隶书" panose="02010509060101010101" pitchFamily="49" charset="-122"/>
                          </a:defRPr>
                        </a:lvl5pPr>
                      </a:lstStyle>
                      <a:p>
                        <a:pPr marL="0" lvl="0" indent="0" algn="ctr">
                          <a:buNone/>
                        </a:pPr>
                        <a:r>
                          <a:rPr lang="en-US" altLang="zh-CN" sz="2000"/>
                          <a:t>1</a:t>
                        </a:r>
                        <a:endParaRPr lang="zh-CN" altLang="en-US" sz="2000"/>
                      </a:p>
                    </a:txBody>
                    <a:tcPr marL="0" marR="0" marT="0" marB="0" anchor="ctr" anchorCtr="1">
                      <a:lnL w="28575" cap="flat" cmpd="sng">
                        <a:solidFill>
                          <a:schemeClr val="tx1"/>
                        </a:solidFill>
                        <a:prstDash val="solid"/>
                        <a:miter/>
                        <a:headEnd type="none" w="med" len="med"/>
                        <a:tailEnd type="none" w="med" len="med"/>
                      </a:lnL>
                      <a:lnR w="28575"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noFill/>
                    </a:tcPr>
                  </a:tc>
                </a:tr>
                <a:tr h="304800">
                  <a:tc>
                    <a:txBody>
                      <a:bodyPr/>
                      <a:lstStyle>
                        <a:lvl1pPr marL="342900" lvl="0" indent="-342900" algn="l" defTabSz="914400" rtl="0" eaLnBrk="1" fontAlgn="base" latinLnBrk="0" hangingPunct="1">
                          <a:lnSpc>
                            <a:spcPct val="100000"/>
                          </a:lnSpc>
                          <a:spcBef>
                            <a:spcPct val="20000"/>
                          </a:spcBef>
                          <a:spcAft>
                            <a:spcPct val="0"/>
                          </a:spcAft>
                          <a:buClr>
                            <a:schemeClr val="accent1"/>
                          </a:buClr>
                          <a:buChar char="§"/>
                          <a:defRPr sz="2800" u="none" kern="1200" baseline="0">
                            <a:solidFill>
                              <a:schemeClr val="tx1"/>
                            </a:solidFill>
                            <a:latin typeface="Arial" panose="020B0604020202020204" pitchFamily="34" charset="0"/>
                            <a:ea typeface="隶书" panose="02010509060101010101" pitchFamily="49" charset="-122"/>
                          </a:defRPr>
                        </a:lvl1pPr>
                        <a:lvl2pPr marL="742950" lvl="1" indent="-285750" algn="l" defTabSz="914400" rtl="0" eaLnBrk="1" fontAlgn="base" latinLnBrk="0" hangingPunct="1">
                          <a:lnSpc>
                            <a:spcPct val="100000"/>
                          </a:lnSpc>
                          <a:spcBef>
                            <a:spcPct val="20000"/>
                          </a:spcBef>
                          <a:spcAft>
                            <a:spcPct val="0"/>
                          </a:spcAft>
                          <a:buClr>
                            <a:srgbClr val="339933"/>
                          </a:buClr>
                          <a:buFont typeface="Wingdings" panose="05000000000000000000" pitchFamily="2" charset="2"/>
                          <a:buChar char="«"/>
                          <a:defRPr sz="2400" b="0" i="0" u="none" kern="1200" baseline="0">
                            <a:solidFill>
                              <a:schemeClr val="tx1"/>
                            </a:solidFill>
                            <a:latin typeface="Arial" panose="020B0604020202020204" pitchFamily="34" charset="0"/>
                            <a:ea typeface="隶书" panose="02010509060101010101" pitchFamily="49" charset="-122"/>
                          </a:defRPr>
                        </a:lvl2pPr>
                        <a:lvl3pPr marL="1143000" lvl="2" indent="-228600" algn="l" defTabSz="914400" rtl="0" eaLnBrk="1" fontAlgn="base" latinLnBrk="0" hangingPunct="1">
                          <a:lnSpc>
                            <a:spcPct val="100000"/>
                          </a:lnSpc>
                          <a:spcBef>
                            <a:spcPct val="20000"/>
                          </a:spcBef>
                          <a:spcAft>
                            <a:spcPct val="0"/>
                          </a:spcAft>
                          <a:buClr>
                            <a:srgbClr val="FF3300"/>
                          </a:buClr>
                          <a:buFont typeface="Wingdings" panose="05000000000000000000" pitchFamily="2" charset="2"/>
                          <a:buChar char="v"/>
                          <a:defRPr sz="2000" b="0" i="0" u="none" kern="1200" baseline="0">
                            <a:solidFill>
                              <a:schemeClr val="tx1"/>
                            </a:solidFill>
                            <a:latin typeface="Arial" panose="020B0604020202020204" pitchFamily="34" charset="0"/>
                            <a:ea typeface="隶书" panose="02010509060101010101" pitchFamily="49" charset="-122"/>
                          </a:defRPr>
                        </a:lvl3pPr>
                        <a:lvl4pPr marL="1600200" lvl="3" indent="-228600" algn="l" defTabSz="914400" rtl="0" eaLnBrk="1" fontAlgn="base" latinLnBrk="0" hangingPunct="1">
                          <a:lnSpc>
                            <a:spcPct val="100000"/>
                          </a:lnSpc>
                          <a:spcBef>
                            <a:spcPct val="20000"/>
                          </a:spcBef>
                          <a:spcAft>
                            <a:spcPct val="0"/>
                          </a:spcAft>
                          <a:buClr>
                            <a:srgbClr val="FFCC00"/>
                          </a:buClr>
                          <a:buFont typeface="Wingdings" panose="05000000000000000000" pitchFamily="2" charset="2"/>
                          <a:buChar char="l"/>
                          <a:defRPr sz="1800" b="0" i="0" u="none" kern="1200" baseline="0">
                            <a:solidFill>
                              <a:schemeClr val="tx1"/>
                            </a:solidFill>
                            <a:latin typeface="Arial" panose="020B0604020202020204" pitchFamily="34" charset="0"/>
                            <a:ea typeface="隶书" panose="02010509060101010101" pitchFamily="49" charset="-122"/>
                          </a:defRPr>
                        </a:lvl4pPr>
                        <a:lvl5pPr marL="2057400" lvl="4" indent="-228600" algn="l" defTabSz="914400" rtl="0" eaLnBrk="1" fontAlgn="base" latinLnBrk="0" hangingPunct="1">
                          <a:lnSpc>
                            <a:spcPct val="100000"/>
                          </a:lnSpc>
                          <a:spcBef>
                            <a:spcPct val="20000"/>
                          </a:spcBef>
                          <a:spcAft>
                            <a:spcPct val="0"/>
                          </a:spcAft>
                          <a:buClr>
                            <a:srgbClr val="FF00FF"/>
                          </a:buClr>
                          <a:buFont typeface="Wingdings" panose="05000000000000000000" pitchFamily="2" charset="2"/>
                          <a:buChar char="u"/>
                          <a:defRPr sz="1800" b="0" i="0" u="none" kern="1200" baseline="0">
                            <a:solidFill>
                              <a:schemeClr val="tx1"/>
                            </a:solidFill>
                            <a:latin typeface="Arial" panose="020B0604020202020204" pitchFamily="34" charset="0"/>
                            <a:ea typeface="隶书" panose="02010509060101010101" pitchFamily="49" charset="-122"/>
                          </a:defRPr>
                        </a:lvl5pPr>
                      </a:lstStyle>
                      <a:p>
                        <a:pPr marL="0" lvl="0" indent="0" algn="ctr">
                          <a:buNone/>
                        </a:pPr>
                        <a:r>
                          <a:rPr lang="en-US" altLang="zh-CN" sz="2000"/>
                          <a:t>1</a:t>
                        </a:r>
                        <a:endParaRPr lang="zh-CN" altLang="en-US" sz="2000"/>
                      </a:p>
                    </a:txBody>
                    <a:tcPr marL="0" marR="0" marT="0" marB="0" anchor="ctr" anchorCtr="1">
                      <a:lnL w="28575" cap="flat" cmpd="sng">
                        <a:solidFill>
                          <a:schemeClr val="tx1"/>
                        </a:solidFill>
                        <a:prstDash val="solid"/>
                        <a:miter/>
                        <a:headEnd type="none" w="med" len="med"/>
                        <a:tailEnd type="none" w="med" len="med"/>
                      </a:lnL>
                      <a:lnR w="28575"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noFill/>
                    </a:tcPr>
                  </a:tc>
                </a:tr>
                <a:tr h="304800">
                  <a:tc>
                    <a:txBody>
                      <a:bodyPr/>
                      <a:lstStyle>
                        <a:lvl1pPr marL="342900" lvl="0" indent="-342900" algn="l" defTabSz="914400" rtl="0" eaLnBrk="1" fontAlgn="base" latinLnBrk="0" hangingPunct="1">
                          <a:lnSpc>
                            <a:spcPct val="100000"/>
                          </a:lnSpc>
                          <a:spcBef>
                            <a:spcPct val="20000"/>
                          </a:spcBef>
                          <a:spcAft>
                            <a:spcPct val="0"/>
                          </a:spcAft>
                          <a:buClr>
                            <a:schemeClr val="accent1"/>
                          </a:buClr>
                          <a:buChar char="§"/>
                          <a:defRPr sz="2800" u="none" kern="1200" baseline="0">
                            <a:solidFill>
                              <a:schemeClr val="tx1"/>
                            </a:solidFill>
                            <a:latin typeface="Arial" panose="020B0604020202020204" pitchFamily="34" charset="0"/>
                            <a:ea typeface="隶书" panose="02010509060101010101" pitchFamily="49" charset="-122"/>
                          </a:defRPr>
                        </a:lvl1pPr>
                        <a:lvl2pPr marL="742950" lvl="1" indent="-285750" algn="l" defTabSz="914400" rtl="0" eaLnBrk="1" fontAlgn="base" latinLnBrk="0" hangingPunct="1">
                          <a:lnSpc>
                            <a:spcPct val="100000"/>
                          </a:lnSpc>
                          <a:spcBef>
                            <a:spcPct val="20000"/>
                          </a:spcBef>
                          <a:spcAft>
                            <a:spcPct val="0"/>
                          </a:spcAft>
                          <a:buClr>
                            <a:srgbClr val="339933"/>
                          </a:buClr>
                          <a:buFont typeface="Wingdings" panose="05000000000000000000" pitchFamily="2" charset="2"/>
                          <a:buChar char="«"/>
                          <a:defRPr sz="2400" b="0" i="0" u="none" kern="1200" baseline="0">
                            <a:solidFill>
                              <a:schemeClr val="tx1"/>
                            </a:solidFill>
                            <a:latin typeface="Arial" panose="020B0604020202020204" pitchFamily="34" charset="0"/>
                            <a:ea typeface="隶书" panose="02010509060101010101" pitchFamily="49" charset="-122"/>
                          </a:defRPr>
                        </a:lvl2pPr>
                        <a:lvl3pPr marL="1143000" lvl="2" indent="-228600" algn="l" defTabSz="914400" rtl="0" eaLnBrk="1" fontAlgn="base" latinLnBrk="0" hangingPunct="1">
                          <a:lnSpc>
                            <a:spcPct val="100000"/>
                          </a:lnSpc>
                          <a:spcBef>
                            <a:spcPct val="20000"/>
                          </a:spcBef>
                          <a:spcAft>
                            <a:spcPct val="0"/>
                          </a:spcAft>
                          <a:buClr>
                            <a:srgbClr val="FF3300"/>
                          </a:buClr>
                          <a:buFont typeface="Wingdings" panose="05000000000000000000" pitchFamily="2" charset="2"/>
                          <a:buChar char="v"/>
                          <a:defRPr sz="2000" b="0" i="0" u="none" kern="1200" baseline="0">
                            <a:solidFill>
                              <a:schemeClr val="tx1"/>
                            </a:solidFill>
                            <a:latin typeface="Arial" panose="020B0604020202020204" pitchFamily="34" charset="0"/>
                            <a:ea typeface="隶书" panose="02010509060101010101" pitchFamily="49" charset="-122"/>
                          </a:defRPr>
                        </a:lvl3pPr>
                        <a:lvl4pPr marL="1600200" lvl="3" indent="-228600" algn="l" defTabSz="914400" rtl="0" eaLnBrk="1" fontAlgn="base" latinLnBrk="0" hangingPunct="1">
                          <a:lnSpc>
                            <a:spcPct val="100000"/>
                          </a:lnSpc>
                          <a:spcBef>
                            <a:spcPct val="20000"/>
                          </a:spcBef>
                          <a:spcAft>
                            <a:spcPct val="0"/>
                          </a:spcAft>
                          <a:buClr>
                            <a:srgbClr val="FFCC00"/>
                          </a:buClr>
                          <a:buFont typeface="Wingdings" panose="05000000000000000000" pitchFamily="2" charset="2"/>
                          <a:buChar char="l"/>
                          <a:defRPr sz="1800" b="0" i="0" u="none" kern="1200" baseline="0">
                            <a:solidFill>
                              <a:schemeClr val="tx1"/>
                            </a:solidFill>
                            <a:latin typeface="Arial" panose="020B0604020202020204" pitchFamily="34" charset="0"/>
                            <a:ea typeface="隶书" panose="02010509060101010101" pitchFamily="49" charset="-122"/>
                          </a:defRPr>
                        </a:lvl4pPr>
                        <a:lvl5pPr marL="2057400" lvl="4" indent="-228600" algn="l" defTabSz="914400" rtl="0" eaLnBrk="1" fontAlgn="base" latinLnBrk="0" hangingPunct="1">
                          <a:lnSpc>
                            <a:spcPct val="100000"/>
                          </a:lnSpc>
                          <a:spcBef>
                            <a:spcPct val="20000"/>
                          </a:spcBef>
                          <a:spcAft>
                            <a:spcPct val="0"/>
                          </a:spcAft>
                          <a:buClr>
                            <a:srgbClr val="FF00FF"/>
                          </a:buClr>
                          <a:buFont typeface="Wingdings" panose="05000000000000000000" pitchFamily="2" charset="2"/>
                          <a:buChar char="u"/>
                          <a:defRPr sz="1800" b="0" i="0" u="none" kern="1200" baseline="0">
                            <a:solidFill>
                              <a:schemeClr val="tx1"/>
                            </a:solidFill>
                            <a:latin typeface="Arial" panose="020B0604020202020204" pitchFamily="34" charset="0"/>
                            <a:ea typeface="隶书" panose="02010509060101010101" pitchFamily="49" charset="-122"/>
                          </a:defRPr>
                        </a:lvl5pPr>
                      </a:lstStyle>
                      <a:p>
                        <a:pPr marL="0" lvl="0" indent="0" algn="ctr">
                          <a:buNone/>
                        </a:pPr>
                        <a:r>
                          <a:rPr lang="en-US" altLang="zh-CN" sz="2000"/>
                          <a:t>1</a:t>
                        </a:r>
                        <a:endParaRPr lang="zh-CN" altLang="en-US" sz="2000"/>
                      </a:p>
                    </a:txBody>
                    <a:tcPr marL="0" marR="0" marT="0" marB="0" anchor="ctr" anchorCtr="1">
                      <a:lnL w="28575" cap="flat" cmpd="sng">
                        <a:solidFill>
                          <a:schemeClr val="tx1"/>
                        </a:solidFill>
                        <a:prstDash val="solid"/>
                        <a:miter/>
                        <a:headEnd type="none" w="med" len="med"/>
                        <a:tailEnd type="none" w="med" len="med"/>
                      </a:lnL>
                      <a:lnR w="28575"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noFill/>
                    </a:tcPr>
                  </a:tc>
                </a:tr>
                <a:tr h="304800">
                  <a:tc>
                    <a:txBody>
                      <a:bodyPr/>
                      <a:lstStyle>
                        <a:lvl1pPr marL="342900" lvl="0" indent="-342900" algn="l" defTabSz="914400" rtl="0" eaLnBrk="1" fontAlgn="base" latinLnBrk="0" hangingPunct="1">
                          <a:lnSpc>
                            <a:spcPct val="100000"/>
                          </a:lnSpc>
                          <a:spcBef>
                            <a:spcPct val="20000"/>
                          </a:spcBef>
                          <a:spcAft>
                            <a:spcPct val="0"/>
                          </a:spcAft>
                          <a:buClr>
                            <a:schemeClr val="accent1"/>
                          </a:buClr>
                          <a:buChar char="§"/>
                          <a:defRPr sz="2800" u="none" kern="1200" baseline="0">
                            <a:solidFill>
                              <a:schemeClr val="tx1"/>
                            </a:solidFill>
                            <a:latin typeface="Arial" panose="020B0604020202020204" pitchFamily="34" charset="0"/>
                            <a:ea typeface="隶书" panose="02010509060101010101" pitchFamily="49" charset="-122"/>
                          </a:defRPr>
                        </a:lvl1pPr>
                        <a:lvl2pPr marL="742950" lvl="1" indent="-285750" algn="l" defTabSz="914400" rtl="0" eaLnBrk="1" fontAlgn="base" latinLnBrk="0" hangingPunct="1">
                          <a:lnSpc>
                            <a:spcPct val="100000"/>
                          </a:lnSpc>
                          <a:spcBef>
                            <a:spcPct val="20000"/>
                          </a:spcBef>
                          <a:spcAft>
                            <a:spcPct val="0"/>
                          </a:spcAft>
                          <a:buClr>
                            <a:srgbClr val="339933"/>
                          </a:buClr>
                          <a:buFont typeface="Wingdings" panose="05000000000000000000" pitchFamily="2" charset="2"/>
                          <a:buChar char="«"/>
                          <a:defRPr sz="2400" b="0" i="0" u="none" kern="1200" baseline="0">
                            <a:solidFill>
                              <a:schemeClr val="tx1"/>
                            </a:solidFill>
                            <a:latin typeface="Arial" panose="020B0604020202020204" pitchFamily="34" charset="0"/>
                            <a:ea typeface="隶书" panose="02010509060101010101" pitchFamily="49" charset="-122"/>
                          </a:defRPr>
                        </a:lvl2pPr>
                        <a:lvl3pPr marL="1143000" lvl="2" indent="-228600" algn="l" defTabSz="914400" rtl="0" eaLnBrk="1" fontAlgn="base" latinLnBrk="0" hangingPunct="1">
                          <a:lnSpc>
                            <a:spcPct val="100000"/>
                          </a:lnSpc>
                          <a:spcBef>
                            <a:spcPct val="20000"/>
                          </a:spcBef>
                          <a:spcAft>
                            <a:spcPct val="0"/>
                          </a:spcAft>
                          <a:buClr>
                            <a:srgbClr val="FF3300"/>
                          </a:buClr>
                          <a:buFont typeface="Wingdings" panose="05000000000000000000" pitchFamily="2" charset="2"/>
                          <a:buChar char="v"/>
                          <a:defRPr sz="2000" b="0" i="0" u="none" kern="1200" baseline="0">
                            <a:solidFill>
                              <a:schemeClr val="tx1"/>
                            </a:solidFill>
                            <a:latin typeface="Arial" panose="020B0604020202020204" pitchFamily="34" charset="0"/>
                            <a:ea typeface="隶书" panose="02010509060101010101" pitchFamily="49" charset="-122"/>
                          </a:defRPr>
                        </a:lvl3pPr>
                        <a:lvl4pPr marL="1600200" lvl="3" indent="-228600" algn="l" defTabSz="914400" rtl="0" eaLnBrk="1" fontAlgn="base" latinLnBrk="0" hangingPunct="1">
                          <a:lnSpc>
                            <a:spcPct val="100000"/>
                          </a:lnSpc>
                          <a:spcBef>
                            <a:spcPct val="20000"/>
                          </a:spcBef>
                          <a:spcAft>
                            <a:spcPct val="0"/>
                          </a:spcAft>
                          <a:buClr>
                            <a:srgbClr val="FFCC00"/>
                          </a:buClr>
                          <a:buFont typeface="Wingdings" panose="05000000000000000000" pitchFamily="2" charset="2"/>
                          <a:buChar char="l"/>
                          <a:defRPr sz="1800" b="0" i="0" u="none" kern="1200" baseline="0">
                            <a:solidFill>
                              <a:schemeClr val="tx1"/>
                            </a:solidFill>
                            <a:latin typeface="Arial" panose="020B0604020202020204" pitchFamily="34" charset="0"/>
                            <a:ea typeface="隶书" panose="02010509060101010101" pitchFamily="49" charset="-122"/>
                          </a:defRPr>
                        </a:lvl4pPr>
                        <a:lvl5pPr marL="2057400" lvl="4" indent="-228600" algn="l" defTabSz="914400" rtl="0" eaLnBrk="1" fontAlgn="base" latinLnBrk="0" hangingPunct="1">
                          <a:lnSpc>
                            <a:spcPct val="100000"/>
                          </a:lnSpc>
                          <a:spcBef>
                            <a:spcPct val="20000"/>
                          </a:spcBef>
                          <a:spcAft>
                            <a:spcPct val="0"/>
                          </a:spcAft>
                          <a:buClr>
                            <a:srgbClr val="FF00FF"/>
                          </a:buClr>
                          <a:buFont typeface="Wingdings" panose="05000000000000000000" pitchFamily="2" charset="2"/>
                          <a:buChar char="u"/>
                          <a:defRPr sz="1800" b="0" i="0" u="none" kern="1200" baseline="0">
                            <a:solidFill>
                              <a:schemeClr val="tx1"/>
                            </a:solidFill>
                            <a:latin typeface="Arial" panose="020B0604020202020204" pitchFamily="34" charset="0"/>
                            <a:ea typeface="隶书" panose="02010509060101010101" pitchFamily="49" charset="-122"/>
                          </a:defRPr>
                        </a:lvl5pPr>
                      </a:lstStyle>
                      <a:p>
                        <a:pPr marL="0" lvl="0" indent="0" algn="ctr">
                          <a:buNone/>
                        </a:pPr>
                        <a:r>
                          <a:rPr lang="en-US" altLang="zh-CN" sz="2000"/>
                          <a:t>1</a:t>
                        </a:r>
                        <a:endParaRPr lang="zh-CN" altLang="en-US" sz="2000"/>
                      </a:p>
                    </a:txBody>
                    <a:tcPr marL="0" marR="0" marT="0" marB="0" anchor="ctr" anchorCtr="1">
                      <a:lnL w="28575" cap="flat" cmpd="sng">
                        <a:solidFill>
                          <a:schemeClr val="tx1"/>
                        </a:solidFill>
                        <a:prstDash val="solid"/>
                        <a:miter/>
                        <a:headEnd type="none" w="med" len="med"/>
                        <a:tailEnd type="none" w="med" len="med"/>
                      </a:lnL>
                      <a:lnR w="28575"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noFill/>
                    </a:tcPr>
                  </a:tc>
                </a:tr>
                <a:tr h="304800">
                  <a:tc>
                    <a:txBody>
                      <a:bodyPr/>
                      <a:lstStyle>
                        <a:lvl1pPr marL="342900" lvl="0" indent="-342900" algn="l" defTabSz="914400" rtl="0" eaLnBrk="1" fontAlgn="base" latinLnBrk="0" hangingPunct="1">
                          <a:lnSpc>
                            <a:spcPct val="100000"/>
                          </a:lnSpc>
                          <a:spcBef>
                            <a:spcPct val="20000"/>
                          </a:spcBef>
                          <a:spcAft>
                            <a:spcPct val="0"/>
                          </a:spcAft>
                          <a:buClr>
                            <a:schemeClr val="accent1"/>
                          </a:buClr>
                          <a:buChar char="§"/>
                          <a:defRPr sz="2800" u="none" kern="1200" baseline="0">
                            <a:solidFill>
                              <a:schemeClr val="tx1"/>
                            </a:solidFill>
                            <a:latin typeface="Arial" panose="020B0604020202020204" pitchFamily="34" charset="0"/>
                            <a:ea typeface="隶书" panose="02010509060101010101" pitchFamily="49" charset="-122"/>
                          </a:defRPr>
                        </a:lvl1pPr>
                        <a:lvl2pPr marL="742950" lvl="1" indent="-285750" algn="l" defTabSz="914400" rtl="0" eaLnBrk="1" fontAlgn="base" latinLnBrk="0" hangingPunct="1">
                          <a:lnSpc>
                            <a:spcPct val="100000"/>
                          </a:lnSpc>
                          <a:spcBef>
                            <a:spcPct val="20000"/>
                          </a:spcBef>
                          <a:spcAft>
                            <a:spcPct val="0"/>
                          </a:spcAft>
                          <a:buClr>
                            <a:srgbClr val="339933"/>
                          </a:buClr>
                          <a:buFont typeface="Wingdings" panose="05000000000000000000" pitchFamily="2" charset="2"/>
                          <a:buChar char="«"/>
                          <a:defRPr sz="2400" b="0" i="0" u="none" kern="1200" baseline="0">
                            <a:solidFill>
                              <a:schemeClr val="tx1"/>
                            </a:solidFill>
                            <a:latin typeface="Arial" panose="020B0604020202020204" pitchFamily="34" charset="0"/>
                            <a:ea typeface="隶书" panose="02010509060101010101" pitchFamily="49" charset="-122"/>
                          </a:defRPr>
                        </a:lvl2pPr>
                        <a:lvl3pPr marL="1143000" lvl="2" indent="-228600" algn="l" defTabSz="914400" rtl="0" eaLnBrk="1" fontAlgn="base" latinLnBrk="0" hangingPunct="1">
                          <a:lnSpc>
                            <a:spcPct val="100000"/>
                          </a:lnSpc>
                          <a:spcBef>
                            <a:spcPct val="20000"/>
                          </a:spcBef>
                          <a:spcAft>
                            <a:spcPct val="0"/>
                          </a:spcAft>
                          <a:buClr>
                            <a:srgbClr val="FF3300"/>
                          </a:buClr>
                          <a:buFont typeface="Wingdings" panose="05000000000000000000" pitchFamily="2" charset="2"/>
                          <a:buChar char="v"/>
                          <a:defRPr sz="2000" b="0" i="0" u="none" kern="1200" baseline="0">
                            <a:solidFill>
                              <a:schemeClr val="tx1"/>
                            </a:solidFill>
                            <a:latin typeface="Arial" panose="020B0604020202020204" pitchFamily="34" charset="0"/>
                            <a:ea typeface="隶书" panose="02010509060101010101" pitchFamily="49" charset="-122"/>
                          </a:defRPr>
                        </a:lvl3pPr>
                        <a:lvl4pPr marL="1600200" lvl="3" indent="-228600" algn="l" defTabSz="914400" rtl="0" eaLnBrk="1" fontAlgn="base" latinLnBrk="0" hangingPunct="1">
                          <a:lnSpc>
                            <a:spcPct val="100000"/>
                          </a:lnSpc>
                          <a:spcBef>
                            <a:spcPct val="20000"/>
                          </a:spcBef>
                          <a:spcAft>
                            <a:spcPct val="0"/>
                          </a:spcAft>
                          <a:buClr>
                            <a:srgbClr val="FFCC00"/>
                          </a:buClr>
                          <a:buFont typeface="Wingdings" panose="05000000000000000000" pitchFamily="2" charset="2"/>
                          <a:buChar char="l"/>
                          <a:defRPr sz="1800" b="0" i="0" u="none" kern="1200" baseline="0">
                            <a:solidFill>
                              <a:schemeClr val="tx1"/>
                            </a:solidFill>
                            <a:latin typeface="Arial" panose="020B0604020202020204" pitchFamily="34" charset="0"/>
                            <a:ea typeface="隶书" panose="02010509060101010101" pitchFamily="49" charset="-122"/>
                          </a:defRPr>
                        </a:lvl4pPr>
                        <a:lvl5pPr marL="2057400" lvl="4" indent="-228600" algn="l" defTabSz="914400" rtl="0" eaLnBrk="1" fontAlgn="base" latinLnBrk="0" hangingPunct="1">
                          <a:lnSpc>
                            <a:spcPct val="100000"/>
                          </a:lnSpc>
                          <a:spcBef>
                            <a:spcPct val="20000"/>
                          </a:spcBef>
                          <a:spcAft>
                            <a:spcPct val="0"/>
                          </a:spcAft>
                          <a:buClr>
                            <a:srgbClr val="FF00FF"/>
                          </a:buClr>
                          <a:buFont typeface="Wingdings" panose="05000000000000000000" pitchFamily="2" charset="2"/>
                          <a:buChar char="u"/>
                          <a:defRPr sz="1800" b="0" i="0" u="none" kern="1200" baseline="0">
                            <a:solidFill>
                              <a:schemeClr val="tx1"/>
                            </a:solidFill>
                            <a:latin typeface="Arial" panose="020B0604020202020204" pitchFamily="34" charset="0"/>
                            <a:ea typeface="隶书" panose="02010509060101010101" pitchFamily="49" charset="-122"/>
                          </a:defRPr>
                        </a:lvl5pPr>
                      </a:lstStyle>
                      <a:p>
                        <a:pPr marL="0" lvl="0" indent="0" algn="ctr">
                          <a:buNone/>
                        </a:pPr>
                        <a:r>
                          <a:rPr lang="en-US" altLang="zh-CN" sz="2000"/>
                          <a:t>1</a:t>
                        </a:r>
                        <a:endParaRPr lang="zh-CN" altLang="en-US" sz="2000"/>
                      </a:p>
                    </a:txBody>
                    <a:tcPr marL="0" marR="0" marT="0" marB="0" anchor="ctr" anchorCtr="1">
                      <a:lnL w="28575" cap="flat" cmpd="sng">
                        <a:solidFill>
                          <a:schemeClr val="tx1"/>
                        </a:solidFill>
                        <a:prstDash val="solid"/>
                        <a:miter/>
                        <a:headEnd type="none" w="med" len="med"/>
                        <a:tailEnd type="none" w="med" len="med"/>
                      </a:lnL>
                      <a:lnR w="28575"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28575" cap="flat" cmpd="sng">
                        <a:solidFill>
                          <a:schemeClr val="tx1"/>
                        </a:solidFill>
                        <a:prstDash val="solid"/>
                        <a:miter/>
                        <a:headEnd type="none" w="med" len="med"/>
                        <a:tailEnd type="none" w="med" len="med"/>
                      </a:lnB>
                      <a:lnTlToBr>
                        <a:noFill/>
                      </a:lnTlToBr>
                      <a:lnBlToTr>
                        <a:noFill/>
                      </a:lnBlToTr>
                      <a:noFill/>
                    </a:tcPr>
                  </a:tc>
                </a:tr>
              </a:tbl>
            </a:graphicData>
          </a:graphic>
        </p:graphicFrame>
        <p:graphicFrame>
          <p:nvGraphicFramePr>
            <p:cNvPr id="101671" name="表格 101670"/>
            <p:cNvGraphicFramePr/>
            <p:nvPr/>
          </p:nvGraphicFramePr>
          <p:xfrm>
            <a:off x="7280910" y="4034155"/>
            <a:ext cx="304800" cy="1828800"/>
          </p:xfrm>
          <a:graphic>
            <a:graphicData uri="http://schemas.openxmlformats.org/drawingml/2006/table">
              <a:tbl>
                <a:tblPr/>
                <a:tblGrid>
                  <a:gridCol w="304800"/>
                </a:tblGrid>
                <a:tr h="300038">
                  <a:tc>
                    <a:txBody>
                      <a:bodyPr/>
                      <a:lstStyle>
                        <a:lvl1pPr marL="342900" lvl="0" indent="-342900" algn="l" defTabSz="914400" rtl="0" eaLnBrk="1" fontAlgn="base" latinLnBrk="0" hangingPunct="1">
                          <a:lnSpc>
                            <a:spcPct val="100000"/>
                          </a:lnSpc>
                          <a:spcBef>
                            <a:spcPct val="20000"/>
                          </a:spcBef>
                          <a:spcAft>
                            <a:spcPct val="0"/>
                          </a:spcAft>
                          <a:buClr>
                            <a:schemeClr val="accent1"/>
                          </a:buClr>
                          <a:buChar char="§"/>
                          <a:defRPr sz="2800" u="none" kern="1200" baseline="0">
                            <a:solidFill>
                              <a:schemeClr val="tx1"/>
                            </a:solidFill>
                            <a:latin typeface="Arial" panose="020B0604020202020204" pitchFamily="34" charset="0"/>
                            <a:ea typeface="隶书" panose="02010509060101010101" pitchFamily="49" charset="-122"/>
                          </a:defRPr>
                        </a:lvl1pPr>
                        <a:lvl2pPr marL="742950" lvl="1" indent="-285750" algn="l" defTabSz="914400" rtl="0" eaLnBrk="1" fontAlgn="base" latinLnBrk="0" hangingPunct="1">
                          <a:lnSpc>
                            <a:spcPct val="100000"/>
                          </a:lnSpc>
                          <a:spcBef>
                            <a:spcPct val="20000"/>
                          </a:spcBef>
                          <a:spcAft>
                            <a:spcPct val="0"/>
                          </a:spcAft>
                          <a:buClr>
                            <a:srgbClr val="339933"/>
                          </a:buClr>
                          <a:buFont typeface="Wingdings" panose="05000000000000000000" pitchFamily="2" charset="2"/>
                          <a:buChar char="«"/>
                          <a:defRPr sz="2400" b="0" i="0" u="none" kern="1200" baseline="0">
                            <a:solidFill>
                              <a:schemeClr val="tx1"/>
                            </a:solidFill>
                            <a:latin typeface="Arial" panose="020B0604020202020204" pitchFamily="34" charset="0"/>
                            <a:ea typeface="隶书" panose="02010509060101010101" pitchFamily="49" charset="-122"/>
                          </a:defRPr>
                        </a:lvl2pPr>
                        <a:lvl3pPr marL="1143000" lvl="2" indent="-228600" algn="l" defTabSz="914400" rtl="0" eaLnBrk="1" fontAlgn="base" latinLnBrk="0" hangingPunct="1">
                          <a:lnSpc>
                            <a:spcPct val="100000"/>
                          </a:lnSpc>
                          <a:spcBef>
                            <a:spcPct val="20000"/>
                          </a:spcBef>
                          <a:spcAft>
                            <a:spcPct val="0"/>
                          </a:spcAft>
                          <a:buClr>
                            <a:srgbClr val="FF3300"/>
                          </a:buClr>
                          <a:buFont typeface="Wingdings" panose="05000000000000000000" pitchFamily="2" charset="2"/>
                          <a:buChar char="v"/>
                          <a:defRPr sz="2000" b="0" i="0" u="none" kern="1200" baseline="0">
                            <a:solidFill>
                              <a:schemeClr val="tx1"/>
                            </a:solidFill>
                            <a:latin typeface="Arial" panose="020B0604020202020204" pitchFamily="34" charset="0"/>
                            <a:ea typeface="隶书" panose="02010509060101010101" pitchFamily="49" charset="-122"/>
                          </a:defRPr>
                        </a:lvl3pPr>
                        <a:lvl4pPr marL="1600200" lvl="3" indent="-228600" algn="l" defTabSz="914400" rtl="0" eaLnBrk="1" fontAlgn="base" latinLnBrk="0" hangingPunct="1">
                          <a:lnSpc>
                            <a:spcPct val="100000"/>
                          </a:lnSpc>
                          <a:spcBef>
                            <a:spcPct val="20000"/>
                          </a:spcBef>
                          <a:spcAft>
                            <a:spcPct val="0"/>
                          </a:spcAft>
                          <a:buClr>
                            <a:srgbClr val="FFCC00"/>
                          </a:buClr>
                          <a:buFont typeface="Wingdings" panose="05000000000000000000" pitchFamily="2" charset="2"/>
                          <a:buChar char="l"/>
                          <a:defRPr sz="1800" b="0" i="0" u="none" kern="1200" baseline="0">
                            <a:solidFill>
                              <a:schemeClr val="tx1"/>
                            </a:solidFill>
                            <a:latin typeface="Arial" panose="020B0604020202020204" pitchFamily="34" charset="0"/>
                            <a:ea typeface="隶书" panose="02010509060101010101" pitchFamily="49" charset="-122"/>
                          </a:defRPr>
                        </a:lvl4pPr>
                        <a:lvl5pPr marL="2057400" lvl="4" indent="-228600" algn="l" defTabSz="914400" rtl="0" eaLnBrk="1" fontAlgn="base" latinLnBrk="0" hangingPunct="1">
                          <a:lnSpc>
                            <a:spcPct val="100000"/>
                          </a:lnSpc>
                          <a:spcBef>
                            <a:spcPct val="20000"/>
                          </a:spcBef>
                          <a:spcAft>
                            <a:spcPct val="0"/>
                          </a:spcAft>
                          <a:buClr>
                            <a:srgbClr val="FF00FF"/>
                          </a:buClr>
                          <a:buFont typeface="Wingdings" panose="05000000000000000000" pitchFamily="2" charset="2"/>
                          <a:buChar char="u"/>
                          <a:defRPr sz="1800" b="0" i="0" u="none" kern="1200" baseline="0">
                            <a:solidFill>
                              <a:schemeClr val="tx1"/>
                            </a:solidFill>
                            <a:latin typeface="Arial" panose="020B0604020202020204" pitchFamily="34" charset="0"/>
                            <a:ea typeface="隶书" panose="02010509060101010101" pitchFamily="49" charset="-122"/>
                          </a:defRPr>
                        </a:lvl5pPr>
                      </a:lstStyle>
                      <a:p>
                        <a:pPr marL="0" lvl="0" indent="0" algn="ctr">
                          <a:buNone/>
                        </a:pPr>
                        <a:r>
                          <a:rPr lang="en-US" altLang="zh-CN" sz="1800" b="1"/>
                          <a:t>0</a:t>
                        </a:r>
                        <a:endParaRPr lang="zh-CN" altLang="en-US" sz="1800" b="1"/>
                      </a:p>
                    </a:txBody>
                    <a:tcPr marL="0" marR="0" marT="0" marB="0" anchor="ctr" anchorCtr="1">
                      <a:lnL cap="flat">
                        <a:noFill/>
                      </a:lnL>
                      <a:lnR cap="flat">
                        <a:noFill/>
                      </a:lnR>
                      <a:lnT cap="flat">
                        <a:noFill/>
                      </a:lnT>
                      <a:lnB>
                        <a:noFill/>
                      </a:lnB>
                      <a:lnTlToBr>
                        <a:noFill/>
                      </a:lnTlToBr>
                      <a:lnBlToTr>
                        <a:noFill/>
                      </a:lnBlToTr>
                      <a:noFill/>
                    </a:tcPr>
                  </a:tc>
                </a:tr>
                <a:tr h="298450">
                  <a:tc>
                    <a:txBody>
                      <a:bodyPr/>
                      <a:lstStyle>
                        <a:lvl1pPr marL="342900" lvl="0" indent="-342900" algn="l" defTabSz="914400" rtl="0" eaLnBrk="1" fontAlgn="base" latinLnBrk="0" hangingPunct="1">
                          <a:lnSpc>
                            <a:spcPct val="100000"/>
                          </a:lnSpc>
                          <a:spcBef>
                            <a:spcPct val="20000"/>
                          </a:spcBef>
                          <a:spcAft>
                            <a:spcPct val="0"/>
                          </a:spcAft>
                          <a:buClr>
                            <a:schemeClr val="accent1"/>
                          </a:buClr>
                          <a:buChar char="§"/>
                          <a:defRPr sz="2800" u="none" kern="1200" baseline="0">
                            <a:solidFill>
                              <a:schemeClr val="tx1"/>
                            </a:solidFill>
                            <a:latin typeface="Arial" panose="020B0604020202020204" pitchFamily="34" charset="0"/>
                            <a:ea typeface="隶书" panose="02010509060101010101" pitchFamily="49" charset="-122"/>
                          </a:defRPr>
                        </a:lvl1pPr>
                        <a:lvl2pPr marL="742950" lvl="1" indent="-285750" algn="l" defTabSz="914400" rtl="0" eaLnBrk="1" fontAlgn="base" latinLnBrk="0" hangingPunct="1">
                          <a:lnSpc>
                            <a:spcPct val="100000"/>
                          </a:lnSpc>
                          <a:spcBef>
                            <a:spcPct val="20000"/>
                          </a:spcBef>
                          <a:spcAft>
                            <a:spcPct val="0"/>
                          </a:spcAft>
                          <a:buClr>
                            <a:srgbClr val="339933"/>
                          </a:buClr>
                          <a:buFont typeface="Wingdings" panose="05000000000000000000" pitchFamily="2" charset="2"/>
                          <a:buChar char="«"/>
                          <a:defRPr sz="2400" b="0" i="0" u="none" kern="1200" baseline="0">
                            <a:solidFill>
                              <a:schemeClr val="tx1"/>
                            </a:solidFill>
                            <a:latin typeface="Arial" panose="020B0604020202020204" pitchFamily="34" charset="0"/>
                            <a:ea typeface="隶书" panose="02010509060101010101" pitchFamily="49" charset="-122"/>
                          </a:defRPr>
                        </a:lvl2pPr>
                        <a:lvl3pPr marL="1143000" lvl="2" indent="-228600" algn="l" defTabSz="914400" rtl="0" eaLnBrk="1" fontAlgn="base" latinLnBrk="0" hangingPunct="1">
                          <a:lnSpc>
                            <a:spcPct val="100000"/>
                          </a:lnSpc>
                          <a:spcBef>
                            <a:spcPct val="20000"/>
                          </a:spcBef>
                          <a:spcAft>
                            <a:spcPct val="0"/>
                          </a:spcAft>
                          <a:buClr>
                            <a:srgbClr val="FF3300"/>
                          </a:buClr>
                          <a:buFont typeface="Wingdings" panose="05000000000000000000" pitchFamily="2" charset="2"/>
                          <a:buChar char="v"/>
                          <a:defRPr sz="2000" b="0" i="0" u="none" kern="1200" baseline="0">
                            <a:solidFill>
                              <a:schemeClr val="tx1"/>
                            </a:solidFill>
                            <a:latin typeface="Arial" panose="020B0604020202020204" pitchFamily="34" charset="0"/>
                            <a:ea typeface="隶书" panose="02010509060101010101" pitchFamily="49" charset="-122"/>
                          </a:defRPr>
                        </a:lvl3pPr>
                        <a:lvl4pPr marL="1600200" lvl="3" indent="-228600" algn="l" defTabSz="914400" rtl="0" eaLnBrk="1" fontAlgn="base" latinLnBrk="0" hangingPunct="1">
                          <a:lnSpc>
                            <a:spcPct val="100000"/>
                          </a:lnSpc>
                          <a:spcBef>
                            <a:spcPct val="20000"/>
                          </a:spcBef>
                          <a:spcAft>
                            <a:spcPct val="0"/>
                          </a:spcAft>
                          <a:buClr>
                            <a:srgbClr val="FFCC00"/>
                          </a:buClr>
                          <a:buFont typeface="Wingdings" panose="05000000000000000000" pitchFamily="2" charset="2"/>
                          <a:buChar char="l"/>
                          <a:defRPr sz="1800" b="0" i="0" u="none" kern="1200" baseline="0">
                            <a:solidFill>
                              <a:schemeClr val="tx1"/>
                            </a:solidFill>
                            <a:latin typeface="Arial" panose="020B0604020202020204" pitchFamily="34" charset="0"/>
                            <a:ea typeface="隶书" panose="02010509060101010101" pitchFamily="49" charset="-122"/>
                          </a:defRPr>
                        </a:lvl4pPr>
                        <a:lvl5pPr marL="2057400" lvl="4" indent="-228600" algn="l" defTabSz="914400" rtl="0" eaLnBrk="1" fontAlgn="base" latinLnBrk="0" hangingPunct="1">
                          <a:lnSpc>
                            <a:spcPct val="100000"/>
                          </a:lnSpc>
                          <a:spcBef>
                            <a:spcPct val="20000"/>
                          </a:spcBef>
                          <a:spcAft>
                            <a:spcPct val="0"/>
                          </a:spcAft>
                          <a:buClr>
                            <a:srgbClr val="FF00FF"/>
                          </a:buClr>
                          <a:buFont typeface="Wingdings" panose="05000000000000000000" pitchFamily="2" charset="2"/>
                          <a:buChar char="u"/>
                          <a:defRPr sz="1800" b="0" i="0" u="none" kern="1200" baseline="0">
                            <a:solidFill>
                              <a:schemeClr val="tx1"/>
                            </a:solidFill>
                            <a:latin typeface="Arial" panose="020B0604020202020204" pitchFamily="34" charset="0"/>
                            <a:ea typeface="隶书" panose="02010509060101010101" pitchFamily="49" charset="-122"/>
                          </a:defRPr>
                        </a:lvl5pPr>
                      </a:lstStyle>
                      <a:p>
                        <a:pPr marL="0" lvl="0" indent="0" algn="ctr">
                          <a:buNone/>
                        </a:pPr>
                        <a:r>
                          <a:rPr lang="en-US" altLang="zh-CN" sz="1800" b="1"/>
                          <a:t>1</a:t>
                        </a:r>
                        <a:endParaRPr lang="zh-CN" altLang="en-US" sz="1800" b="1"/>
                      </a:p>
                    </a:txBody>
                    <a:tcPr marL="0" marR="0" marT="0" marB="0" anchor="ctr" anchorCtr="1">
                      <a:lnL cap="flat">
                        <a:noFill/>
                      </a:lnL>
                      <a:lnR cap="flat">
                        <a:noFill/>
                      </a:lnR>
                      <a:lnT>
                        <a:noFill/>
                      </a:lnT>
                      <a:lnB>
                        <a:noFill/>
                      </a:lnB>
                      <a:lnTlToBr>
                        <a:noFill/>
                      </a:lnTlToBr>
                      <a:lnBlToTr>
                        <a:noFill/>
                      </a:lnBlToTr>
                      <a:noFill/>
                    </a:tcPr>
                  </a:tc>
                </a:tr>
                <a:tr h="300037">
                  <a:tc>
                    <a:txBody>
                      <a:bodyPr/>
                      <a:lstStyle>
                        <a:lvl1pPr marL="342900" lvl="0" indent="-342900" algn="l" defTabSz="914400" rtl="0" eaLnBrk="1" fontAlgn="base" latinLnBrk="0" hangingPunct="1">
                          <a:lnSpc>
                            <a:spcPct val="100000"/>
                          </a:lnSpc>
                          <a:spcBef>
                            <a:spcPct val="20000"/>
                          </a:spcBef>
                          <a:spcAft>
                            <a:spcPct val="0"/>
                          </a:spcAft>
                          <a:buClr>
                            <a:schemeClr val="accent1"/>
                          </a:buClr>
                          <a:buChar char="§"/>
                          <a:defRPr sz="2800" u="none" kern="1200" baseline="0">
                            <a:solidFill>
                              <a:schemeClr val="tx1"/>
                            </a:solidFill>
                            <a:latin typeface="Arial" panose="020B0604020202020204" pitchFamily="34" charset="0"/>
                            <a:ea typeface="隶书" panose="02010509060101010101" pitchFamily="49" charset="-122"/>
                          </a:defRPr>
                        </a:lvl1pPr>
                        <a:lvl2pPr marL="742950" lvl="1" indent="-285750" algn="l" defTabSz="914400" rtl="0" eaLnBrk="1" fontAlgn="base" latinLnBrk="0" hangingPunct="1">
                          <a:lnSpc>
                            <a:spcPct val="100000"/>
                          </a:lnSpc>
                          <a:spcBef>
                            <a:spcPct val="20000"/>
                          </a:spcBef>
                          <a:spcAft>
                            <a:spcPct val="0"/>
                          </a:spcAft>
                          <a:buClr>
                            <a:srgbClr val="339933"/>
                          </a:buClr>
                          <a:buFont typeface="Wingdings" panose="05000000000000000000" pitchFamily="2" charset="2"/>
                          <a:buChar char="«"/>
                          <a:defRPr sz="2400" b="0" i="0" u="none" kern="1200" baseline="0">
                            <a:solidFill>
                              <a:schemeClr val="tx1"/>
                            </a:solidFill>
                            <a:latin typeface="Arial" panose="020B0604020202020204" pitchFamily="34" charset="0"/>
                            <a:ea typeface="隶书" panose="02010509060101010101" pitchFamily="49" charset="-122"/>
                          </a:defRPr>
                        </a:lvl2pPr>
                        <a:lvl3pPr marL="1143000" lvl="2" indent="-228600" algn="l" defTabSz="914400" rtl="0" eaLnBrk="1" fontAlgn="base" latinLnBrk="0" hangingPunct="1">
                          <a:lnSpc>
                            <a:spcPct val="100000"/>
                          </a:lnSpc>
                          <a:spcBef>
                            <a:spcPct val="20000"/>
                          </a:spcBef>
                          <a:spcAft>
                            <a:spcPct val="0"/>
                          </a:spcAft>
                          <a:buClr>
                            <a:srgbClr val="FF3300"/>
                          </a:buClr>
                          <a:buFont typeface="Wingdings" panose="05000000000000000000" pitchFamily="2" charset="2"/>
                          <a:buChar char="v"/>
                          <a:defRPr sz="2000" b="0" i="0" u="none" kern="1200" baseline="0">
                            <a:solidFill>
                              <a:schemeClr val="tx1"/>
                            </a:solidFill>
                            <a:latin typeface="Arial" panose="020B0604020202020204" pitchFamily="34" charset="0"/>
                            <a:ea typeface="隶书" panose="02010509060101010101" pitchFamily="49" charset="-122"/>
                          </a:defRPr>
                        </a:lvl3pPr>
                        <a:lvl4pPr marL="1600200" lvl="3" indent="-228600" algn="l" defTabSz="914400" rtl="0" eaLnBrk="1" fontAlgn="base" latinLnBrk="0" hangingPunct="1">
                          <a:lnSpc>
                            <a:spcPct val="100000"/>
                          </a:lnSpc>
                          <a:spcBef>
                            <a:spcPct val="20000"/>
                          </a:spcBef>
                          <a:spcAft>
                            <a:spcPct val="0"/>
                          </a:spcAft>
                          <a:buClr>
                            <a:srgbClr val="FFCC00"/>
                          </a:buClr>
                          <a:buFont typeface="Wingdings" panose="05000000000000000000" pitchFamily="2" charset="2"/>
                          <a:buChar char="l"/>
                          <a:defRPr sz="1800" b="0" i="0" u="none" kern="1200" baseline="0">
                            <a:solidFill>
                              <a:schemeClr val="tx1"/>
                            </a:solidFill>
                            <a:latin typeface="Arial" panose="020B0604020202020204" pitchFamily="34" charset="0"/>
                            <a:ea typeface="隶书" panose="02010509060101010101" pitchFamily="49" charset="-122"/>
                          </a:defRPr>
                        </a:lvl4pPr>
                        <a:lvl5pPr marL="2057400" lvl="4" indent="-228600" algn="l" defTabSz="914400" rtl="0" eaLnBrk="1" fontAlgn="base" latinLnBrk="0" hangingPunct="1">
                          <a:lnSpc>
                            <a:spcPct val="100000"/>
                          </a:lnSpc>
                          <a:spcBef>
                            <a:spcPct val="20000"/>
                          </a:spcBef>
                          <a:spcAft>
                            <a:spcPct val="0"/>
                          </a:spcAft>
                          <a:buClr>
                            <a:srgbClr val="FF00FF"/>
                          </a:buClr>
                          <a:buFont typeface="Wingdings" panose="05000000000000000000" pitchFamily="2" charset="2"/>
                          <a:buChar char="u"/>
                          <a:defRPr sz="1800" b="0" i="0" u="none" kern="1200" baseline="0">
                            <a:solidFill>
                              <a:schemeClr val="tx1"/>
                            </a:solidFill>
                            <a:latin typeface="Arial" panose="020B0604020202020204" pitchFamily="34" charset="0"/>
                            <a:ea typeface="隶书" panose="02010509060101010101" pitchFamily="49" charset="-122"/>
                          </a:defRPr>
                        </a:lvl5pPr>
                      </a:lstStyle>
                      <a:p>
                        <a:pPr marL="0" lvl="0" indent="0" algn="ctr">
                          <a:buNone/>
                        </a:pPr>
                        <a:r>
                          <a:rPr lang="en-US" altLang="zh-CN" sz="1800" b="1"/>
                          <a:t>2</a:t>
                        </a:r>
                        <a:endParaRPr lang="zh-CN" altLang="en-US" sz="1800" b="1"/>
                      </a:p>
                    </a:txBody>
                    <a:tcPr marL="0" marR="0" marT="0" marB="0" anchor="ctr" anchorCtr="1">
                      <a:lnL cap="flat">
                        <a:noFill/>
                      </a:lnL>
                      <a:lnR cap="flat">
                        <a:noFill/>
                      </a:lnR>
                      <a:lnT>
                        <a:noFill/>
                      </a:lnT>
                      <a:lnB>
                        <a:noFill/>
                      </a:lnB>
                      <a:lnTlToBr>
                        <a:noFill/>
                      </a:lnTlToBr>
                      <a:lnBlToTr>
                        <a:noFill/>
                      </a:lnBlToTr>
                      <a:noFill/>
                    </a:tcPr>
                  </a:tc>
                </a:tr>
                <a:tr h="298450">
                  <a:tc>
                    <a:txBody>
                      <a:bodyPr/>
                      <a:lstStyle>
                        <a:lvl1pPr marL="342900" lvl="0" indent="-342900" algn="l" defTabSz="914400" rtl="0" eaLnBrk="1" fontAlgn="base" latinLnBrk="0" hangingPunct="1">
                          <a:lnSpc>
                            <a:spcPct val="100000"/>
                          </a:lnSpc>
                          <a:spcBef>
                            <a:spcPct val="20000"/>
                          </a:spcBef>
                          <a:spcAft>
                            <a:spcPct val="0"/>
                          </a:spcAft>
                          <a:buClr>
                            <a:schemeClr val="accent1"/>
                          </a:buClr>
                          <a:buChar char="§"/>
                          <a:defRPr sz="2800" u="none" kern="1200" baseline="0">
                            <a:solidFill>
                              <a:schemeClr val="tx1"/>
                            </a:solidFill>
                            <a:latin typeface="Arial" panose="020B0604020202020204" pitchFamily="34" charset="0"/>
                            <a:ea typeface="隶书" panose="02010509060101010101" pitchFamily="49" charset="-122"/>
                          </a:defRPr>
                        </a:lvl1pPr>
                        <a:lvl2pPr marL="742950" lvl="1" indent="-285750" algn="l" defTabSz="914400" rtl="0" eaLnBrk="1" fontAlgn="base" latinLnBrk="0" hangingPunct="1">
                          <a:lnSpc>
                            <a:spcPct val="100000"/>
                          </a:lnSpc>
                          <a:spcBef>
                            <a:spcPct val="20000"/>
                          </a:spcBef>
                          <a:spcAft>
                            <a:spcPct val="0"/>
                          </a:spcAft>
                          <a:buClr>
                            <a:srgbClr val="339933"/>
                          </a:buClr>
                          <a:buFont typeface="Wingdings" panose="05000000000000000000" pitchFamily="2" charset="2"/>
                          <a:buChar char="«"/>
                          <a:defRPr sz="2400" b="0" i="0" u="none" kern="1200" baseline="0">
                            <a:solidFill>
                              <a:schemeClr val="tx1"/>
                            </a:solidFill>
                            <a:latin typeface="Arial" panose="020B0604020202020204" pitchFamily="34" charset="0"/>
                            <a:ea typeface="隶书" panose="02010509060101010101" pitchFamily="49" charset="-122"/>
                          </a:defRPr>
                        </a:lvl2pPr>
                        <a:lvl3pPr marL="1143000" lvl="2" indent="-228600" algn="l" defTabSz="914400" rtl="0" eaLnBrk="1" fontAlgn="base" latinLnBrk="0" hangingPunct="1">
                          <a:lnSpc>
                            <a:spcPct val="100000"/>
                          </a:lnSpc>
                          <a:spcBef>
                            <a:spcPct val="20000"/>
                          </a:spcBef>
                          <a:spcAft>
                            <a:spcPct val="0"/>
                          </a:spcAft>
                          <a:buClr>
                            <a:srgbClr val="FF3300"/>
                          </a:buClr>
                          <a:buFont typeface="Wingdings" panose="05000000000000000000" pitchFamily="2" charset="2"/>
                          <a:buChar char="v"/>
                          <a:defRPr sz="2000" b="0" i="0" u="none" kern="1200" baseline="0">
                            <a:solidFill>
                              <a:schemeClr val="tx1"/>
                            </a:solidFill>
                            <a:latin typeface="Arial" panose="020B0604020202020204" pitchFamily="34" charset="0"/>
                            <a:ea typeface="隶书" panose="02010509060101010101" pitchFamily="49" charset="-122"/>
                          </a:defRPr>
                        </a:lvl3pPr>
                        <a:lvl4pPr marL="1600200" lvl="3" indent="-228600" algn="l" defTabSz="914400" rtl="0" eaLnBrk="1" fontAlgn="base" latinLnBrk="0" hangingPunct="1">
                          <a:lnSpc>
                            <a:spcPct val="100000"/>
                          </a:lnSpc>
                          <a:spcBef>
                            <a:spcPct val="20000"/>
                          </a:spcBef>
                          <a:spcAft>
                            <a:spcPct val="0"/>
                          </a:spcAft>
                          <a:buClr>
                            <a:srgbClr val="FFCC00"/>
                          </a:buClr>
                          <a:buFont typeface="Wingdings" panose="05000000000000000000" pitchFamily="2" charset="2"/>
                          <a:buChar char="l"/>
                          <a:defRPr sz="1800" b="0" i="0" u="none" kern="1200" baseline="0">
                            <a:solidFill>
                              <a:schemeClr val="tx1"/>
                            </a:solidFill>
                            <a:latin typeface="Arial" panose="020B0604020202020204" pitchFamily="34" charset="0"/>
                            <a:ea typeface="隶书" panose="02010509060101010101" pitchFamily="49" charset="-122"/>
                          </a:defRPr>
                        </a:lvl4pPr>
                        <a:lvl5pPr marL="2057400" lvl="4" indent="-228600" algn="l" defTabSz="914400" rtl="0" eaLnBrk="1" fontAlgn="base" latinLnBrk="0" hangingPunct="1">
                          <a:lnSpc>
                            <a:spcPct val="100000"/>
                          </a:lnSpc>
                          <a:spcBef>
                            <a:spcPct val="20000"/>
                          </a:spcBef>
                          <a:spcAft>
                            <a:spcPct val="0"/>
                          </a:spcAft>
                          <a:buClr>
                            <a:srgbClr val="FF00FF"/>
                          </a:buClr>
                          <a:buFont typeface="Wingdings" panose="05000000000000000000" pitchFamily="2" charset="2"/>
                          <a:buChar char="u"/>
                          <a:defRPr sz="1800" b="0" i="0" u="none" kern="1200" baseline="0">
                            <a:solidFill>
                              <a:schemeClr val="tx1"/>
                            </a:solidFill>
                            <a:latin typeface="Arial" panose="020B0604020202020204" pitchFamily="34" charset="0"/>
                            <a:ea typeface="隶书" panose="02010509060101010101" pitchFamily="49" charset="-122"/>
                          </a:defRPr>
                        </a:lvl5pPr>
                      </a:lstStyle>
                      <a:p>
                        <a:pPr marL="0" lvl="0" indent="0" algn="ctr">
                          <a:buNone/>
                        </a:pPr>
                        <a:r>
                          <a:rPr lang="en-US" altLang="zh-CN" sz="1800" b="1"/>
                          <a:t>3</a:t>
                        </a:r>
                        <a:endParaRPr lang="zh-CN" altLang="en-US" sz="1800" b="1"/>
                      </a:p>
                    </a:txBody>
                    <a:tcPr marL="0" marR="0" marT="0" marB="0" anchor="ctr" anchorCtr="1">
                      <a:lnL cap="flat">
                        <a:noFill/>
                      </a:lnL>
                      <a:lnR cap="flat">
                        <a:noFill/>
                      </a:lnR>
                      <a:lnT>
                        <a:noFill/>
                      </a:lnT>
                      <a:lnB>
                        <a:noFill/>
                      </a:lnB>
                      <a:lnTlToBr>
                        <a:noFill/>
                      </a:lnTlToBr>
                      <a:lnBlToTr>
                        <a:noFill/>
                      </a:lnBlToTr>
                      <a:noFill/>
                    </a:tcPr>
                  </a:tc>
                </a:tr>
                <a:tr h="300038">
                  <a:tc>
                    <a:txBody>
                      <a:bodyPr/>
                      <a:lstStyle>
                        <a:lvl1pPr marL="342900" lvl="0" indent="-342900" algn="l" defTabSz="914400" rtl="0" eaLnBrk="1" fontAlgn="base" latinLnBrk="0" hangingPunct="1">
                          <a:lnSpc>
                            <a:spcPct val="100000"/>
                          </a:lnSpc>
                          <a:spcBef>
                            <a:spcPct val="20000"/>
                          </a:spcBef>
                          <a:spcAft>
                            <a:spcPct val="0"/>
                          </a:spcAft>
                          <a:buClr>
                            <a:schemeClr val="accent1"/>
                          </a:buClr>
                          <a:buChar char="§"/>
                          <a:defRPr sz="2800" u="none" kern="1200" baseline="0">
                            <a:solidFill>
                              <a:schemeClr val="tx1"/>
                            </a:solidFill>
                            <a:latin typeface="Arial" panose="020B0604020202020204" pitchFamily="34" charset="0"/>
                            <a:ea typeface="隶书" panose="02010509060101010101" pitchFamily="49" charset="-122"/>
                          </a:defRPr>
                        </a:lvl1pPr>
                        <a:lvl2pPr marL="742950" lvl="1" indent="-285750" algn="l" defTabSz="914400" rtl="0" eaLnBrk="1" fontAlgn="base" latinLnBrk="0" hangingPunct="1">
                          <a:lnSpc>
                            <a:spcPct val="100000"/>
                          </a:lnSpc>
                          <a:spcBef>
                            <a:spcPct val="20000"/>
                          </a:spcBef>
                          <a:spcAft>
                            <a:spcPct val="0"/>
                          </a:spcAft>
                          <a:buClr>
                            <a:srgbClr val="339933"/>
                          </a:buClr>
                          <a:buFont typeface="Wingdings" panose="05000000000000000000" pitchFamily="2" charset="2"/>
                          <a:buChar char="«"/>
                          <a:defRPr sz="2400" b="0" i="0" u="none" kern="1200" baseline="0">
                            <a:solidFill>
                              <a:schemeClr val="tx1"/>
                            </a:solidFill>
                            <a:latin typeface="Arial" panose="020B0604020202020204" pitchFamily="34" charset="0"/>
                            <a:ea typeface="隶书" panose="02010509060101010101" pitchFamily="49" charset="-122"/>
                          </a:defRPr>
                        </a:lvl2pPr>
                        <a:lvl3pPr marL="1143000" lvl="2" indent="-228600" algn="l" defTabSz="914400" rtl="0" eaLnBrk="1" fontAlgn="base" latinLnBrk="0" hangingPunct="1">
                          <a:lnSpc>
                            <a:spcPct val="100000"/>
                          </a:lnSpc>
                          <a:spcBef>
                            <a:spcPct val="20000"/>
                          </a:spcBef>
                          <a:spcAft>
                            <a:spcPct val="0"/>
                          </a:spcAft>
                          <a:buClr>
                            <a:srgbClr val="FF3300"/>
                          </a:buClr>
                          <a:buFont typeface="Wingdings" panose="05000000000000000000" pitchFamily="2" charset="2"/>
                          <a:buChar char="v"/>
                          <a:defRPr sz="2000" b="0" i="0" u="none" kern="1200" baseline="0">
                            <a:solidFill>
                              <a:schemeClr val="tx1"/>
                            </a:solidFill>
                            <a:latin typeface="Arial" panose="020B0604020202020204" pitchFamily="34" charset="0"/>
                            <a:ea typeface="隶书" panose="02010509060101010101" pitchFamily="49" charset="-122"/>
                          </a:defRPr>
                        </a:lvl3pPr>
                        <a:lvl4pPr marL="1600200" lvl="3" indent="-228600" algn="l" defTabSz="914400" rtl="0" eaLnBrk="1" fontAlgn="base" latinLnBrk="0" hangingPunct="1">
                          <a:lnSpc>
                            <a:spcPct val="100000"/>
                          </a:lnSpc>
                          <a:spcBef>
                            <a:spcPct val="20000"/>
                          </a:spcBef>
                          <a:spcAft>
                            <a:spcPct val="0"/>
                          </a:spcAft>
                          <a:buClr>
                            <a:srgbClr val="FFCC00"/>
                          </a:buClr>
                          <a:buFont typeface="Wingdings" panose="05000000000000000000" pitchFamily="2" charset="2"/>
                          <a:buChar char="l"/>
                          <a:defRPr sz="1800" b="0" i="0" u="none" kern="1200" baseline="0">
                            <a:solidFill>
                              <a:schemeClr val="tx1"/>
                            </a:solidFill>
                            <a:latin typeface="Arial" panose="020B0604020202020204" pitchFamily="34" charset="0"/>
                            <a:ea typeface="隶书" panose="02010509060101010101" pitchFamily="49" charset="-122"/>
                          </a:defRPr>
                        </a:lvl4pPr>
                        <a:lvl5pPr marL="2057400" lvl="4" indent="-228600" algn="l" defTabSz="914400" rtl="0" eaLnBrk="1" fontAlgn="base" latinLnBrk="0" hangingPunct="1">
                          <a:lnSpc>
                            <a:spcPct val="100000"/>
                          </a:lnSpc>
                          <a:spcBef>
                            <a:spcPct val="20000"/>
                          </a:spcBef>
                          <a:spcAft>
                            <a:spcPct val="0"/>
                          </a:spcAft>
                          <a:buClr>
                            <a:srgbClr val="FF00FF"/>
                          </a:buClr>
                          <a:buFont typeface="Wingdings" panose="05000000000000000000" pitchFamily="2" charset="2"/>
                          <a:buChar char="u"/>
                          <a:defRPr sz="1800" b="0" i="0" u="none" kern="1200" baseline="0">
                            <a:solidFill>
                              <a:schemeClr val="tx1"/>
                            </a:solidFill>
                            <a:latin typeface="Arial" panose="020B0604020202020204" pitchFamily="34" charset="0"/>
                            <a:ea typeface="隶书" panose="02010509060101010101" pitchFamily="49" charset="-122"/>
                          </a:defRPr>
                        </a:lvl5pPr>
                      </a:lstStyle>
                      <a:p>
                        <a:pPr marL="0" lvl="0" indent="0" algn="ctr">
                          <a:buNone/>
                        </a:pPr>
                        <a:r>
                          <a:rPr lang="en-US" altLang="zh-CN" sz="1800" b="1" dirty="0">
                            <a:solidFill>
                              <a:srgbClr val="FF0000"/>
                            </a:solidFill>
                          </a:rPr>
                          <a:t>4</a:t>
                        </a:r>
                        <a:endParaRPr lang="zh-CN" altLang="en-US" sz="1800" b="1" dirty="0">
                          <a:solidFill>
                            <a:srgbClr val="FF0000"/>
                          </a:solidFill>
                        </a:endParaRPr>
                      </a:p>
                    </a:txBody>
                    <a:tcPr marL="0" marR="0" marT="0" marB="0" anchor="ctr" anchorCtr="1">
                      <a:lnL cap="flat">
                        <a:noFill/>
                      </a:lnL>
                      <a:lnR cap="flat">
                        <a:noFill/>
                      </a:lnR>
                      <a:lnT>
                        <a:noFill/>
                      </a:lnT>
                      <a:lnB>
                        <a:noFill/>
                      </a:lnB>
                      <a:lnTlToBr>
                        <a:noFill/>
                      </a:lnTlToBr>
                      <a:lnBlToTr>
                        <a:noFill/>
                      </a:lnBlToTr>
                      <a:noFill/>
                    </a:tcPr>
                  </a:tc>
                </a:tr>
                <a:tr h="331787">
                  <a:tc>
                    <a:txBody>
                      <a:bodyPr/>
                      <a:lstStyle>
                        <a:lvl1pPr marL="342900" lvl="0" indent="-342900" algn="l" defTabSz="914400" rtl="0" eaLnBrk="1" fontAlgn="base" latinLnBrk="0" hangingPunct="1">
                          <a:lnSpc>
                            <a:spcPct val="100000"/>
                          </a:lnSpc>
                          <a:spcBef>
                            <a:spcPct val="20000"/>
                          </a:spcBef>
                          <a:spcAft>
                            <a:spcPct val="0"/>
                          </a:spcAft>
                          <a:buClr>
                            <a:schemeClr val="accent1"/>
                          </a:buClr>
                          <a:buChar char="§"/>
                          <a:defRPr sz="2800" u="none" kern="1200" baseline="0">
                            <a:solidFill>
                              <a:schemeClr val="tx1"/>
                            </a:solidFill>
                            <a:latin typeface="Arial" panose="020B0604020202020204" pitchFamily="34" charset="0"/>
                            <a:ea typeface="隶书" panose="02010509060101010101" pitchFamily="49" charset="-122"/>
                          </a:defRPr>
                        </a:lvl1pPr>
                        <a:lvl2pPr marL="742950" lvl="1" indent="-285750" algn="l" defTabSz="914400" rtl="0" eaLnBrk="1" fontAlgn="base" latinLnBrk="0" hangingPunct="1">
                          <a:lnSpc>
                            <a:spcPct val="100000"/>
                          </a:lnSpc>
                          <a:spcBef>
                            <a:spcPct val="20000"/>
                          </a:spcBef>
                          <a:spcAft>
                            <a:spcPct val="0"/>
                          </a:spcAft>
                          <a:buClr>
                            <a:srgbClr val="339933"/>
                          </a:buClr>
                          <a:buFont typeface="Wingdings" panose="05000000000000000000" pitchFamily="2" charset="2"/>
                          <a:buChar char="«"/>
                          <a:defRPr sz="2400" b="0" i="0" u="none" kern="1200" baseline="0">
                            <a:solidFill>
                              <a:schemeClr val="tx1"/>
                            </a:solidFill>
                            <a:latin typeface="Arial" panose="020B0604020202020204" pitchFamily="34" charset="0"/>
                            <a:ea typeface="隶书" panose="02010509060101010101" pitchFamily="49" charset="-122"/>
                          </a:defRPr>
                        </a:lvl2pPr>
                        <a:lvl3pPr marL="1143000" lvl="2" indent="-228600" algn="l" defTabSz="914400" rtl="0" eaLnBrk="1" fontAlgn="base" latinLnBrk="0" hangingPunct="1">
                          <a:lnSpc>
                            <a:spcPct val="100000"/>
                          </a:lnSpc>
                          <a:spcBef>
                            <a:spcPct val="20000"/>
                          </a:spcBef>
                          <a:spcAft>
                            <a:spcPct val="0"/>
                          </a:spcAft>
                          <a:buClr>
                            <a:srgbClr val="FF3300"/>
                          </a:buClr>
                          <a:buFont typeface="Wingdings" panose="05000000000000000000" pitchFamily="2" charset="2"/>
                          <a:buChar char="v"/>
                          <a:defRPr sz="2000" b="0" i="0" u="none" kern="1200" baseline="0">
                            <a:solidFill>
                              <a:schemeClr val="tx1"/>
                            </a:solidFill>
                            <a:latin typeface="Arial" panose="020B0604020202020204" pitchFamily="34" charset="0"/>
                            <a:ea typeface="隶书" panose="02010509060101010101" pitchFamily="49" charset="-122"/>
                          </a:defRPr>
                        </a:lvl3pPr>
                        <a:lvl4pPr marL="1600200" lvl="3" indent="-228600" algn="l" defTabSz="914400" rtl="0" eaLnBrk="1" fontAlgn="base" latinLnBrk="0" hangingPunct="1">
                          <a:lnSpc>
                            <a:spcPct val="100000"/>
                          </a:lnSpc>
                          <a:spcBef>
                            <a:spcPct val="20000"/>
                          </a:spcBef>
                          <a:spcAft>
                            <a:spcPct val="0"/>
                          </a:spcAft>
                          <a:buClr>
                            <a:srgbClr val="FFCC00"/>
                          </a:buClr>
                          <a:buFont typeface="Wingdings" panose="05000000000000000000" pitchFamily="2" charset="2"/>
                          <a:buChar char="l"/>
                          <a:defRPr sz="1800" b="0" i="0" u="none" kern="1200" baseline="0">
                            <a:solidFill>
                              <a:schemeClr val="tx1"/>
                            </a:solidFill>
                            <a:latin typeface="Arial" panose="020B0604020202020204" pitchFamily="34" charset="0"/>
                            <a:ea typeface="隶书" panose="02010509060101010101" pitchFamily="49" charset="-122"/>
                          </a:defRPr>
                        </a:lvl4pPr>
                        <a:lvl5pPr marL="2057400" lvl="4" indent="-228600" algn="l" defTabSz="914400" rtl="0" eaLnBrk="1" fontAlgn="base" latinLnBrk="0" hangingPunct="1">
                          <a:lnSpc>
                            <a:spcPct val="100000"/>
                          </a:lnSpc>
                          <a:spcBef>
                            <a:spcPct val="20000"/>
                          </a:spcBef>
                          <a:spcAft>
                            <a:spcPct val="0"/>
                          </a:spcAft>
                          <a:buClr>
                            <a:srgbClr val="FF00FF"/>
                          </a:buClr>
                          <a:buFont typeface="Wingdings" panose="05000000000000000000" pitchFamily="2" charset="2"/>
                          <a:buChar char="u"/>
                          <a:defRPr sz="1800" b="0" i="0" u="none" kern="1200" baseline="0">
                            <a:solidFill>
                              <a:schemeClr val="tx1"/>
                            </a:solidFill>
                            <a:latin typeface="Arial" panose="020B0604020202020204" pitchFamily="34" charset="0"/>
                            <a:ea typeface="隶书" panose="02010509060101010101" pitchFamily="49" charset="-122"/>
                          </a:defRPr>
                        </a:lvl5pPr>
                      </a:lstStyle>
                      <a:p>
                        <a:pPr marL="0" lvl="0" indent="0" algn="ctr">
                          <a:buNone/>
                        </a:pPr>
                        <a:r>
                          <a:rPr lang="en-US" altLang="zh-CN" sz="1800" b="1" dirty="0"/>
                          <a:t>5</a:t>
                        </a:r>
                        <a:endParaRPr lang="zh-CN" altLang="en-US" sz="1800" b="1" dirty="0"/>
                      </a:p>
                    </a:txBody>
                    <a:tcPr marL="0" marR="0" marT="0" marB="0" anchor="ctr" anchorCtr="1">
                      <a:lnL cap="flat">
                        <a:noFill/>
                      </a:lnL>
                      <a:lnR cap="flat">
                        <a:noFill/>
                      </a:lnR>
                      <a:lnT>
                        <a:noFill/>
                      </a:lnT>
                      <a:lnB cap="flat">
                        <a:noFill/>
                      </a:lnB>
                      <a:lnTlToBr>
                        <a:noFill/>
                      </a:lnTlToBr>
                      <a:lnBlToTr>
                        <a:noFill/>
                      </a:lnBlToTr>
                      <a:noFill/>
                    </a:tcPr>
                  </a:tc>
                </a:tr>
              </a:tbl>
            </a:graphicData>
          </a:graphic>
        </p:graphicFrame>
        <p:graphicFrame>
          <p:nvGraphicFramePr>
            <p:cNvPr id="101693" name="表格 101692"/>
            <p:cNvGraphicFramePr/>
            <p:nvPr/>
          </p:nvGraphicFramePr>
          <p:xfrm>
            <a:off x="8182610" y="4046855"/>
            <a:ext cx="609600" cy="1828800"/>
          </p:xfrm>
          <a:graphic>
            <a:graphicData uri="http://schemas.openxmlformats.org/drawingml/2006/table">
              <a:tbl>
                <a:tblPr/>
                <a:tblGrid>
                  <a:gridCol w="609600"/>
                </a:tblGrid>
                <a:tr h="304800">
                  <a:tc>
                    <a:txBody>
                      <a:bodyPr/>
                      <a:lstStyle>
                        <a:lvl1pPr marL="342900" lvl="0" indent="-342900" algn="l" defTabSz="914400" rtl="0" eaLnBrk="1" fontAlgn="base" latinLnBrk="0" hangingPunct="1">
                          <a:lnSpc>
                            <a:spcPct val="100000"/>
                          </a:lnSpc>
                          <a:spcBef>
                            <a:spcPct val="20000"/>
                          </a:spcBef>
                          <a:spcAft>
                            <a:spcPct val="0"/>
                          </a:spcAft>
                          <a:buClr>
                            <a:schemeClr val="accent1"/>
                          </a:buClr>
                          <a:buChar char="§"/>
                          <a:defRPr sz="2800" u="none" kern="1200" baseline="0">
                            <a:solidFill>
                              <a:schemeClr val="tx1"/>
                            </a:solidFill>
                            <a:latin typeface="Arial" panose="020B0604020202020204" pitchFamily="34" charset="0"/>
                            <a:ea typeface="隶书" panose="02010509060101010101" pitchFamily="49" charset="-122"/>
                          </a:defRPr>
                        </a:lvl1pPr>
                        <a:lvl2pPr marL="742950" lvl="1" indent="-285750" algn="l" defTabSz="914400" rtl="0" eaLnBrk="1" fontAlgn="base" latinLnBrk="0" hangingPunct="1">
                          <a:lnSpc>
                            <a:spcPct val="100000"/>
                          </a:lnSpc>
                          <a:spcBef>
                            <a:spcPct val="20000"/>
                          </a:spcBef>
                          <a:spcAft>
                            <a:spcPct val="0"/>
                          </a:spcAft>
                          <a:buClr>
                            <a:srgbClr val="339933"/>
                          </a:buClr>
                          <a:buFont typeface="Wingdings" panose="05000000000000000000" pitchFamily="2" charset="2"/>
                          <a:buChar char="«"/>
                          <a:defRPr sz="2400" b="0" i="0" u="none" kern="1200" baseline="0">
                            <a:solidFill>
                              <a:schemeClr val="tx1"/>
                            </a:solidFill>
                            <a:latin typeface="Arial" panose="020B0604020202020204" pitchFamily="34" charset="0"/>
                            <a:ea typeface="隶书" panose="02010509060101010101" pitchFamily="49" charset="-122"/>
                          </a:defRPr>
                        </a:lvl2pPr>
                        <a:lvl3pPr marL="1143000" lvl="2" indent="-228600" algn="l" defTabSz="914400" rtl="0" eaLnBrk="1" fontAlgn="base" latinLnBrk="0" hangingPunct="1">
                          <a:lnSpc>
                            <a:spcPct val="100000"/>
                          </a:lnSpc>
                          <a:spcBef>
                            <a:spcPct val="20000"/>
                          </a:spcBef>
                          <a:spcAft>
                            <a:spcPct val="0"/>
                          </a:spcAft>
                          <a:buClr>
                            <a:srgbClr val="FF3300"/>
                          </a:buClr>
                          <a:buFont typeface="Wingdings" panose="05000000000000000000" pitchFamily="2" charset="2"/>
                          <a:buChar char="v"/>
                          <a:defRPr sz="2000" b="0" i="0" u="none" kern="1200" baseline="0">
                            <a:solidFill>
                              <a:schemeClr val="tx1"/>
                            </a:solidFill>
                            <a:latin typeface="Arial" panose="020B0604020202020204" pitchFamily="34" charset="0"/>
                            <a:ea typeface="隶书" panose="02010509060101010101" pitchFamily="49" charset="-122"/>
                          </a:defRPr>
                        </a:lvl3pPr>
                        <a:lvl4pPr marL="1600200" lvl="3" indent="-228600" algn="l" defTabSz="914400" rtl="0" eaLnBrk="1" fontAlgn="base" latinLnBrk="0" hangingPunct="1">
                          <a:lnSpc>
                            <a:spcPct val="100000"/>
                          </a:lnSpc>
                          <a:spcBef>
                            <a:spcPct val="20000"/>
                          </a:spcBef>
                          <a:spcAft>
                            <a:spcPct val="0"/>
                          </a:spcAft>
                          <a:buClr>
                            <a:srgbClr val="FFCC00"/>
                          </a:buClr>
                          <a:buFont typeface="Wingdings" panose="05000000000000000000" pitchFamily="2" charset="2"/>
                          <a:buChar char="l"/>
                          <a:defRPr sz="1800" b="0" i="0" u="none" kern="1200" baseline="0">
                            <a:solidFill>
                              <a:schemeClr val="tx1"/>
                            </a:solidFill>
                            <a:latin typeface="Arial" panose="020B0604020202020204" pitchFamily="34" charset="0"/>
                            <a:ea typeface="隶书" panose="02010509060101010101" pitchFamily="49" charset="-122"/>
                          </a:defRPr>
                        </a:lvl4pPr>
                        <a:lvl5pPr marL="2057400" lvl="4" indent="-228600" algn="l" defTabSz="914400" rtl="0" eaLnBrk="1" fontAlgn="base" latinLnBrk="0" hangingPunct="1">
                          <a:lnSpc>
                            <a:spcPct val="100000"/>
                          </a:lnSpc>
                          <a:spcBef>
                            <a:spcPct val="20000"/>
                          </a:spcBef>
                          <a:spcAft>
                            <a:spcPct val="0"/>
                          </a:spcAft>
                          <a:buClr>
                            <a:srgbClr val="FF00FF"/>
                          </a:buClr>
                          <a:buFont typeface="Wingdings" panose="05000000000000000000" pitchFamily="2" charset="2"/>
                          <a:buChar char="u"/>
                          <a:defRPr sz="1800" b="0" i="0" u="none" kern="1200" baseline="0">
                            <a:solidFill>
                              <a:schemeClr val="tx1"/>
                            </a:solidFill>
                            <a:latin typeface="Arial" panose="020B0604020202020204" pitchFamily="34" charset="0"/>
                            <a:ea typeface="隶书" panose="02010509060101010101" pitchFamily="49" charset="-122"/>
                          </a:defRPr>
                        </a:lvl5pPr>
                      </a:lstStyle>
                      <a:p>
                        <a:pPr marL="0" lvl="0" indent="0" algn="ctr">
                          <a:buNone/>
                        </a:pPr>
                        <a:r>
                          <a:rPr lang="en-US" altLang="zh-CN" sz="2000" dirty="0"/>
                          <a:t>0</a:t>
                        </a:r>
                        <a:endParaRPr lang="zh-CN" altLang="en-US" sz="2000" dirty="0"/>
                      </a:p>
                    </a:txBody>
                    <a:tcPr marL="0" marR="0" marT="0" marB="0" anchor="ctr" anchorCtr="1">
                      <a:lnL w="28575" cap="flat" cmpd="sng">
                        <a:solidFill>
                          <a:schemeClr val="tx1"/>
                        </a:solidFill>
                        <a:prstDash val="solid"/>
                        <a:miter/>
                        <a:headEnd type="none" w="med" len="med"/>
                        <a:tailEnd type="none" w="med" len="med"/>
                      </a:lnL>
                      <a:lnR w="28575" cap="flat" cmpd="sng">
                        <a:solidFill>
                          <a:schemeClr val="tx1"/>
                        </a:solidFill>
                        <a:prstDash val="solid"/>
                        <a:miter/>
                        <a:headEnd type="none" w="med" len="med"/>
                        <a:tailEnd type="none" w="med" len="med"/>
                      </a:lnR>
                      <a:lnT w="28575"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noFill/>
                    </a:tcPr>
                  </a:tc>
                </a:tr>
                <a:tr h="304800">
                  <a:tc>
                    <a:txBody>
                      <a:bodyPr/>
                      <a:lstStyle>
                        <a:lvl1pPr marL="342900" lvl="0" indent="-342900" algn="l" defTabSz="914400" rtl="0" eaLnBrk="1" fontAlgn="base" latinLnBrk="0" hangingPunct="1">
                          <a:lnSpc>
                            <a:spcPct val="100000"/>
                          </a:lnSpc>
                          <a:spcBef>
                            <a:spcPct val="20000"/>
                          </a:spcBef>
                          <a:spcAft>
                            <a:spcPct val="0"/>
                          </a:spcAft>
                          <a:buClr>
                            <a:schemeClr val="accent1"/>
                          </a:buClr>
                          <a:buChar char="§"/>
                          <a:defRPr sz="2800" u="none" kern="1200" baseline="0">
                            <a:solidFill>
                              <a:schemeClr val="tx1"/>
                            </a:solidFill>
                            <a:latin typeface="Arial" panose="020B0604020202020204" pitchFamily="34" charset="0"/>
                            <a:ea typeface="隶书" panose="02010509060101010101" pitchFamily="49" charset="-122"/>
                          </a:defRPr>
                        </a:lvl1pPr>
                        <a:lvl2pPr marL="742950" lvl="1" indent="-285750" algn="l" defTabSz="914400" rtl="0" eaLnBrk="1" fontAlgn="base" latinLnBrk="0" hangingPunct="1">
                          <a:lnSpc>
                            <a:spcPct val="100000"/>
                          </a:lnSpc>
                          <a:spcBef>
                            <a:spcPct val="20000"/>
                          </a:spcBef>
                          <a:spcAft>
                            <a:spcPct val="0"/>
                          </a:spcAft>
                          <a:buClr>
                            <a:srgbClr val="339933"/>
                          </a:buClr>
                          <a:buFont typeface="Wingdings" panose="05000000000000000000" pitchFamily="2" charset="2"/>
                          <a:buChar char="«"/>
                          <a:defRPr sz="2400" b="0" i="0" u="none" kern="1200" baseline="0">
                            <a:solidFill>
                              <a:schemeClr val="tx1"/>
                            </a:solidFill>
                            <a:latin typeface="Arial" panose="020B0604020202020204" pitchFamily="34" charset="0"/>
                            <a:ea typeface="隶书" panose="02010509060101010101" pitchFamily="49" charset="-122"/>
                          </a:defRPr>
                        </a:lvl2pPr>
                        <a:lvl3pPr marL="1143000" lvl="2" indent="-228600" algn="l" defTabSz="914400" rtl="0" eaLnBrk="1" fontAlgn="base" latinLnBrk="0" hangingPunct="1">
                          <a:lnSpc>
                            <a:spcPct val="100000"/>
                          </a:lnSpc>
                          <a:spcBef>
                            <a:spcPct val="20000"/>
                          </a:spcBef>
                          <a:spcAft>
                            <a:spcPct val="0"/>
                          </a:spcAft>
                          <a:buClr>
                            <a:srgbClr val="FF3300"/>
                          </a:buClr>
                          <a:buFont typeface="Wingdings" panose="05000000000000000000" pitchFamily="2" charset="2"/>
                          <a:buChar char="v"/>
                          <a:defRPr sz="2000" b="0" i="0" u="none" kern="1200" baseline="0">
                            <a:solidFill>
                              <a:schemeClr val="tx1"/>
                            </a:solidFill>
                            <a:latin typeface="Arial" panose="020B0604020202020204" pitchFamily="34" charset="0"/>
                            <a:ea typeface="隶书" panose="02010509060101010101" pitchFamily="49" charset="-122"/>
                          </a:defRPr>
                        </a:lvl3pPr>
                        <a:lvl4pPr marL="1600200" lvl="3" indent="-228600" algn="l" defTabSz="914400" rtl="0" eaLnBrk="1" fontAlgn="base" latinLnBrk="0" hangingPunct="1">
                          <a:lnSpc>
                            <a:spcPct val="100000"/>
                          </a:lnSpc>
                          <a:spcBef>
                            <a:spcPct val="20000"/>
                          </a:spcBef>
                          <a:spcAft>
                            <a:spcPct val="0"/>
                          </a:spcAft>
                          <a:buClr>
                            <a:srgbClr val="FFCC00"/>
                          </a:buClr>
                          <a:buFont typeface="Wingdings" panose="05000000000000000000" pitchFamily="2" charset="2"/>
                          <a:buChar char="l"/>
                          <a:defRPr sz="1800" b="0" i="0" u="none" kern="1200" baseline="0">
                            <a:solidFill>
                              <a:schemeClr val="tx1"/>
                            </a:solidFill>
                            <a:latin typeface="Arial" panose="020B0604020202020204" pitchFamily="34" charset="0"/>
                            <a:ea typeface="隶书" panose="02010509060101010101" pitchFamily="49" charset="-122"/>
                          </a:defRPr>
                        </a:lvl4pPr>
                        <a:lvl5pPr marL="2057400" lvl="4" indent="-228600" algn="l" defTabSz="914400" rtl="0" eaLnBrk="1" fontAlgn="base" latinLnBrk="0" hangingPunct="1">
                          <a:lnSpc>
                            <a:spcPct val="100000"/>
                          </a:lnSpc>
                          <a:spcBef>
                            <a:spcPct val="20000"/>
                          </a:spcBef>
                          <a:spcAft>
                            <a:spcPct val="0"/>
                          </a:spcAft>
                          <a:buClr>
                            <a:srgbClr val="FF00FF"/>
                          </a:buClr>
                          <a:buFont typeface="Wingdings" panose="05000000000000000000" pitchFamily="2" charset="2"/>
                          <a:buChar char="u"/>
                          <a:defRPr sz="1800" b="0" i="0" u="none" kern="1200" baseline="0">
                            <a:solidFill>
                              <a:schemeClr val="tx1"/>
                            </a:solidFill>
                            <a:latin typeface="Arial" panose="020B0604020202020204" pitchFamily="34" charset="0"/>
                            <a:ea typeface="隶书" panose="02010509060101010101" pitchFamily="49" charset="-122"/>
                          </a:defRPr>
                        </a:lvl5pPr>
                      </a:lstStyle>
                      <a:p>
                        <a:pPr marL="0" lvl="0" indent="0" algn="ctr">
                          <a:buNone/>
                        </a:pPr>
                        <a:r>
                          <a:rPr lang="en-US" altLang="zh-CN" sz="2000"/>
                          <a:t>20</a:t>
                        </a:r>
                        <a:endParaRPr lang="zh-CN" altLang="en-US" sz="2000"/>
                      </a:p>
                    </a:txBody>
                    <a:tcPr marL="0" marR="0" marT="0" marB="0" anchor="ctr" anchorCtr="1">
                      <a:lnL w="28575" cap="flat" cmpd="sng">
                        <a:solidFill>
                          <a:schemeClr val="tx1"/>
                        </a:solidFill>
                        <a:prstDash val="solid"/>
                        <a:miter/>
                        <a:headEnd type="none" w="med" len="med"/>
                        <a:tailEnd type="none" w="med" len="med"/>
                      </a:lnL>
                      <a:lnR w="28575"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noFill/>
                    </a:tcPr>
                  </a:tc>
                </a:tr>
                <a:tr h="304800">
                  <a:tc>
                    <a:txBody>
                      <a:bodyPr/>
                      <a:lstStyle>
                        <a:lvl1pPr marL="342900" lvl="0" indent="-342900" algn="l" defTabSz="914400" rtl="0" eaLnBrk="1" fontAlgn="base" latinLnBrk="0" hangingPunct="1">
                          <a:lnSpc>
                            <a:spcPct val="100000"/>
                          </a:lnSpc>
                          <a:spcBef>
                            <a:spcPct val="20000"/>
                          </a:spcBef>
                          <a:spcAft>
                            <a:spcPct val="0"/>
                          </a:spcAft>
                          <a:buClr>
                            <a:schemeClr val="accent1"/>
                          </a:buClr>
                          <a:buChar char="§"/>
                          <a:defRPr sz="2800" u="none" kern="1200" baseline="0">
                            <a:solidFill>
                              <a:schemeClr val="tx1"/>
                            </a:solidFill>
                            <a:latin typeface="Arial" panose="020B0604020202020204" pitchFamily="34" charset="0"/>
                            <a:ea typeface="隶书" panose="02010509060101010101" pitchFamily="49" charset="-122"/>
                          </a:defRPr>
                        </a:lvl1pPr>
                        <a:lvl2pPr marL="742950" lvl="1" indent="-285750" algn="l" defTabSz="914400" rtl="0" eaLnBrk="1" fontAlgn="base" latinLnBrk="0" hangingPunct="1">
                          <a:lnSpc>
                            <a:spcPct val="100000"/>
                          </a:lnSpc>
                          <a:spcBef>
                            <a:spcPct val="20000"/>
                          </a:spcBef>
                          <a:spcAft>
                            <a:spcPct val="0"/>
                          </a:spcAft>
                          <a:buClr>
                            <a:srgbClr val="339933"/>
                          </a:buClr>
                          <a:buFont typeface="Wingdings" panose="05000000000000000000" pitchFamily="2" charset="2"/>
                          <a:buChar char="«"/>
                          <a:defRPr sz="2400" b="0" i="0" u="none" kern="1200" baseline="0">
                            <a:solidFill>
                              <a:schemeClr val="tx1"/>
                            </a:solidFill>
                            <a:latin typeface="Arial" panose="020B0604020202020204" pitchFamily="34" charset="0"/>
                            <a:ea typeface="隶书" panose="02010509060101010101" pitchFamily="49" charset="-122"/>
                          </a:defRPr>
                        </a:lvl2pPr>
                        <a:lvl3pPr marL="1143000" lvl="2" indent="-228600" algn="l" defTabSz="914400" rtl="0" eaLnBrk="1" fontAlgn="base" latinLnBrk="0" hangingPunct="1">
                          <a:lnSpc>
                            <a:spcPct val="100000"/>
                          </a:lnSpc>
                          <a:spcBef>
                            <a:spcPct val="20000"/>
                          </a:spcBef>
                          <a:spcAft>
                            <a:spcPct val="0"/>
                          </a:spcAft>
                          <a:buClr>
                            <a:srgbClr val="FF3300"/>
                          </a:buClr>
                          <a:buFont typeface="Wingdings" panose="05000000000000000000" pitchFamily="2" charset="2"/>
                          <a:buChar char="v"/>
                          <a:defRPr sz="2000" b="0" i="0" u="none" kern="1200" baseline="0">
                            <a:solidFill>
                              <a:schemeClr val="tx1"/>
                            </a:solidFill>
                            <a:latin typeface="Arial" panose="020B0604020202020204" pitchFamily="34" charset="0"/>
                            <a:ea typeface="隶书" panose="02010509060101010101" pitchFamily="49" charset="-122"/>
                          </a:defRPr>
                        </a:lvl3pPr>
                        <a:lvl4pPr marL="1600200" lvl="3" indent="-228600" algn="l" defTabSz="914400" rtl="0" eaLnBrk="1" fontAlgn="base" latinLnBrk="0" hangingPunct="1">
                          <a:lnSpc>
                            <a:spcPct val="100000"/>
                          </a:lnSpc>
                          <a:spcBef>
                            <a:spcPct val="20000"/>
                          </a:spcBef>
                          <a:spcAft>
                            <a:spcPct val="0"/>
                          </a:spcAft>
                          <a:buClr>
                            <a:srgbClr val="FFCC00"/>
                          </a:buClr>
                          <a:buFont typeface="Wingdings" panose="05000000000000000000" pitchFamily="2" charset="2"/>
                          <a:buChar char="l"/>
                          <a:defRPr sz="1800" b="0" i="0" u="none" kern="1200" baseline="0">
                            <a:solidFill>
                              <a:schemeClr val="tx1"/>
                            </a:solidFill>
                            <a:latin typeface="Arial" panose="020B0604020202020204" pitchFamily="34" charset="0"/>
                            <a:ea typeface="隶书" panose="02010509060101010101" pitchFamily="49" charset="-122"/>
                          </a:defRPr>
                        </a:lvl4pPr>
                        <a:lvl5pPr marL="2057400" lvl="4" indent="-228600" algn="l" defTabSz="914400" rtl="0" eaLnBrk="1" fontAlgn="base" latinLnBrk="0" hangingPunct="1">
                          <a:lnSpc>
                            <a:spcPct val="100000"/>
                          </a:lnSpc>
                          <a:spcBef>
                            <a:spcPct val="20000"/>
                          </a:spcBef>
                          <a:spcAft>
                            <a:spcPct val="0"/>
                          </a:spcAft>
                          <a:buClr>
                            <a:srgbClr val="FF00FF"/>
                          </a:buClr>
                          <a:buFont typeface="Wingdings" panose="05000000000000000000" pitchFamily="2" charset="2"/>
                          <a:buChar char="u"/>
                          <a:defRPr sz="1800" b="0" i="0" u="none" kern="1200" baseline="0">
                            <a:solidFill>
                              <a:schemeClr val="tx1"/>
                            </a:solidFill>
                            <a:latin typeface="Arial" panose="020B0604020202020204" pitchFamily="34" charset="0"/>
                            <a:ea typeface="隶书" panose="02010509060101010101" pitchFamily="49" charset="-122"/>
                          </a:defRPr>
                        </a:lvl5pPr>
                      </a:lstStyle>
                      <a:p>
                        <a:pPr marL="0" lvl="0" indent="0" algn="ctr">
                          <a:buNone/>
                        </a:pPr>
                        <a:r>
                          <a:rPr lang="en-US" altLang="zh-CN" sz="2000"/>
                          <a:t>5</a:t>
                        </a:r>
                        <a:endParaRPr lang="zh-CN" altLang="en-US" sz="2000"/>
                      </a:p>
                    </a:txBody>
                    <a:tcPr marL="0" marR="0" marT="0" marB="0" anchor="ctr" anchorCtr="1">
                      <a:lnL w="28575" cap="flat" cmpd="sng">
                        <a:solidFill>
                          <a:schemeClr val="tx1"/>
                        </a:solidFill>
                        <a:prstDash val="solid"/>
                        <a:miter/>
                        <a:headEnd type="none" w="med" len="med"/>
                        <a:tailEnd type="none" w="med" len="med"/>
                      </a:lnL>
                      <a:lnR w="28575"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noFill/>
                    </a:tcPr>
                  </a:tc>
                </a:tr>
                <a:tr h="304800">
                  <a:tc>
                    <a:txBody>
                      <a:bodyPr/>
                      <a:lstStyle>
                        <a:lvl1pPr marL="342900" lvl="0" indent="-342900" algn="l" defTabSz="914400" rtl="0" eaLnBrk="1" fontAlgn="base" latinLnBrk="0" hangingPunct="1">
                          <a:lnSpc>
                            <a:spcPct val="100000"/>
                          </a:lnSpc>
                          <a:spcBef>
                            <a:spcPct val="20000"/>
                          </a:spcBef>
                          <a:spcAft>
                            <a:spcPct val="0"/>
                          </a:spcAft>
                          <a:buClr>
                            <a:schemeClr val="accent1"/>
                          </a:buClr>
                          <a:buChar char="§"/>
                          <a:defRPr sz="2800" u="none" kern="1200" baseline="0">
                            <a:solidFill>
                              <a:schemeClr val="tx1"/>
                            </a:solidFill>
                            <a:latin typeface="Arial" panose="020B0604020202020204" pitchFamily="34" charset="0"/>
                            <a:ea typeface="隶书" panose="02010509060101010101" pitchFamily="49" charset="-122"/>
                          </a:defRPr>
                        </a:lvl1pPr>
                        <a:lvl2pPr marL="742950" lvl="1" indent="-285750" algn="l" defTabSz="914400" rtl="0" eaLnBrk="1" fontAlgn="base" latinLnBrk="0" hangingPunct="1">
                          <a:lnSpc>
                            <a:spcPct val="100000"/>
                          </a:lnSpc>
                          <a:spcBef>
                            <a:spcPct val="20000"/>
                          </a:spcBef>
                          <a:spcAft>
                            <a:spcPct val="0"/>
                          </a:spcAft>
                          <a:buClr>
                            <a:srgbClr val="339933"/>
                          </a:buClr>
                          <a:buFont typeface="Wingdings" panose="05000000000000000000" pitchFamily="2" charset="2"/>
                          <a:buChar char="«"/>
                          <a:defRPr sz="2400" b="0" i="0" u="none" kern="1200" baseline="0">
                            <a:solidFill>
                              <a:schemeClr val="tx1"/>
                            </a:solidFill>
                            <a:latin typeface="Arial" panose="020B0604020202020204" pitchFamily="34" charset="0"/>
                            <a:ea typeface="隶书" panose="02010509060101010101" pitchFamily="49" charset="-122"/>
                          </a:defRPr>
                        </a:lvl2pPr>
                        <a:lvl3pPr marL="1143000" lvl="2" indent="-228600" algn="l" defTabSz="914400" rtl="0" eaLnBrk="1" fontAlgn="base" latinLnBrk="0" hangingPunct="1">
                          <a:lnSpc>
                            <a:spcPct val="100000"/>
                          </a:lnSpc>
                          <a:spcBef>
                            <a:spcPct val="20000"/>
                          </a:spcBef>
                          <a:spcAft>
                            <a:spcPct val="0"/>
                          </a:spcAft>
                          <a:buClr>
                            <a:srgbClr val="FF3300"/>
                          </a:buClr>
                          <a:buFont typeface="Wingdings" panose="05000000000000000000" pitchFamily="2" charset="2"/>
                          <a:buChar char="v"/>
                          <a:defRPr sz="2000" b="0" i="0" u="none" kern="1200" baseline="0">
                            <a:solidFill>
                              <a:schemeClr val="tx1"/>
                            </a:solidFill>
                            <a:latin typeface="Arial" panose="020B0604020202020204" pitchFamily="34" charset="0"/>
                            <a:ea typeface="隶书" panose="02010509060101010101" pitchFamily="49" charset="-122"/>
                          </a:defRPr>
                        </a:lvl3pPr>
                        <a:lvl4pPr marL="1600200" lvl="3" indent="-228600" algn="l" defTabSz="914400" rtl="0" eaLnBrk="1" fontAlgn="base" latinLnBrk="0" hangingPunct="1">
                          <a:lnSpc>
                            <a:spcPct val="100000"/>
                          </a:lnSpc>
                          <a:spcBef>
                            <a:spcPct val="20000"/>
                          </a:spcBef>
                          <a:spcAft>
                            <a:spcPct val="0"/>
                          </a:spcAft>
                          <a:buClr>
                            <a:srgbClr val="FFCC00"/>
                          </a:buClr>
                          <a:buFont typeface="Wingdings" panose="05000000000000000000" pitchFamily="2" charset="2"/>
                          <a:buChar char="l"/>
                          <a:defRPr sz="1800" b="0" i="0" u="none" kern="1200" baseline="0">
                            <a:solidFill>
                              <a:schemeClr val="tx1"/>
                            </a:solidFill>
                            <a:latin typeface="Arial" panose="020B0604020202020204" pitchFamily="34" charset="0"/>
                            <a:ea typeface="隶书" panose="02010509060101010101" pitchFamily="49" charset="-122"/>
                          </a:defRPr>
                        </a:lvl4pPr>
                        <a:lvl5pPr marL="2057400" lvl="4" indent="-228600" algn="l" defTabSz="914400" rtl="0" eaLnBrk="1" fontAlgn="base" latinLnBrk="0" hangingPunct="1">
                          <a:lnSpc>
                            <a:spcPct val="100000"/>
                          </a:lnSpc>
                          <a:spcBef>
                            <a:spcPct val="20000"/>
                          </a:spcBef>
                          <a:spcAft>
                            <a:spcPct val="0"/>
                          </a:spcAft>
                          <a:buClr>
                            <a:srgbClr val="FF00FF"/>
                          </a:buClr>
                          <a:buFont typeface="Wingdings" panose="05000000000000000000" pitchFamily="2" charset="2"/>
                          <a:buChar char="u"/>
                          <a:defRPr sz="1800" b="0" i="0" u="none" kern="1200" baseline="0">
                            <a:solidFill>
                              <a:schemeClr val="tx1"/>
                            </a:solidFill>
                            <a:latin typeface="Arial" panose="020B0604020202020204" pitchFamily="34" charset="0"/>
                            <a:ea typeface="隶书" panose="02010509060101010101" pitchFamily="49" charset="-122"/>
                          </a:defRPr>
                        </a:lvl5pPr>
                      </a:lstStyle>
                      <a:p>
                        <a:pPr marL="0" lvl="0" indent="0" algn="ctr">
                          <a:buNone/>
                        </a:pPr>
                        <a:r>
                          <a:rPr lang="en-US" altLang="zh-CN" sz="2000"/>
                          <a:t>22</a:t>
                        </a:r>
                        <a:endParaRPr lang="zh-CN" altLang="en-US" sz="2000"/>
                      </a:p>
                    </a:txBody>
                    <a:tcPr marL="0" marR="0" marT="0" marB="0" anchor="ctr" anchorCtr="1">
                      <a:lnL w="28575" cap="flat" cmpd="sng">
                        <a:solidFill>
                          <a:schemeClr val="tx1"/>
                        </a:solidFill>
                        <a:prstDash val="solid"/>
                        <a:miter/>
                        <a:headEnd type="none" w="med" len="med"/>
                        <a:tailEnd type="none" w="med" len="med"/>
                      </a:lnL>
                      <a:lnR w="28575"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noFill/>
                    </a:tcPr>
                  </a:tc>
                </a:tr>
                <a:tr h="304800">
                  <a:tc>
                    <a:txBody>
                      <a:bodyPr/>
                      <a:lstStyle>
                        <a:lvl1pPr marL="342900" lvl="0" indent="-342900" algn="l" defTabSz="914400" rtl="0" eaLnBrk="1" fontAlgn="base" latinLnBrk="0" hangingPunct="1">
                          <a:lnSpc>
                            <a:spcPct val="100000"/>
                          </a:lnSpc>
                          <a:spcBef>
                            <a:spcPct val="20000"/>
                          </a:spcBef>
                          <a:spcAft>
                            <a:spcPct val="0"/>
                          </a:spcAft>
                          <a:buClr>
                            <a:schemeClr val="accent1"/>
                          </a:buClr>
                          <a:buChar char="§"/>
                          <a:defRPr sz="2800" u="none" kern="1200" baseline="0">
                            <a:solidFill>
                              <a:schemeClr val="tx1"/>
                            </a:solidFill>
                            <a:latin typeface="Arial" panose="020B0604020202020204" pitchFamily="34" charset="0"/>
                            <a:ea typeface="隶书" panose="02010509060101010101" pitchFamily="49" charset="-122"/>
                          </a:defRPr>
                        </a:lvl1pPr>
                        <a:lvl2pPr marL="742950" lvl="1" indent="-285750" algn="l" defTabSz="914400" rtl="0" eaLnBrk="1" fontAlgn="base" latinLnBrk="0" hangingPunct="1">
                          <a:lnSpc>
                            <a:spcPct val="100000"/>
                          </a:lnSpc>
                          <a:spcBef>
                            <a:spcPct val="20000"/>
                          </a:spcBef>
                          <a:spcAft>
                            <a:spcPct val="0"/>
                          </a:spcAft>
                          <a:buClr>
                            <a:srgbClr val="339933"/>
                          </a:buClr>
                          <a:buFont typeface="Wingdings" panose="05000000000000000000" pitchFamily="2" charset="2"/>
                          <a:buChar char="«"/>
                          <a:defRPr sz="2400" b="0" i="0" u="none" kern="1200" baseline="0">
                            <a:solidFill>
                              <a:schemeClr val="tx1"/>
                            </a:solidFill>
                            <a:latin typeface="Arial" panose="020B0604020202020204" pitchFamily="34" charset="0"/>
                            <a:ea typeface="隶书" panose="02010509060101010101" pitchFamily="49" charset="-122"/>
                          </a:defRPr>
                        </a:lvl2pPr>
                        <a:lvl3pPr marL="1143000" lvl="2" indent="-228600" algn="l" defTabSz="914400" rtl="0" eaLnBrk="1" fontAlgn="base" latinLnBrk="0" hangingPunct="1">
                          <a:lnSpc>
                            <a:spcPct val="100000"/>
                          </a:lnSpc>
                          <a:spcBef>
                            <a:spcPct val="20000"/>
                          </a:spcBef>
                          <a:spcAft>
                            <a:spcPct val="0"/>
                          </a:spcAft>
                          <a:buClr>
                            <a:srgbClr val="FF3300"/>
                          </a:buClr>
                          <a:buFont typeface="Wingdings" panose="05000000000000000000" pitchFamily="2" charset="2"/>
                          <a:buChar char="v"/>
                          <a:defRPr sz="2000" b="0" i="0" u="none" kern="1200" baseline="0">
                            <a:solidFill>
                              <a:schemeClr val="tx1"/>
                            </a:solidFill>
                            <a:latin typeface="Arial" panose="020B0604020202020204" pitchFamily="34" charset="0"/>
                            <a:ea typeface="隶书" panose="02010509060101010101" pitchFamily="49" charset="-122"/>
                          </a:defRPr>
                        </a:lvl3pPr>
                        <a:lvl4pPr marL="1600200" lvl="3" indent="-228600" algn="l" defTabSz="914400" rtl="0" eaLnBrk="1" fontAlgn="base" latinLnBrk="0" hangingPunct="1">
                          <a:lnSpc>
                            <a:spcPct val="100000"/>
                          </a:lnSpc>
                          <a:spcBef>
                            <a:spcPct val="20000"/>
                          </a:spcBef>
                          <a:spcAft>
                            <a:spcPct val="0"/>
                          </a:spcAft>
                          <a:buClr>
                            <a:srgbClr val="FFCC00"/>
                          </a:buClr>
                          <a:buFont typeface="Wingdings" panose="05000000000000000000" pitchFamily="2" charset="2"/>
                          <a:buChar char="l"/>
                          <a:defRPr sz="1800" b="0" i="0" u="none" kern="1200" baseline="0">
                            <a:solidFill>
                              <a:schemeClr val="tx1"/>
                            </a:solidFill>
                            <a:latin typeface="Arial" panose="020B0604020202020204" pitchFamily="34" charset="0"/>
                            <a:ea typeface="隶书" panose="02010509060101010101" pitchFamily="49" charset="-122"/>
                          </a:defRPr>
                        </a:lvl4pPr>
                        <a:lvl5pPr marL="2057400" lvl="4" indent="-228600" algn="l" defTabSz="914400" rtl="0" eaLnBrk="1" fontAlgn="base" latinLnBrk="0" hangingPunct="1">
                          <a:lnSpc>
                            <a:spcPct val="100000"/>
                          </a:lnSpc>
                          <a:spcBef>
                            <a:spcPct val="20000"/>
                          </a:spcBef>
                          <a:spcAft>
                            <a:spcPct val="0"/>
                          </a:spcAft>
                          <a:buClr>
                            <a:srgbClr val="FF00FF"/>
                          </a:buClr>
                          <a:buFont typeface="Wingdings" panose="05000000000000000000" pitchFamily="2" charset="2"/>
                          <a:buChar char="u"/>
                          <a:defRPr sz="1800" b="0" i="0" u="none" kern="1200" baseline="0">
                            <a:solidFill>
                              <a:schemeClr val="tx1"/>
                            </a:solidFill>
                            <a:latin typeface="Arial" panose="020B0604020202020204" pitchFamily="34" charset="0"/>
                            <a:ea typeface="隶书" panose="02010509060101010101" pitchFamily="49" charset="-122"/>
                          </a:defRPr>
                        </a:lvl5pPr>
                      </a:lstStyle>
                      <a:p>
                        <a:pPr marL="0" lvl="0" indent="0" algn="ctr">
                          <a:buNone/>
                        </a:pPr>
                        <a:r>
                          <a:rPr lang="en-US" altLang="zh-CN" sz="2000" b="1" i="1">
                            <a:solidFill>
                              <a:srgbClr val="008000"/>
                            </a:solidFill>
                            <a:effectLst>
                              <a:outerShdw blurRad="38100" dist="38100" dir="2700000">
                                <a:srgbClr val="C0C0C0"/>
                              </a:outerShdw>
                            </a:effectLst>
                          </a:rPr>
                          <a:t>28</a:t>
                        </a:r>
                        <a:endParaRPr lang="zh-CN" altLang="en-US" sz="2000" b="1" i="1">
                          <a:solidFill>
                            <a:srgbClr val="008000"/>
                          </a:solidFill>
                          <a:effectLst>
                            <a:outerShdw blurRad="38100" dist="38100" dir="2700000">
                              <a:srgbClr val="C0C0C0"/>
                            </a:outerShdw>
                          </a:effectLst>
                        </a:endParaRPr>
                      </a:p>
                    </a:txBody>
                    <a:tcPr marL="0" marR="0" marT="0" marB="0" anchor="ctr" anchorCtr="1">
                      <a:lnL w="28575" cap="flat" cmpd="sng">
                        <a:solidFill>
                          <a:schemeClr val="tx1"/>
                        </a:solidFill>
                        <a:prstDash val="solid"/>
                        <a:miter/>
                        <a:headEnd type="none" w="med" len="med"/>
                        <a:tailEnd type="none" w="med" len="med"/>
                      </a:lnL>
                      <a:lnR w="28575"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noFill/>
                    </a:tcPr>
                  </a:tc>
                </a:tr>
                <a:tr h="304800">
                  <a:tc>
                    <a:txBody>
                      <a:bodyPr/>
                      <a:lstStyle>
                        <a:lvl1pPr marL="342900" lvl="0" indent="-342900" algn="l" defTabSz="914400" rtl="0" eaLnBrk="1" fontAlgn="base" latinLnBrk="0" hangingPunct="1">
                          <a:lnSpc>
                            <a:spcPct val="100000"/>
                          </a:lnSpc>
                          <a:spcBef>
                            <a:spcPct val="20000"/>
                          </a:spcBef>
                          <a:spcAft>
                            <a:spcPct val="0"/>
                          </a:spcAft>
                          <a:buClr>
                            <a:schemeClr val="accent1"/>
                          </a:buClr>
                          <a:buChar char="§"/>
                          <a:defRPr sz="2800" u="none" kern="1200" baseline="0">
                            <a:solidFill>
                              <a:schemeClr val="tx1"/>
                            </a:solidFill>
                            <a:latin typeface="Arial" panose="020B0604020202020204" pitchFamily="34" charset="0"/>
                            <a:ea typeface="隶书" panose="02010509060101010101" pitchFamily="49" charset="-122"/>
                          </a:defRPr>
                        </a:lvl1pPr>
                        <a:lvl2pPr marL="742950" lvl="1" indent="-285750" algn="l" defTabSz="914400" rtl="0" eaLnBrk="1" fontAlgn="base" latinLnBrk="0" hangingPunct="1">
                          <a:lnSpc>
                            <a:spcPct val="100000"/>
                          </a:lnSpc>
                          <a:spcBef>
                            <a:spcPct val="20000"/>
                          </a:spcBef>
                          <a:spcAft>
                            <a:spcPct val="0"/>
                          </a:spcAft>
                          <a:buClr>
                            <a:srgbClr val="339933"/>
                          </a:buClr>
                          <a:buFont typeface="Wingdings" panose="05000000000000000000" pitchFamily="2" charset="2"/>
                          <a:buChar char="«"/>
                          <a:defRPr sz="2400" b="0" i="0" u="none" kern="1200" baseline="0">
                            <a:solidFill>
                              <a:schemeClr val="tx1"/>
                            </a:solidFill>
                            <a:latin typeface="Arial" panose="020B0604020202020204" pitchFamily="34" charset="0"/>
                            <a:ea typeface="隶书" panose="02010509060101010101" pitchFamily="49" charset="-122"/>
                          </a:defRPr>
                        </a:lvl2pPr>
                        <a:lvl3pPr marL="1143000" lvl="2" indent="-228600" algn="l" defTabSz="914400" rtl="0" eaLnBrk="1" fontAlgn="base" latinLnBrk="0" hangingPunct="1">
                          <a:lnSpc>
                            <a:spcPct val="100000"/>
                          </a:lnSpc>
                          <a:spcBef>
                            <a:spcPct val="20000"/>
                          </a:spcBef>
                          <a:spcAft>
                            <a:spcPct val="0"/>
                          </a:spcAft>
                          <a:buClr>
                            <a:srgbClr val="FF3300"/>
                          </a:buClr>
                          <a:buFont typeface="Wingdings" panose="05000000000000000000" pitchFamily="2" charset="2"/>
                          <a:buChar char="v"/>
                          <a:defRPr sz="2000" b="0" i="0" u="none" kern="1200" baseline="0">
                            <a:solidFill>
                              <a:schemeClr val="tx1"/>
                            </a:solidFill>
                            <a:latin typeface="Arial" panose="020B0604020202020204" pitchFamily="34" charset="0"/>
                            <a:ea typeface="隶书" panose="02010509060101010101" pitchFamily="49" charset="-122"/>
                          </a:defRPr>
                        </a:lvl3pPr>
                        <a:lvl4pPr marL="1600200" lvl="3" indent="-228600" algn="l" defTabSz="914400" rtl="0" eaLnBrk="1" fontAlgn="base" latinLnBrk="0" hangingPunct="1">
                          <a:lnSpc>
                            <a:spcPct val="100000"/>
                          </a:lnSpc>
                          <a:spcBef>
                            <a:spcPct val="20000"/>
                          </a:spcBef>
                          <a:spcAft>
                            <a:spcPct val="0"/>
                          </a:spcAft>
                          <a:buClr>
                            <a:srgbClr val="FFCC00"/>
                          </a:buClr>
                          <a:buFont typeface="Wingdings" panose="05000000000000000000" pitchFamily="2" charset="2"/>
                          <a:buChar char="l"/>
                          <a:defRPr sz="1800" b="0" i="0" u="none" kern="1200" baseline="0">
                            <a:solidFill>
                              <a:schemeClr val="tx1"/>
                            </a:solidFill>
                            <a:latin typeface="Arial" panose="020B0604020202020204" pitchFamily="34" charset="0"/>
                            <a:ea typeface="隶书" panose="02010509060101010101" pitchFamily="49" charset="-122"/>
                          </a:defRPr>
                        </a:lvl4pPr>
                        <a:lvl5pPr marL="2057400" lvl="4" indent="-228600" algn="l" defTabSz="914400" rtl="0" eaLnBrk="1" fontAlgn="base" latinLnBrk="0" hangingPunct="1">
                          <a:lnSpc>
                            <a:spcPct val="100000"/>
                          </a:lnSpc>
                          <a:spcBef>
                            <a:spcPct val="20000"/>
                          </a:spcBef>
                          <a:spcAft>
                            <a:spcPct val="0"/>
                          </a:spcAft>
                          <a:buClr>
                            <a:srgbClr val="FF00FF"/>
                          </a:buClr>
                          <a:buFont typeface="Wingdings" panose="05000000000000000000" pitchFamily="2" charset="2"/>
                          <a:buChar char="u"/>
                          <a:defRPr sz="1800" b="0" i="0" u="none" kern="1200" baseline="0">
                            <a:solidFill>
                              <a:schemeClr val="tx1"/>
                            </a:solidFill>
                            <a:latin typeface="Arial" panose="020B0604020202020204" pitchFamily="34" charset="0"/>
                            <a:ea typeface="隶书" panose="02010509060101010101" pitchFamily="49" charset="-122"/>
                          </a:defRPr>
                        </a:lvl5pPr>
                      </a:lstStyle>
                      <a:p>
                        <a:pPr marL="0" lvl="0" indent="0" algn="ctr">
                          <a:buNone/>
                        </a:pPr>
                        <a:r>
                          <a:rPr lang="en-US" altLang="zh-CN" sz="2000" dirty="0"/>
                          <a:t>12</a:t>
                        </a:r>
                        <a:endParaRPr lang="zh-CN" altLang="en-US" sz="2000" dirty="0"/>
                      </a:p>
                    </a:txBody>
                    <a:tcPr marL="0" marR="0" marT="0" marB="0" anchor="ctr" anchorCtr="1">
                      <a:lnL w="28575" cap="flat" cmpd="sng">
                        <a:solidFill>
                          <a:schemeClr val="tx1"/>
                        </a:solidFill>
                        <a:prstDash val="solid"/>
                        <a:miter/>
                        <a:headEnd type="none" w="med" len="med"/>
                        <a:tailEnd type="none" w="med" len="med"/>
                      </a:lnL>
                      <a:lnR w="28575"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28575" cap="flat" cmpd="sng">
                        <a:solidFill>
                          <a:schemeClr val="tx1"/>
                        </a:solidFill>
                        <a:prstDash val="solid"/>
                        <a:miter/>
                        <a:headEnd type="none" w="med" len="med"/>
                        <a:tailEnd type="none" w="med" len="med"/>
                      </a:lnB>
                      <a:lnTlToBr>
                        <a:noFill/>
                      </a:lnTlToBr>
                      <a:lnBlToTr>
                        <a:noFill/>
                      </a:lnBlToTr>
                      <a:noFill/>
                    </a:tcPr>
                  </a:tc>
                </a:tr>
              </a:tbl>
            </a:graphicData>
          </a:graphic>
        </p:graphicFrame>
        <p:sp>
          <p:nvSpPr>
            <p:cNvPr id="101713" name="文本框 101712"/>
            <p:cNvSpPr txBox="1"/>
            <p:nvPr/>
          </p:nvSpPr>
          <p:spPr>
            <a:xfrm>
              <a:off x="7999730" y="5944235"/>
              <a:ext cx="309880" cy="307340"/>
            </a:xfrm>
            <a:prstGeom prst="rect">
              <a:avLst/>
            </a:prstGeom>
            <a:noFill/>
            <a:ln w="9525">
              <a:noFill/>
            </a:ln>
          </p:spPr>
          <p:txBody>
            <a:bodyPr wrap="none" lIns="0" tIns="0" rIns="0" bIns="0" anchor="t">
              <a:spAutoFit/>
            </a:bodyPr>
            <a:lstStyle/>
            <a:p>
              <a:pPr algn="l">
                <a:lnSpc>
                  <a:spcPct val="100000"/>
                </a:lnSpc>
                <a:spcAft>
                  <a:spcPct val="0"/>
                </a:spcAft>
              </a:pPr>
              <a:r>
                <a:rPr lang="en-US" altLang="zh-CN" sz="2000" dirty="0">
                  <a:latin typeface="Arial" panose="020B0604020202020204" pitchFamily="34" charset="0"/>
                  <a:ea typeface="宋体" panose="02010600030101010101" pitchFamily="2" charset="-122"/>
                </a:rPr>
                <a:t>(5)</a:t>
              </a:r>
              <a:endParaRPr lang="en-US" altLang="zh-CN" sz="2000" dirty="0">
                <a:latin typeface="Arial" panose="020B0604020202020204" pitchFamily="34" charset="0"/>
                <a:ea typeface="宋体" panose="02010600030101010101" pitchFamily="2" charset="-122"/>
              </a:endParaRPr>
            </a:p>
          </p:txBody>
        </p:sp>
      </p:grpSp>
      <p:graphicFrame>
        <p:nvGraphicFramePr>
          <p:cNvPr id="101816" name="对象 101815"/>
          <p:cNvGraphicFramePr/>
          <p:nvPr/>
        </p:nvGraphicFramePr>
        <p:xfrm>
          <a:off x="486916" y="3291178"/>
          <a:ext cx="2133600" cy="1787525"/>
        </p:xfrm>
        <a:graphic>
          <a:graphicData uri="http://schemas.openxmlformats.org/presentationml/2006/ole">
            <mc:AlternateContent xmlns:mc="http://schemas.openxmlformats.org/markup-compatibility/2006">
              <mc:Choice xmlns:v="urn:schemas-microsoft-com:vml" Requires="v">
                <p:oleObj spid="_x0000_s6162" name="" r:id="rId1" imgW="1638300" imgH="1371600" progId="Equation.3">
                  <p:embed/>
                </p:oleObj>
              </mc:Choice>
              <mc:Fallback>
                <p:oleObj name="" r:id="rId1" imgW="1638300" imgH="1371600" progId="Equation.3">
                  <p:embed/>
                  <p:pic>
                    <p:nvPicPr>
                      <p:cNvPr id="0" name="图片 3078"/>
                      <p:cNvPicPr/>
                      <p:nvPr/>
                    </p:nvPicPr>
                    <p:blipFill>
                      <a:blip r:embed="rId2"/>
                      <a:stretch>
                        <a:fillRect/>
                      </a:stretch>
                    </p:blipFill>
                    <p:spPr>
                      <a:xfrm>
                        <a:off x="486916" y="3291178"/>
                        <a:ext cx="2133600" cy="1787525"/>
                      </a:xfrm>
                      <a:prstGeom prst="rect">
                        <a:avLst/>
                      </a:prstGeom>
                      <a:noFill/>
                      <a:ln w="38100">
                        <a:noFill/>
                        <a:miter/>
                      </a:ln>
                    </p:spPr>
                  </p:pic>
                </p:oleObj>
              </mc:Fallback>
            </mc:AlternateContent>
          </a:graphicData>
        </a:graphic>
      </p:graphicFrame>
      <p:sp>
        <p:nvSpPr>
          <p:cNvPr id="101842" name="文本框 101841"/>
          <p:cNvSpPr txBox="1"/>
          <p:nvPr/>
        </p:nvSpPr>
        <p:spPr>
          <a:xfrm>
            <a:off x="735623" y="1202373"/>
            <a:ext cx="1791970" cy="368300"/>
          </a:xfrm>
          <a:prstGeom prst="rect">
            <a:avLst/>
          </a:prstGeom>
          <a:noFill/>
          <a:ln w="9525">
            <a:noFill/>
          </a:ln>
        </p:spPr>
        <p:txBody>
          <a:bodyPr wrap="square">
            <a:spAutoFit/>
          </a:bodyPr>
          <a:lstStyle/>
          <a:p>
            <a:pPr>
              <a:lnSpc>
                <a:spcPct val="100000"/>
              </a:lnSpc>
              <a:spcAft>
                <a:spcPct val="0"/>
              </a:spcAft>
            </a:pPr>
            <a:r>
              <a:rPr lang="zh-CN" altLang="en-US" dirty="0">
                <a:latin typeface="Arial" panose="020B0604020202020204" pitchFamily="34" charset="0"/>
                <a:ea typeface="宋体" panose="02010600030101010101" pitchFamily="2" charset="-122"/>
              </a:rPr>
              <a:t>源点为</a:t>
            </a:r>
            <a:r>
              <a:rPr lang="en-US" altLang="zh-CN" dirty="0">
                <a:latin typeface="Arial" panose="020B0604020202020204" pitchFamily="34" charset="0"/>
                <a:ea typeface="宋体" panose="02010600030101010101" pitchFamily="2" charset="-122"/>
              </a:rPr>
              <a:t>0</a:t>
            </a:r>
            <a:endParaRPr lang="en-US" altLang="zh-CN" dirty="0">
              <a:latin typeface="Arial" panose="020B0604020202020204" pitchFamily="34" charset="0"/>
              <a:ea typeface="宋体" panose="02010600030101010101" pitchFamily="2" charset="-122"/>
            </a:endParaRPr>
          </a:p>
        </p:txBody>
      </p:sp>
      <p:sp>
        <p:nvSpPr>
          <p:cNvPr id="101843" name="文本框 101842"/>
          <p:cNvSpPr txBox="1"/>
          <p:nvPr/>
        </p:nvSpPr>
        <p:spPr>
          <a:xfrm>
            <a:off x="264795" y="5078703"/>
            <a:ext cx="2987675" cy="1322070"/>
          </a:xfrm>
          <a:prstGeom prst="rect">
            <a:avLst/>
          </a:prstGeom>
          <a:noFill/>
          <a:ln w="9525">
            <a:noFill/>
          </a:ln>
        </p:spPr>
        <p:txBody>
          <a:bodyPr>
            <a:spAutoFit/>
          </a:bodyPr>
          <a:lstStyle/>
          <a:p>
            <a:pPr algn="l">
              <a:lnSpc>
                <a:spcPct val="100000"/>
              </a:lnSpc>
              <a:spcAft>
                <a:spcPct val="0"/>
              </a:spcAft>
            </a:pPr>
            <a:r>
              <a:rPr lang="en-US" altLang="zh-CN" sz="2000" b="1" dirty="0">
                <a:solidFill>
                  <a:srgbClr val="FF0000"/>
                </a:solidFill>
                <a:latin typeface="Arial" panose="020B0604020202020204" pitchFamily="34" charset="0"/>
                <a:ea typeface="宋体" panose="02010600030101010101" pitchFamily="2" charset="-122"/>
              </a:rPr>
              <a:t>1. </a:t>
            </a:r>
            <a:r>
              <a:rPr lang="zh-CN" altLang="en-US" sz="2000" b="1" dirty="0">
                <a:solidFill>
                  <a:srgbClr val="FF0000"/>
                </a:solidFill>
                <a:latin typeface="Arial" panose="020B0604020202020204" pitchFamily="34" charset="0"/>
                <a:ea typeface="宋体" panose="02010600030101010101" pitchFamily="2" charset="-122"/>
              </a:rPr>
              <a:t>在</a:t>
            </a:r>
            <a:r>
              <a:rPr lang="en-US" altLang="zh-CN" sz="2000" b="1" dirty="0">
                <a:solidFill>
                  <a:srgbClr val="FF0000"/>
                </a:solidFill>
                <a:latin typeface="Arial" panose="020B0604020202020204" pitchFamily="34" charset="0"/>
                <a:ea typeface="宋体" panose="02010600030101010101" pitchFamily="2" charset="-122"/>
              </a:rPr>
              <a:t>T</a:t>
            </a:r>
            <a:r>
              <a:rPr lang="zh-CN" altLang="en-US" sz="2000" b="1" dirty="0">
                <a:solidFill>
                  <a:srgbClr val="FF0000"/>
                </a:solidFill>
                <a:latin typeface="Arial" panose="020B0604020202020204" pitchFamily="34" charset="0"/>
                <a:ea typeface="宋体" panose="02010600030101010101" pitchFamily="2" charset="-122"/>
              </a:rPr>
              <a:t>选取</a:t>
            </a:r>
            <a:r>
              <a:rPr lang="en-US" altLang="zh-CN" sz="2000" b="1" dirty="0">
                <a:solidFill>
                  <a:srgbClr val="FF0000"/>
                </a:solidFill>
                <a:latin typeface="Arial" panose="020B0604020202020204" pitchFamily="34" charset="0"/>
                <a:ea typeface="宋体" panose="02010600030101010101" pitchFamily="2" charset="-122"/>
              </a:rPr>
              <a:t>dist[ ]</a:t>
            </a:r>
            <a:r>
              <a:rPr lang="zh-CN" altLang="en-US" sz="2000" b="1" dirty="0">
                <a:solidFill>
                  <a:srgbClr val="FF0000"/>
                </a:solidFill>
                <a:latin typeface="Arial" panose="020B0604020202020204" pitchFamily="34" charset="0"/>
                <a:ea typeface="宋体" panose="02010600030101010101" pitchFamily="2" charset="-122"/>
              </a:rPr>
              <a:t>最小的顶点</a:t>
            </a:r>
            <a:r>
              <a:rPr lang="en-US" altLang="zh-CN" sz="2000" b="1">
                <a:solidFill>
                  <a:srgbClr val="FF0000"/>
                </a:solidFill>
                <a:latin typeface="Arial" panose="020B0604020202020204" pitchFamily="34" charset="0"/>
                <a:ea typeface="宋体" panose="02010600030101010101" pitchFamily="2" charset="-122"/>
              </a:rPr>
              <a:t>u</a:t>
            </a:r>
            <a:endParaRPr lang="en-US" altLang="zh-CN" sz="2000" b="1">
              <a:solidFill>
                <a:srgbClr val="FF0000"/>
              </a:solidFill>
              <a:latin typeface="Arial" panose="020B0604020202020204" pitchFamily="34" charset="0"/>
              <a:ea typeface="宋体" panose="02010600030101010101" pitchFamily="2" charset="-122"/>
            </a:endParaRPr>
          </a:p>
          <a:p>
            <a:pPr algn="l">
              <a:lnSpc>
                <a:spcPct val="100000"/>
              </a:lnSpc>
              <a:spcAft>
                <a:spcPct val="0"/>
              </a:spcAft>
            </a:pPr>
            <a:r>
              <a:rPr lang="en-US" altLang="zh-CN" sz="2000" b="1" dirty="0">
                <a:solidFill>
                  <a:srgbClr val="FF0000"/>
                </a:solidFill>
                <a:latin typeface="Arial" panose="020B0604020202020204" pitchFamily="34" charset="0"/>
                <a:ea typeface="宋体" panose="02010600030101010101" pitchFamily="2" charset="-122"/>
              </a:rPr>
              <a:t>2. </a:t>
            </a:r>
            <a:r>
              <a:rPr lang="zh-CN" altLang="en-US" sz="2000" b="1" dirty="0">
                <a:solidFill>
                  <a:srgbClr val="FF0000"/>
                </a:solidFill>
                <a:latin typeface="Arial" panose="020B0604020202020204" pitchFamily="34" charset="0"/>
                <a:ea typeface="宋体" panose="02010600030101010101" pitchFamily="2" charset="-122"/>
              </a:rPr>
              <a:t>将</a:t>
            </a:r>
            <a:r>
              <a:rPr lang="en-US" altLang="zh-CN" sz="2000" b="1" dirty="0">
                <a:solidFill>
                  <a:srgbClr val="FF0000"/>
                </a:solidFill>
                <a:latin typeface="Arial" panose="020B0604020202020204" pitchFamily="34" charset="0"/>
                <a:ea typeface="宋体" panose="02010600030101010101" pitchFamily="2" charset="-122"/>
              </a:rPr>
              <a:t>u</a:t>
            </a:r>
            <a:r>
              <a:rPr lang="zh-CN" altLang="en-US" sz="2000" b="1" dirty="0">
                <a:solidFill>
                  <a:srgbClr val="FF0000"/>
                </a:solidFill>
                <a:latin typeface="Arial" panose="020B0604020202020204" pitchFamily="34" charset="0"/>
                <a:ea typeface="宋体" panose="02010600030101010101" pitchFamily="2" charset="-122"/>
              </a:rPr>
              <a:t>加入到</a:t>
            </a:r>
            <a:r>
              <a:rPr lang="en-US" altLang="zh-CN" sz="2000" b="1">
                <a:solidFill>
                  <a:srgbClr val="FF0000"/>
                </a:solidFill>
                <a:latin typeface="Arial" panose="020B0604020202020204" pitchFamily="34" charset="0"/>
                <a:ea typeface="宋体" panose="02010600030101010101" pitchFamily="2" charset="-122"/>
              </a:rPr>
              <a:t>S</a:t>
            </a:r>
            <a:endParaRPr lang="en-US" altLang="zh-CN" sz="2000" b="1">
              <a:solidFill>
                <a:srgbClr val="FF0000"/>
              </a:solidFill>
              <a:latin typeface="Arial" panose="020B0604020202020204" pitchFamily="34" charset="0"/>
              <a:ea typeface="宋体" panose="02010600030101010101" pitchFamily="2" charset="-122"/>
            </a:endParaRPr>
          </a:p>
          <a:p>
            <a:pPr algn="l">
              <a:lnSpc>
                <a:spcPct val="100000"/>
              </a:lnSpc>
              <a:spcAft>
                <a:spcPct val="0"/>
              </a:spcAft>
            </a:pPr>
            <a:r>
              <a:rPr lang="en-US" altLang="zh-CN" sz="2000" b="1" dirty="0">
                <a:solidFill>
                  <a:srgbClr val="FF0000"/>
                </a:solidFill>
                <a:latin typeface="Arial" panose="020B0604020202020204" pitchFamily="34" charset="0"/>
                <a:ea typeface="宋体" panose="02010600030101010101" pitchFamily="2" charset="-122"/>
              </a:rPr>
              <a:t>3. </a:t>
            </a:r>
            <a:r>
              <a:rPr lang="zh-CN" altLang="en-US" sz="2000" b="1" dirty="0">
                <a:solidFill>
                  <a:srgbClr val="FF0000"/>
                </a:solidFill>
                <a:latin typeface="Arial" panose="020B0604020202020204" pitchFamily="34" charset="0"/>
                <a:ea typeface="宋体" panose="02010600030101010101" pitchFamily="2" charset="-122"/>
              </a:rPr>
              <a:t>修改</a:t>
            </a:r>
            <a:r>
              <a:rPr lang="en-US" altLang="zh-CN" sz="2000" b="1" dirty="0">
                <a:solidFill>
                  <a:srgbClr val="FF0000"/>
                </a:solidFill>
                <a:latin typeface="Arial" panose="020B0604020202020204" pitchFamily="34" charset="0"/>
                <a:ea typeface="宋体" panose="02010600030101010101" pitchFamily="2" charset="-122"/>
              </a:rPr>
              <a:t>T</a:t>
            </a:r>
            <a:r>
              <a:rPr lang="zh-CN" altLang="en-US" sz="2000" b="1" dirty="0">
                <a:solidFill>
                  <a:srgbClr val="FF0000"/>
                </a:solidFill>
                <a:latin typeface="Arial" panose="020B0604020202020204" pitchFamily="34" charset="0"/>
                <a:ea typeface="宋体" panose="02010600030101010101" pitchFamily="2" charset="-122"/>
              </a:rPr>
              <a:t>中顶点的</a:t>
            </a:r>
            <a:r>
              <a:rPr lang="en-US" altLang="zh-CN" sz="2000" b="1">
                <a:solidFill>
                  <a:srgbClr val="FF0000"/>
                </a:solidFill>
                <a:latin typeface="Arial" panose="020B0604020202020204" pitchFamily="34" charset="0"/>
                <a:ea typeface="宋体" panose="02010600030101010101" pitchFamily="2" charset="-122"/>
              </a:rPr>
              <a:t>dist[ ]</a:t>
            </a:r>
            <a:endParaRPr lang="en-US" altLang="zh-CN" sz="2000" b="1">
              <a:solidFill>
                <a:srgbClr val="FF0000"/>
              </a:solidFill>
              <a:latin typeface="Arial" panose="020B0604020202020204" pitchFamily="34" charset="0"/>
              <a:ea typeface="宋体" panose="02010600030101010101" pitchFamily="2" charset="-122"/>
            </a:endParaRPr>
          </a:p>
        </p:txBody>
      </p:sp>
      <p:pic>
        <p:nvPicPr>
          <p:cNvPr id="6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474" y="1594803"/>
            <a:ext cx="2730267" cy="15601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6" name="标题 111617"/>
          <p:cNvSpPr txBox="1"/>
          <p:nvPr/>
        </p:nvSpPr>
        <p:spPr>
          <a:xfrm>
            <a:off x="307368" y="642662"/>
            <a:ext cx="3558954" cy="465137"/>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800" b="1" dirty="0" smtClean="0">
                <a:solidFill>
                  <a:schemeClr val="accent5">
                    <a:lumMod val="75000"/>
                  </a:schemeClr>
                </a:solidFill>
              </a:rPr>
              <a:t>算法的具体步骤</a:t>
            </a:r>
            <a:endParaRPr lang="zh-CN" altLang="en-US" sz="2800" b="1" dirty="0">
              <a:solidFill>
                <a:schemeClr val="accent5">
                  <a:lumMod val="7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1378" name="表格 101377"/>
          <p:cNvGraphicFramePr/>
          <p:nvPr/>
        </p:nvGraphicFramePr>
        <p:xfrm>
          <a:off x="2220913" y="1470602"/>
          <a:ext cx="457200" cy="1828800"/>
        </p:xfrm>
        <a:graphic>
          <a:graphicData uri="http://schemas.openxmlformats.org/drawingml/2006/table">
            <a:tbl>
              <a:tblPr/>
              <a:tblGrid>
                <a:gridCol w="457200"/>
              </a:tblGrid>
              <a:tr h="304800">
                <a:tc>
                  <a:txBody>
                    <a:bodyPr/>
                    <a:lstStyle>
                      <a:lvl1pPr marL="342900" lvl="0" indent="-342900" algn="l" defTabSz="914400" rtl="0" eaLnBrk="1" fontAlgn="base" latinLnBrk="0" hangingPunct="1">
                        <a:lnSpc>
                          <a:spcPct val="100000"/>
                        </a:lnSpc>
                        <a:spcBef>
                          <a:spcPct val="20000"/>
                        </a:spcBef>
                        <a:spcAft>
                          <a:spcPct val="0"/>
                        </a:spcAft>
                        <a:buClr>
                          <a:schemeClr val="accent1"/>
                        </a:buClr>
                        <a:buChar char="§"/>
                        <a:defRPr sz="2800" u="none" kern="1200" baseline="0">
                          <a:solidFill>
                            <a:schemeClr val="tx1"/>
                          </a:solidFill>
                          <a:latin typeface="Arial" panose="020B0604020202020204" pitchFamily="34" charset="0"/>
                          <a:ea typeface="隶书" panose="02010509060101010101" pitchFamily="49" charset="-122"/>
                        </a:defRPr>
                      </a:lvl1pPr>
                      <a:lvl2pPr marL="742950" lvl="1" indent="-285750" algn="l" defTabSz="914400" rtl="0" eaLnBrk="1" fontAlgn="base" latinLnBrk="0" hangingPunct="1">
                        <a:lnSpc>
                          <a:spcPct val="100000"/>
                        </a:lnSpc>
                        <a:spcBef>
                          <a:spcPct val="20000"/>
                        </a:spcBef>
                        <a:spcAft>
                          <a:spcPct val="0"/>
                        </a:spcAft>
                        <a:buClr>
                          <a:srgbClr val="339933"/>
                        </a:buClr>
                        <a:buFont typeface="Wingdings" panose="05000000000000000000" pitchFamily="2" charset="2"/>
                        <a:buChar char="«"/>
                        <a:defRPr sz="2400" b="0" i="0" u="none" kern="1200" baseline="0">
                          <a:solidFill>
                            <a:schemeClr val="tx1"/>
                          </a:solidFill>
                          <a:latin typeface="Arial" panose="020B0604020202020204" pitchFamily="34" charset="0"/>
                          <a:ea typeface="隶书" panose="02010509060101010101" pitchFamily="49" charset="-122"/>
                        </a:defRPr>
                      </a:lvl2pPr>
                      <a:lvl3pPr marL="1143000" lvl="2" indent="-228600" algn="l" defTabSz="914400" rtl="0" eaLnBrk="1" fontAlgn="base" latinLnBrk="0" hangingPunct="1">
                        <a:lnSpc>
                          <a:spcPct val="100000"/>
                        </a:lnSpc>
                        <a:spcBef>
                          <a:spcPct val="20000"/>
                        </a:spcBef>
                        <a:spcAft>
                          <a:spcPct val="0"/>
                        </a:spcAft>
                        <a:buClr>
                          <a:srgbClr val="FF3300"/>
                        </a:buClr>
                        <a:buFont typeface="Wingdings" panose="05000000000000000000" pitchFamily="2" charset="2"/>
                        <a:buChar char="v"/>
                        <a:defRPr sz="2000" b="0" i="0" u="none" kern="1200" baseline="0">
                          <a:solidFill>
                            <a:schemeClr val="tx1"/>
                          </a:solidFill>
                          <a:latin typeface="Arial" panose="020B0604020202020204" pitchFamily="34" charset="0"/>
                          <a:ea typeface="隶书" panose="02010509060101010101" pitchFamily="49" charset="-122"/>
                        </a:defRPr>
                      </a:lvl3pPr>
                      <a:lvl4pPr marL="1600200" lvl="3" indent="-228600" algn="l" defTabSz="914400" rtl="0" eaLnBrk="1" fontAlgn="base" latinLnBrk="0" hangingPunct="1">
                        <a:lnSpc>
                          <a:spcPct val="100000"/>
                        </a:lnSpc>
                        <a:spcBef>
                          <a:spcPct val="20000"/>
                        </a:spcBef>
                        <a:spcAft>
                          <a:spcPct val="0"/>
                        </a:spcAft>
                        <a:buClr>
                          <a:srgbClr val="FFCC00"/>
                        </a:buClr>
                        <a:buFont typeface="Wingdings" panose="05000000000000000000" pitchFamily="2" charset="2"/>
                        <a:buChar char="l"/>
                        <a:defRPr sz="1800" b="0" i="0" u="none" kern="1200" baseline="0">
                          <a:solidFill>
                            <a:schemeClr val="tx1"/>
                          </a:solidFill>
                          <a:latin typeface="Arial" panose="020B0604020202020204" pitchFamily="34" charset="0"/>
                          <a:ea typeface="隶书" panose="02010509060101010101" pitchFamily="49" charset="-122"/>
                        </a:defRPr>
                      </a:lvl4pPr>
                      <a:lvl5pPr marL="2057400" lvl="4" indent="-228600" algn="l" defTabSz="914400" rtl="0" eaLnBrk="1" fontAlgn="base" latinLnBrk="0" hangingPunct="1">
                        <a:lnSpc>
                          <a:spcPct val="100000"/>
                        </a:lnSpc>
                        <a:spcBef>
                          <a:spcPct val="20000"/>
                        </a:spcBef>
                        <a:spcAft>
                          <a:spcPct val="0"/>
                        </a:spcAft>
                        <a:buClr>
                          <a:srgbClr val="FF00FF"/>
                        </a:buClr>
                        <a:buFont typeface="Wingdings" panose="05000000000000000000" pitchFamily="2" charset="2"/>
                        <a:buChar char="u"/>
                        <a:defRPr sz="1800" b="0" i="0" u="none" kern="1200" baseline="0">
                          <a:solidFill>
                            <a:schemeClr val="tx1"/>
                          </a:solidFill>
                          <a:latin typeface="Arial" panose="020B0604020202020204" pitchFamily="34" charset="0"/>
                          <a:ea typeface="隶书" panose="02010509060101010101" pitchFamily="49" charset="-122"/>
                        </a:defRPr>
                      </a:lvl5pPr>
                    </a:lstStyle>
                    <a:p>
                      <a:pPr marL="0" lvl="0" indent="0" algn="ctr">
                        <a:buNone/>
                      </a:pPr>
                      <a:r>
                        <a:rPr lang="en-US" altLang="zh-CN" sz="2000"/>
                        <a:t>1</a:t>
                      </a:r>
                      <a:endParaRPr lang="zh-CN" altLang="en-US" sz="2000"/>
                    </a:p>
                  </a:txBody>
                  <a:tcPr marL="0" marR="0" marT="0" marB="0" anchor="ctr" anchorCtr="1">
                    <a:lnL w="28575" cap="flat" cmpd="sng">
                      <a:solidFill>
                        <a:schemeClr val="tx1"/>
                      </a:solidFill>
                      <a:prstDash val="solid"/>
                      <a:miter/>
                      <a:headEnd type="none" w="med" len="med"/>
                      <a:tailEnd type="none" w="med" len="med"/>
                    </a:lnL>
                    <a:lnR w="28575" cap="flat" cmpd="sng">
                      <a:solidFill>
                        <a:schemeClr val="tx1"/>
                      </a:solidFill>
                      <a:prstDash val="solid"/>
                      <a:miter/>
                      <a:headEnd type="none" w="med" len="med"/>
                      <a:tailEnd type="none" w="med" len="med"/>
                    </a:lnR>
                    <a:lnT w="28575"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noFill/>
                  </a:tcPr>
                </a:tc>
              </a:tr>
              <a:tr h="304800">
                <a:tc>
                  <a:txBody>
                    <a:bodyPr/>
                    <a:lstStyle>
                      <a:lvl1pPr marL="342900" lvl="0" indent="-342900" algn="l" defTabSz="914400" rtl="0" eaLnBrk="1" fontAlgn="base" latinLnBrk="0" hangingPunct="1">
                        <a:lnSpc>
                          <a:spcPct val="100000"/>
                        </a:lnSpc>
                        <a:spcBef>
                          <a:spcPct val="20000"/>
                        </a:spcBef>
                        <a:spcAft>
                          <a:spcPct val="0"/>
                        </a:spcAft>
                        <a:buClr>
                          <a:schemeClr val="accent1"/>
                        </a:buClr>
                        <a:buChar char="§"/>
                        <a:defRPr sz="2800" u="none" kern="1200" baseline="0">
                          <a:solidFill>
                            <a:schemeClr val="tx1"/>
                          </a:solidFill>
                          <a:latin typeface="Arial" panose="020B0604020202020204" pitchFamily="34" charset="0"/>
                          <a:ea typeface="隶书" panose="02010509060101010101" pitchFamily="49" charset="-122"/>
                        </a:defRPr>
                      </a:lvl1pPr>
                      <a:lvl2pPr marL="742950" lvl="1" indent="-285750" algn="l" defTabSz="914400" rtl="0" eaLnBrk="1" fontAlgn="base" latinLnBrk="0" hangingPunct="1">
                        <a:lnSpc>
                          <a:spcPct val="100000"/>
                        </a:lnSpc>
                        <a:spcBef>
                          <a:spcPct val="20000"/>
                        </a:spcBef>
                        <a:spcAft>
                          <a:spcPct val="0"/>
                        </a:spcAft>
                        <a:buClr>
                          <a:srgbClr val="339933"/>
                        </a:buClr>
                        <a:buFont typeface="Wingdings" panose="05000000000000000000" pitchFamily="2" charset="2"/>
                        <a:buChar char="«"/>
                        <a:defRPr sz="2400" b="0" i="0" u="none" kern="1200" baseline="0">
                          <a:solidFill>
                            <a:schemeClr val="tx1"/>
                          </a:solidFill>
                          <a:latin typeface="Arial" panose="020B0604020202020204" pitchFamily="34" charset="0"/>
                          <a:ea typeface="隶书" panose="02010509060101010101" pitchFamily="49" charset="-122"/>
                        </a:defRPr>
                      </a:lvl2pPr>
                      <a:lvl3pPr marL="1143000" lvl="2" indent="-228600" algn="l" defTabSz="914400" rtl="0" eaLnBrk="1" fontAlgn="base" latinLnBrk="0" hangingPunct="1">
                        <a:lnSpc>
                          <a:spcPct val="100000"/>
                        </a:lnSpc>
                        <a:spcBef>
                          <a:spcPct val="20000"/>
                        </a:spcBef>
                        <a:spcAft>
                          <a:spcPct val="0"/>
                        </a:spcAft>
                        <a:buClr>
                          <a:srgbClr val="FF3300"/>
                        </a:buClr>
                        <a:buFont typeface="Wingdings" panose="05000000000000000000" pitchFamily="2" charset="2"/>
                        <a:buChar char="v"/>
                        <a:defRPr sz="2000" b="0" i="0" u="none" kern="1200" baseline="0">
                          <a:solidFill>
                            <a:schemeClr val="tx1"/>
                          </a:solidFill>
                          <a:latin typeface="Arial" panose="020B0604020202020204" pitchFamily="34" charset="0"/>
                          <a:ea typeface="隶书" panose="02010509060101010101" pitchFamily="49" charset="-122"/>
                        </a:defRPr>
                      </a:lvl3pPr>
                      <a:lvl4pPr marL="1600200" lvl="3" indent="-228600" algn="l" defTabSz="914400" rtl="0" eaLnBrk="1" fontAlgn="base" latinLnBrk="0" hangingPunct="1">
                        <a:lnSpc>
                          <a:spcPct val="100000"/>
                        </a:lnSpc>
                        <a:spcBef>
                          <a:spcPct val="20000"/>
                        </a:spcBef>
                        <a:spcAft>
                          <a:spcPct val="0"/>
                        </a:spcAft>
                        <a:buClr>
                          <a:srgbClr val="FFCC00"/>
                        </a:buClr>
                        <a:buFont typeface="Wingdings" panose="05000000000000000000" pitchFamily="2" charset="2"/>
                        <a:buChar char="l"/>
                        <a:defRPr sz="1800" b="0" i="0" u="none" kern="1200" baseline="0">
                          <a:solidFill>
                            <a:schemeClr val="tx1"/>
                          </a:solidFill>
                          <a:latin typeface="Arial" panose="020B0604020202020204" pitchFamily="34" charset="0"/>
                          <a:ea typeface="隶书" panose="02010509060101010101" pitchFamily="49" charset="-122"/>
                        </a:defRPr>
                      </a:lvl4pPr>
                      <a:lvl5pPr marL="2057400" lvl="4" indent="-228600" algn="l" defTabSz="914400" rtl="0" eaLnBrk="1" fontAlgn="base" latinLnBrk="0" hangingPunct="1">
                        <a:lnSpc>
                          <a:spcPct val="100000"/>
                        </a:lnSpc>
                        <a:spcBef>
                          <a:spcPct val="20000"/>
                        </a:spcBef>
                        <a:spcAft>
                          <a:spcPct val="0"/>
                        </a:spcAft>
                        <a:buClr>
                          <a:srgbClr val="FF00FF"/>
                        </a:buClr>
                        <a:buFont typeface="Wingdings" panose="05000000000000000000" pitchFamily="2" charset="2"/>
                        <a:buChar char="u"/>
                        <a:defRPr sz="1800" b="0" i="0" u="none" kern="1200" baseline="0">
                          <a:solidFill>
                            <a:schemeClr val="tx1"/>
                          </a:solidFill>
                          <a:latin typeface="Arial" panose="020B0604020202020204" pitchFamily="34" charset="0"/>
                          <a:ea typeface="隶书" panose="02010509060101010101" pitchFamily="49" charset="-122"/>
                        </a:defRPr>
                      </a:lvl5pPr>
                    </a:lstStyle>
                    <a:p>
                      <a:pPr marL="0" lvl="0" indent="0" algn="ctr">
                        <a:buNone/>
                      </a:pPr>
                      <a:r>
                        <a:rPr lang="en-US" altLang="zh-CN" sz="2000"/>
                        <a:t>0</a:t>
                      </a:r>
                      <a:endParaRPr lang="zh-CN" altLang="en-US" sz="2000"/>
                    </a:p>
                  </a:txBody>
                  <a:tcPr marL="0" marR="0" marT="0" marB="0" anchor="ctr" anchorCtr="1">
                    <a:lnL w="28575" cap="flat" cmpd="sng">
                      <a:solidFill>
                        <a:schemeClr val="tx1"/>
                      </a:solidFill>
                      <a:prstDash val="solid"/>
                      <a:miter/>
                      <a:headEnd type="none" w="med" len="med"/>
                      <a:tailEnd type="none" w="med" len="med"/>
                    </a:lnL>
                    <a:lnR w="28575"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noFill/>
                  </a:tcPr>
                </a:tc>
              </a:tr>
              <a:tr h="304800">
                <a:tc>
                  <a:txBody>
                    <a:bodyPr/>
                    <a:lstStyle>
                      <a:lvl1pPr marL="342900" lvl="0" indent="-342900" algn="l" defTabSz="914400" rtl="0" eaLnBrk="1" fontAlgn="base" latinLnBrk="0" hangingPunct="1">
                        <a:lnSpc>
                          <a:spcPct val="100000"/>
                        </a:lnSpc>
                        <a:spcBef>
                          <a:spcPct val="20000"/>
                        </a:spcBef>
                        <a:spcAft>
                          <a:spcPct val="0"/>
                        </a:spcAft>
                        <a:buClr>
                          <a:schemeClr val="accent1"/>
                        </a:buClr>
                        <a:buChar char="§"/>
                        <a:defRPr sz="2800" u="none" kern="1200" baseline="0">
                          <a:solidFill>
                            <a:schemeClr val="tx1"/>
                          </a:solidFill>
                          <a:latin typeface="Arial" panose="020B0604020202020204" pitchFamily="34" charset="0"/>
                          <a:ea typeface="隶书" panose="02010509060101010101" pitchFamily="49" charset="-122"/>
                        </a:defRPr>
                      </a:lvl1pPr>
                      <a:lvl2pPr marL="742950" lvl="1" indent="-285750" algn="l" defTabSz="914400" rtl="0" eaLnBrk="1" fontAlgn="base" latinLnBrk="0" hangingPunct="1">
                        <a:lnSpc>
                          <a:spcPct val="100000"/>
                        </a:lnSpc>
                        <a:spcBef>
                          <a:spcPct val="20000"/>
                        </a:spcBef>
                        <a:spcAft>
                          <a:spcPct val="0"/>
                        </a:spcAft>
                        <a:buClr>
                          <a:srgbClr val="339933"/>
                        </a:buClr>
                        <a:buFont typeface="Wingdings" panose="05000000000000000000" pitchFamily="2" charset="2"/>
                        <a:buChar char="«"/>
                        <a:defRPr sz="2400" b="0" i="0" u="none" kern="1200" baseline="0">
                          <a:solidFill>
                            <a:schemeClr val="tx1"/>
                          </a:solidFill>
                          <a:latin typeface="Arial" panose="020B0604020202020204" pitchFamily="34" charset="0"/>
                          <a:ea typeface="隶书" panose="02010509060101010101" pitchFamily="49" charset="-122"/>
                        </a:defRPr>
                      </a:lvl2pPr>
                      <a:lvl3pPr marL="1143000" lvl="2" indent="-228600" algn="l" defTabSz="914400" rtl="0" eaLnBrk="1" fontAlgn="base" latinLnBrk="0" hangingPunct="1">
                        <a:lnSpc>
                          <a:spcPct val="100000"/>
                        </a:lnSpc>
                        <a:spcBef>
                          <a:spcPct val="20000"/>
                        </a:spcBef>
                        <a:spcAft>
                          <a:spcPct val="0"/>
                        </a:spcAft>
                        <a:buClr>
                          <a:srgbClr val="FF3300"/>
                        </a:buClr>
                        <a:buFont typeface="Wingdings" panose="05000000000000000000" pitchFamily="2" charset="2"/>
                        <a:buChar char="v"/>
                        <a:defRPr sz="2000" b="0" i="0" u="none" kern="1200" baseline="0">
                          <a:solidFill>
                            <a:schemeClr val="tx1"/>
                          </a:solidFill>
                          <a:latin typeface="Arial" panose="020B0604020202020204" pitchFamily="34" charset="0"/>
                          <a:ea typeface="隶书" panose="02010509060101010101" pitchFamily="49" charset="-122"/>
                        </a:defRPr>
                      </a:lvl3pPr>
                      <a:lvl4pPr marL="1600200" lvl="3" indent="-228600" algn="l" defTabSz="914400" rtl="0" eaLnBrk="1" fontAlgn="base" latinLnBrk="0" hangingPunct="1">
                        <a:lnSpc>
                          <a:spcPct val="100000"/>
                        </a:lnSpc>
                        <a:spcBef>
                          <a:spcPct val="20000"/>
                        </a:spcBef>
                        <a:spcAft>
                          <a:spcPct val="0"/>
                        </a:spcAft>
                        <a:buClr>
                          <a:srgbClr val="FFCC00"/>
                        </a:buClr>
                        <a:buFont typeface="Wingdings" panose="05000000000000000000" pitchFamily="2" charset="2"/>
                        <a:buChar char="l"/>
                        <a:defRPr sz="1800" b="0" i="0" u="none" kern="1200" baseline="0">
                          <a:solidFill>
                            <a:schemeClr val="tx1"/>
                          </a:solidFill>
                          <a:latin typeface="Arial" panose="020B0604020202020204" pitchFamily="34" charset="0"/>
                          <a:ea typeface="隶书" panose="02010509060101010101" pitchFamily="49" charset="-122"/>
                        </a:defRPr>
                      </a:lvl4pPr>
                      <a:lvl5pPr marL="2057400" lvl="4" indent="-228600" algn="l" defTabSz="914400" rtl="0" eaLnBrk="1" fontAlgn="base" latinLnBrk="0" hangingPunct="1">
                        <a:lnSpc>
                          <a:spcPct val="100000"/>
                        </a:lnSpc>
                        <a:spcBef>
                          <a:spcPct val="20000"/>
                        </a:spcBef>
                        <a:spcAft>
                          <a:spcPct val="0"/>
                        </a:spcAft>
                        <a:buClr>
                          <a:srgbClr val="FF00FF"/>
                        </a:buClr>
                        <a:buFont typeface="Wingdings" panose="05000000000000000000" pitchFamily="2" charset="2"/>
                        <a:buChar char="u"/>
                        <a:defRPr sz="1800" b="0" i="0" u="none" kern="1200" baseline="0">
                          <a:solidFill>
                            <a:schemeClr val="tx1"/>
                          </a:solidFill>
                          <a:latin typeface="Arial" panose="020B0604020202020204" pitchFamily="34" charset="0"/>
                          <a:ea typeface="隶书" panose="02010509060101010101" pitchFamily="49" charset="-122"/>
                        </a:defRPr>
                      </a:lvl5pPr>
                    </a:lstStyle>
                    <a:p>
                      <a:pPr marL="0" lvl="0" indent="0" algn="ctr">
                        <a:buNone/>
                      </a:pPr>
                      <a:r>
                        <a:rPr lang="en-US" altLang="zh-CN" sz="2000"/>
                        <a:t>0</a:t>
                      </a:r>
                      <a:endParaRPr lang="zh-CN" altLang="en-US" sz="2000"/>
                    </a:p>
                  </a:txBody>
                  <a:tcPr marL="0" marR="0" marT="0" marB="0" anchor="ctr" anchorCtr="1">
                    <a:lnL w="28575" cap="flat" cmpd="sng">
                      <a:solidFill>
                        <a:schemeClr val="tx1"/>
                      </a:solidFill>
                      <a:prstDash val="solid"/>
                      <a:miter/>
                      <a:headEnd type="none" w="med" len="med"/>
                      <a:tailEnd type="none" w="med" len="med"/>
                    </a:lnL>
                    <a:lnR w="28575"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noFill/>
                  </a:tcPr>
                </a:tc>
              </a:tr>
              <a:tr h="304800">
                <a:tc>
                  <a:txBody>
                    <a:bodyPr/>
                    <a:lstStyle>
                      <a:lvl1pPr marL="342900" lvl="0" indent="-342900" algn="l" defTabSz="914400" rtl="0" eaLnBrk="1" fontAlgn="base" latinLnBrk="0" hangingPunct="1">
                        <a:lnSpc>
                          <a:spcPct val="100000"/>
                        </a:lnSpc>
                        <a:spcBef>
                          <a:spcPct val="20000"/>
                        </a:spcBef>
                        <a:spcAft>
                          <a:spcPct val="0"/>
                        </a:spcAft>
                        <a:buClr>
                          <a:schemeClr val="accent1"/>
                        </a:buClr>
                        <a:buChar char="§"/>
                        <a:defRPr sz="2800" u="none" kern="1200" baseline="0">
                          <a:solidFill>
                            <a:schemeClr val="tx1"/>
                          </a:solidFill>
                          <a:latin typeface="Arial" panose="020B0604020202020204" pitchFamily="34" charset="0"/>
                          <a:ea typeface="隶书" panose="02010509060101010101" pitchFamily="49" charset="-122"/>
                        </a:defRPr>
                      </a:lvl1pPr>
                      <a:lvl2pPr marL="742950" lvl="1" indent="-285750" algn="l" defTabSz="914400" rtl="0" eaLnBrk="1" fontAlgn="base" latinLnBrk="0" hangingPunct="1">
                        <a:lnSpc>
                          <a:spcPct val="100000"/>
                        </a:lnSpc>
                        <a:spcBef>
                          <a:spcPct val="20000"/>
                        </a:spcBef>
                        <a:spcAft>
                          <a:spcPct val="0"/>
                        </a:spcAft>
                        <a:buClr>
                          <a:srgbClr val="339933"/>
                        </a:buClr>
                        <a:buFont typeface="Wingdings" panose="05000000000000000000" pitchFamily="2" charset="2"/>
                        <a:buChar char="«"/>
                        <a:defRPr sz="2400" b="0" i="0" u="none" kern="1200" baseline="0">
                          <a:solidFill>
                            <a:schemeClr val="tx1"/>
                          </a:solidFill>
                          <a:latin typeface="Arial" panose="020B0604020202020204" pitchFamily="34" charset="0"/>
                          <a:ea typeface="隶书" panose="02010509060101010101" pitchFamily="49" charset="-122"/>
                        </a:defRPr>
                      </a:lvl2pPr>
                      <a:lvl3pPr marL="1143000" lvl="2" indent="-228600" algn="l" defTabSz="914400" rtl="0" eaLnBrk="1" fontAlgn="base" latinLnBrk="0" hangingPunct="1">
                        <a:lnSpc>
                          <a:spcPct val="100000"/>
                        </a:lnSpc>
                        <a:spcBef>
                          <a:spcPct val="20000"/>
                        </a:spcBef>
                        <a:spcAft>
                          <a:spcPct val="0"/>
                        </a:spcAft>
                        <a:buClr>
                          <a:srgbClr val="FF3300"/>
                        </a:buClr>
                        <a:buFont typeface="Wingdings" panose="05000000000000000000" pitchFamily="2" charset="2"/>
                        <a:buChar char="v"/>
                        <a:defRPr sz="2000" b="0" i="0" u="none" kern="1200" baseline="0">
                          <a:solidFill>
                            <a:schemeClr val="tx1"/>
                          </a:solidFill>
                          <a:latin typeface="Arial" panose="020B0604020202020204" pitchFamily="34" charset="0"/>
                          <a:ea typeface="隶书" panose="02010509060101010101" pitchFamily="49" charset="-122"/>
                        </a:defRPr>
                      </a:lvl3pPr>
                      <a:lvl4pPr marL="1600200" lvl="3" indent="-228600" algn="l" defTabSz="914400" rtl="0" eaLnBrk="1" fontAlgn="base" latinLnBrk="0" hangingPunct="1">
                        <a:lnSpc>
                          <a:spcPct val="100000"/>
                        </a:lnSpc>
                        <a:spcBef>
                          <a:spcPct val="20000"/>
                        </a:spcBef>
                        <a:spcAft>
                          <a:spcPct val="0"/>
                        </a:spcAft>
                        <a:buClr>
                          <a:srgbClr val="FFCC00"/>
                        </a:buClr>
                        <a:buFont typeface="Wingdings" panose="05000000000000000000" pitchFamily="2" charset="2"/>
                        <a:buChar char="l"/>
                        <a:defRPr sz="1800" b="0" i="0" u="none" kern="1200" baseline="0">
                          <a:solidFill>
                            <a:schemeClr val="tx1"/>
                          </a:solidFill>
                          <a:latin typeface="Arial" panose="020B0604020202020204" pitchFamily="34" charset="0"/>
                          <a:ea typeface="隶书" panose="02010509060101010101" pitchFamily="49" charset="-122"/>
                        </a:defRPr>
                      </a:lvl4pPr>
                      <a:lvl5pPr marL="2057400" lvl="4" indent="-228600" algn="l" defTabSz="914400" rtl="0" eaLnBrk="1" fontAlgn="base" latinLnBrk="0" hangingPunct="1">
                        <a:lnSpc>
                          <a:spcPct val="100000"/>
                        </a:lnSpc>
                        <a:spcBef>
                          <a:spcPct val="20000"/>
                        </a:spcBef>
                        <a:spcAft>
                          <a:spcPct val="0"/>
                        </a:spcAft>
                        <a:buClr>
                          <a:srgbClr val="FF00FF"/>
                        </a:buClr>
                        <a:buFont typeface="Wingdings" panose="05000000000000000000" pitchFamily="2" charset="2"/>
                        <a:buChar char="u"/>
                        <a:defRPr sz="1800" b="0" i="0" u="none" kern="1200" baseline="0">
                          <a:solidFill>
                            <a:schemeClr val="tx1"/>
                          </a:solidFill>
                          <a:latin typeface="Arial" panose="020B0604020202020204" pitchFamily="34" charset="0"/>
                          <a:ea typeface="隶书" panose="02010509060101010101" pitchFamily="49" charset="-122"/>
                        </a:defRPr>
                      </a:lvl5pPr>
                    </a:lstStyle>
                    <a:p>
                      <a:pPr marL="0" lvl="0" indent="0" algn="ctr">
                        <a:buNone/>
                      </a:pPr>
                      <a:r>
                        <a:rPr lang="en-US" altLang="zh-CN" sz="2000"/>
                        <a:t>0</a:t>
                      </a:r>
                      <a:endParaRPr lang="zh-CN" altLang="en-US" sz="2000"/>
                    </a:p>
                  </a:txBody>
                  <a:tcPr marL="0" marR="0" marT="0" marB="0" anchor="ctr" anchorCtr="1">
                    <a:lnL w="28575" cap="flat" cmpd="sng">
                      <a:solidFill>
                        <a:schemeClr val="tx1"/>
                      </a:solidFill>
                      <a:prstDash val="solid"/>
                      <a:miter/>
                      <a:headEnd type="none" w="med" len="med"/>
                      <a:tailEnd type="none" w="med" len="med"/>
                    </a:lnL>
                    <a:lnR w="28575"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noFill/>
                  </a:tcPr>
                </a:tc>
              </a:tr>
              <a:tr h="304800">
                <a:tc>
                  <a:txBody>
                    <a:bodyPr/>
                    <a:lstStyle>
                      <a:lvl1pPr marL="342900" lvl="0" indent="-342900" algn="l" defTabSz="914400" rtl="0" eaLnBrk="1" fontAlgn="base" latinLnBrk="0" hangingPunct="1">
                        <a:lnSpc>
                          <a:spcPct val="100000"/>
                        </a:lnSpc>
                        <a:spcBef>
                          <a:spcPct val="20000"/>
                        </a:spcBef>
                        <a:spcAft>
                          <a:spcPct val="0"/>
                        </a:spcAft>
                        <a:buClr>
                          <a:schemeClr val="accent1"/>
                        </a:buClr>
                        <a:buChar char="§"/>
                        <a:defRPr sz="2800" u="none" kern="1200" baseline="0">
                          <a:solidFill>
                            <a:schemeClr val="tx1"/>
                          </a:solidFill>
                          <a:latin typeface="Arial" panose="020B0604020202020204" pitchFamily="34" charset="0"/>
                          <a:ea typeface="隶书" panose="02010509060101010101" pitchFamily="49" charset="-122"/>
                        </a:defRPr>
                      </a:lvl1pPr>
                      <a:lvl2pPr marL="742950" lvl="1" indent="-285750" algn="l" defTabSz="914400" rtl="0" eaLnBrk="1" fontAlgn="base" latinLnBrk="0" hangingPunct="1">
                        <a:lnSpc>
                          <a:spcPct val="100000"/>
                        </a:lnSpc>
                        <a:spcBef>
                          <a:spcPct val="20000"/>
                        </a:spcBef>
                        <a:spcAft>
                          <a:spcPct val="0"/>
                        </a:spcAft>
                        <a:buClr>
                          <a:srgbClr val="339933"/>
                        </a:buClr>
                        <a:buFont typeface="Wingdings" panose="05000000000000000000" pitchFamily="2" charset="2"/>
                        <a:buChar char="«"/>
                        <a:defRPr sz="2400" b="0" i="0" u="none" kern="1200" baseline="0">
                          <a:solidFill>
                            <a:schemeClr val="tx1"/>
                          </a:solidFill>
                          <a:latin typeface="Arial" panose="020B0604020202020204" pitchFamily="34" charset="0"/>
                          <a:ea typeface="隶书" panose="02010509060101010101" pitchFamily="49" charset="-122"/>
                        </a:defRPr>
                      </a:lvl2pPr>
                      <a:lvl3pPr marL="1143000" lvl="2" indent="-228600" algn="l" defTabSz="914400" rtl="0" eaLnBrk="1" fontAlgn="base" latinLnBrk="0" hangingPunct="1">
                        <a:lnSpc>
                          <a:spcPct val="100000"/>
                        </a:lnSpc>
                        <a:spcBef>
                          <a:spcPct val="20000"/>
                        </a:spcBef>
                        <a:spcAft>
                          <a:spcPct val="0"/>
                        </a:spcAft>
                        <a:buClr>
                          <a:srgbClr val="FF3300"/>
                        </a:buClr>
                        <a:buFont typeface="Wingdings" panose="05000000000000000000" pitchFamily="2" charset="2"/>
                        <a:buChar char="v"/>
                        <a:defRPr sz="2000" b="0" i="0" u="none" kern="1200" baseline="0">
                          <a:solidFill>
                            <a:schemeClr val="tx1"/>
                          </a:solidFill>
                          <a:latin typeface="Arial" panose="020B0604020202020204" pitchFamily="34" charset="0"/>
                          <a:ea typeface="隶书" panose="02010509060101010101" pitchFamily="49" charset="-122"/>
                        </a:defRPr>
                      </a:lvl3pPr>
                      <a:lvl4pPr marL="1600200" lvl="3" indent="-228600" algn="l" defTabSz="914400" rtl="0" eaLnBrk="1" fontAlgn="base" latinLnBrk="0" hangingPunct="1">
                        <a:lnSpc>
                          <a:spcPct val="100000"/>
                        </a:lnSpc>
                        <a:spcBef>
                          <a:spcPct val="20000"/>
                        </a:spcBef>
                        <a:spcAft>
                          <a:spcPct val="0"/>
                        </a:spcAft>
                        <a:buClr>
                          <a:srgbClr val="FFCC00"/>
                        </a:buClr>
                        <a:buFont typeface="Wingdings" panose="05000000000000000000" pitchFamily="2" charset="2"/>
                        <a:buChar char="l"/>
                        <a:defRPr sz="1800" b="0" i="0" u="none" kern="1200" baseline="0">
                          <a:solidFill>
                            <a:schemeClr val="tx1"/>
                          </a:solidFill>
                          <a:latin typeface="Arial" panose="020B0604020202020204" pitchFamily="34" charset="0"/>
                          <a:ea typeface="隶书" panose="02010509060101010101" pitchFamily="49" charset="-122"/>
                        </a:defRPr>
                      </a:lvl4pPr>
                      <a:lvl5pPr marL="2057400" lvl="4" indent="-228600" algn="l" defTabSz="914400" rtl="0" eaLnBrk="1" fontAlgn="base" latinLnBrk="0" hangingPunct="1">
                        <a:lnSpc>
                          <a:spcPct val="100000"/>
                        </a:lnSpc>
                        <a:spcBef>
                          <a:spcPct val="20000"/>
                        </a:spcBef>
                        <a:spcAft>
                          <a:spcPct val="0"/>
                        </a:spcAft>
                        <a:buClr>
                          <a:srgbClr val="FF00FF"/>
                        </a:buClr>
                        <a:buFont typeface="Wingdings" panose="05000000000000000000" pitchFamily="2" charset="2"/>
                        <a:buChar char="u"/>
                        <a:defRPr sz="1800" b="0" i="0" u="none" kern="1200" baseline="0">
                          <a:solidFill>
                            <a:schemeClr val="tx1"/>
                          </a:solidFill>
                          <a:latin typeface="Arial" panose="020B0604020202020204" pitchFamily="34" charset="0"/>
                          <a:ea typeface="隶书" panose="02010509060101010101" pitchFamily="49" charset="-122"/>
                        </a:defRPr>
                      </a:lvl5pPr>
                    </a:lstStyle>
                    <a:p>
                      <a:pPr marL="0" lvl="0" indent="0" algn="ctr">
                        <a:buNone/>
                      </a:pPr>
                      <a:r>
                        <a:rPr lang="en-US" altLang="zh-CN" sz="2000"/>
                        <a:t>0</a:t>
                      </a:r>
                      <a:endParaRPr lang="zh-CN" altLang="en-US" sz="2000"/>
                    </a:p>
                  </a:txBody>
                  <a:tcPr marL="0" marR="0" marT="0" marB="0" anchor="ctr" anchorCtr="1">
                    <a:lnL w="28575" cap="flat" cmpd="sng">
                      <a:solidFill>
                        <a:schemeClr val="tx1"/>
                      </a:solidFill>
                      <a:prstDash val="solid"/>
                      <a:miter/>
                      <a:headEnd type="none" w="med" len="med"/>
                      <a:tailEnd type="none" w="med" len="med"/>
                    </a:lnL>
                    <a:lnR w="28575"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noFill/>
                  </a:tcPr>
                </a:tc>
              </a:tr>
              <a:tr h="304800">
                <a:tc>
                  <a:txBody>
                    <a:bodyPr/>
                    <a:lstStyle>
                      <a:lvl1pPr marL="342900" lvl="0" indent="-342900" algn="l" defTabSz="914400" rtl="0" eaLnBrk="1" fontAlgn="base" latinLnBrk="0" hangingPunct="1">
                        <a:lnSpc>
                          <a:spcPct val="100000"/>
                        </a:lnSpc>
                        <a:spcBef>
                          <a:spcPct val="20000"/>
                        </a:spcBef>
                        <a:spcAft>
                          <a:spcPct val="0"/>
                        </a:spcAft>
                        <a:buClr>
                          <a:schemeClr val="accent1"/>
                        </a:buClr>
                        <a:buChar char="§"/>
                        <a:defRPr sz="2800" u="none" kern="1200" baseline="0">
                          <a:solidFill>
                            <a:schemeClr val="tx1"/>
                          </a:solidFill>
                          <a:latin typeface="Arial" panose="020B0604020202020204" pitchFamily="34" charset="0"/>
                          <a:ea typeface="隶书" panose="02010509060101010101" pitchFamily="49" charset="-122"/>
                        </a:defRPr>
                      </a:lvl1pPr>
                      <a:lvl2pPr marL="742950" lvl="1" indent="-285750" algn="l" defTabSz="914400" rtl="0" eaLnBrk="1" fontAlgn="base" latinLnBrk="0" hangingPunct="1">
                        <a:lnSpc>
                          <a:spcPct val="100000"/>
                        </a:lnSpc>
                        <a:spcBef>
                          <a:spcPct val="20000"/>
                        </a:spcBef>
                        <a:spcAft>
                          <a:spcPct val="0"/>
                        </a:spcAft>
                        <a:buClr>
                          <a:srgbClr val="339933"/>
                        </a:buClr>
                        <a:buFont typeface="Wingdings" panose="05000000000000000000" pitchFamily="2" charset="2"/>
                        <a:buChar char="«"/>
                        <a:defRPr sz="2400" b="0" i="0" u="none" kern="1200" baseline="0">
                          <a:solidFill>
                            <a:schemeClr val="tx1"/>
                          </a:solidFill>
                          <a:latin typeface="Arial" panose="020B0604020202020204" pitchFamily="34" charset="0"/>
                          <a:ea typeface="隶书" panose="02010509060101010101" pitchFamily="49" charset="-122"/>
                        </a:defRPr>
                      </a:lvl2pPr>
                      <a:lvl3pPr marL="1143000" lvl="2" indent="-228600" algn="l" defTabSz="914400" rtl="0" eaLnBrk="1" fontAlgn="base" latinLnBrk="0" hangingPunct="1">
                        <a:lnSpc>
                          <a:spcPct val="100000"/>
                        </a:lnSpc>
                        <a:spcBef>
                          <a:spcPct val="20000"/>
                        </a:spcBef>
                        <a:spcAft>
                          <a:spcPct val="0"/>
                        </a:spcAft>
                        <a:buClr>
                          <a:srgbClr val="FF3300"/>
                        </a:buClr>
                        <a:buFont typeface="Wingdings" panose="05000000000000000000" pitchFamily="2" charset="2"/>
                        <a:buChar char="v"/>
                        <a:defRPr sz="2000" b="0" i="0" u="none" kern="1200" baseline="0">
                          <a:solidFill>
                            <a:schemeClr val="tx1"/>
                          </a:solidFill>
                          <a:latin typeface="Arial" panose="020B0604020202020204" pitchFamily="34" charset="0"/>
                          <a:ea typeface="隶书" panose="02010509060101010101" pitchFamily="49" charset="-122"/>
                        </a:defRPr>
                      </a:lvl3pPr>
                      <a:lvl4pPr marL="1600200" lvl="3" indent="-228600" algn="l" defTabSz="914400" rtl="0" eaLnBrk="1" fontAlgn="base" latinLnBrk="0" hangingPunct="1">
                        <a:lnSpc>
                          <a:spcPct val="100000"/>
                        </a:lnSpc>
                        <a:spcBef>
                          <a:spcPct val="20000"/>
                        </a:spcBef>
                        <a:spcAft>
                          <a:spcPct val="0"/>
                        </a:spcAft>
                        <a:buClr>
                          <a:srgbClr val="FFCC00"/>
                        </a:buClr>
                        <a:buFont typeface="Wingdings" panose="05000000000000000000" pitchFamily="2" charset="2"/>
                        <a:buChar char="l"/>
                        <a:defRPr sz="1800" b="0" i="0" u="none" kern="1200" baseline="0">
                          <a:solidFill>
                            <a:schemeClr val="tx1"/>
                          </a:solidFill>
                          <a:latin typeface="Arial" panose="020B0604020202020204" pitchFamily="34" charset="0"/>
                          <a:ea typeface="隶书" panose="02010509060101010101" pitchFamily="49" charset="-122"/>
                        </a:defRPr>
                      </a:lvl4pPr>
                      <a:lvl5pPr marL="2057400" lvl="4" indent="-228600" algn="l" defTabSz="914400" rtl="0" eaLnBrk="1" fontAlgn="base" latinLnBrk="0" hangingPunct="1">
                        <a:lnSpc>
                          <a:spcPct val="100000"/>
                        </a:lnSpc>
                        <a:spcBef>
                          <a:spcPct val="20000"/>
                        </a:spcBef>
                        <a:spcAft>
                          <a:spcPct val="0"/>
                        </a:spcAft>
                        <a:buClr>
                          <a:srgbClr val="FF00FF"/>
                        </a:buClr>
                        <a:buFont typeface="Wingdings" panose="05000000000000000000" pitchFamily="2" charset="2"/>
                        <a:buChar char="u"/>
                        <a:defRPr sz="1800" b="0" i="0" u="none" kern="1200" baseline="0">
                          <a:solidFill>
                            <a:schemeClr val="tx1"/>
                          </a:solidFill>
                          <a:latin typeface="Arial" panose="020B0604020202020204" pitchFamily="34" charset="0"/>
                          <a:ea typeface="隶书" panose="02010509060101010101" pitchFamily="49" charset="-122"/>
                        </a:defRPr>
                      </a:lvl5pPr>
                    </a:lstStyle>
                    <a:p>
                      <a:pPr marL="0" lvl="0" indent="0" algn="ctr">
                        <a:buNone/>
                      </a:pPr>
                      <a:r>
                        <a:rPr lang="en-US" altLang="zh-CN" sz="2000"/>
                        <a:t>0</a:t>
                      </a:r>
                      <a:endParaRPr lang="zh-CN" altLang="en-US" sz="2000"/>
                    </a:p>
                  </a:txBody>
                  <a:tcPr marL="0" marR="0" marT="0" marB="0" anchor="ctr" anchorCtr="1">
                    <a:lnL w="28575" cap="flat" cmpd="sng">
                      <a:solidFill>
                        <a:schemeClr val="tx1"/>
                      </a:solidFill>
                      <a:prstDash val="solid"/>
                      <a:miter/>
                      <a:headEnd type="none" w="med" len="med"/>
                      <a:tailEnd type="none" w="med" len="med"/>
                    </a:lnL>
                    <a:lnR w="28575"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28575" cap="flat" cmpd="sng">
                      <a:solidFill>
                        <a:schemeClr val="tx1"/>
                      </a:solidFill>
                      <a:prstDash val="solid"/>
                      <a:miter/>
                      <a:headEnd type="none" w="med" len="med"/>
                      <a:tailEnd type="none" w="med" len="med"/>
                    </a:lnB>
                    <a:lnTlToBr>
                      <a:noFill/>
                    </a:lnTlToBr>
                    <a:lnBlToTr>
                      <a:noFill/>
                    </a:lnBlToTr>
                    <a:noFill/>
                  </a:tcPr>
                </a:tc>
              </a:tr>
            </a:tbl>
          </a:graphicData>
        </a:graphic>
      </p:graphicFrame>
      <p:graphicFrame>
        <p:nvGraphicFramePr>
          <p:cNvPr id="101394" name="表格 101393"/>
          <p:cNvGraphicFramePr/>
          <p:nvPr/>
        </p:nvGraphicFramePr>
        <p:xfrm>
          <a:off x="1895476" y="1470602"/>
          <a:ext cx="304800" cy="1828800"/>
        </p:xfrm>
        <a:graphic>
          <a:graphicData uri="http://schemas.openxmlformats.org/drawingml/2006/table">
            <a:tbl>
              <a:tblPr/>
              <a:tblGrid>
                <a:gridCol w="304800"/>
              </a:tblGrid>
              <a:tr h="300038">
                <a:tc>
                  <a:txBody>
                    <a:bodyPr/>
                    <a:lstStyle>
                      <a:lvl1pPr marL="342900" lvl="0" indent="-342900" algn="l" defTabSz="914400" rtl="0" eaLnBrk="1" fontAlgn="base" latinLnBrk="0" hangingPunct="1">
                        <a:lnSpc>
                          <a:spcPct val="100000"/>
                        </a:lnSpc>
                        <a:spcBef>
                          <a:spcPct val="20000"/>
                        </a:spcBef>
                        <a:spcAft>
                          <a:spcPct val="0"/>
                        </a:spcAft>
                        <a:buClr>
                          <a:schemeClr val="accent1"/>
                        </a:buClr>
                        <a:buChar char="§"/>
                        <a:defRPr sz="2800" u="none" kern="1200" baseline="0">
                          <a:solidFill>
                            <a:schemeClr val="tx1"/>
                          </a:solidFill>
                          <a:latin typeface="Arial" panose="020B0604020202020204" pitchFamily="34" charset="0"/>
                          <a:ea typeface="隶书" panose="02010509060101010101" pitchFamily="49" charset="-122"/>
                        </a:defRPr>
                      </a:lvl1pPr>
                      <a:lvl2pPr marL="742950" lvl="1" indent="-285750" algn="l" defTabSz="914400" rtl="0" eaLnBrk="1" fontAlgn="base" latinLnBrk="0" hangingPunct="1">
                        <a:lnSpc>
                          <a:spcPct val="100000"/>
                        </a:lnSpc>
                        <a:spcBef>
                          <a:spcPct val="20000"/>
                        </a:spcBef>
                        <a:spcAft>
                          <a:spcPct val="0"/>
                        </a:spcAft>
                        <a:buClr>
                          <a:srgbClr val="339933"/>
                        </a:buClr>
                        <a:buFont typeface="Wingdings" panose="05000000000000000000" pitchFamily="2" charset="2"/>
                        <a:buChar char="«"/>
                        <a:defRPr sz="2400" b="0" i="0" u="none" kern="1200" baseline="0">
                          <a:solidFill>
                            <a:schemeClr val="tx1"/>
                          </a:solidFill>
                          <a:latin typeface="Arial" panose="020B0604020202020204" pitchFamily="34" charset="0"/>
                          <a:ea typeface="隶书" panose="02010509060101010101" pitchFamily="49" charset="-122"/>
                        </a:defRPr>
                      </a:lvl2pPr>
                      <a:lvl3pPr marL="1143000" lvl="2" indent="-228600" algn="l" defTabSz="914400" rtl="0" eaLnBrk="1" fontAlgn="base" latinLnBrk="0" hangingPunct="1">
                        <a:lnSpc>
                          <a:spcPct val="100000"/>
                        </a:lnSpc>
                        <a:spcBef>
                          <a:spcPct val="20000"/>
                        </a:spcBef>
                        <a:spcAft>
                          <a:spcPct val="0"/>
                        </a:spcAft>
                        <a:buClr>
                          <a:srgbClr val="FF3300"/>
                        </a:buClr>
                        <a:buFont typeface="Wingdings" panose="05000000000000000000" pitchFamily="2" charset="2"/>
                        <a:buChar char="v"/>
                        <a:defRPr sz="2000" b="0" i="0" u="none" kern="1200" baseline="0">
                          <a:solidFill>
                            <a:schemeClr val="tx1"/>
                          </a:solidFill>
                          <a:latin typeface="Arial" panose="020B0604020202020204" pitchFamily="34" charset="0"/>
                          <a:ea typeface="隶书" panose="02010509060101010101" pitchFamily="49" charset="-122"/>
                        </a:defRPr>
                      </a:lvl3pPr>
                      <a:lvl4pPr marL="1600200" lvl="3" indent="-228600" algn="l" defTabSz="914400" rtl="0" eaLnBrk="1" fontAlgn="base" latinLnBrk="0" hangingPunct="1">
                        <a:lnSpc>
                          <a:spcPct val="100000"/>
                        </a:lnSpc>
                        <a:spcBef>
                          <a:spcPct val="20000"/>
                        </a:spcBef>
                        <a:spcAft>
                          <a:spcPct val="0"/>
                        </a:spcAft>
                        <a:buClr>
                          <a:srgbClr val="FFCC00"/>
                        </a:buClr>
                        <a:buFont typeface="Wingdings" panose="05000000000000000000" pitchFamily="2" charset="2"/>
                        <a:buChar char="l"/>
                        <a:defRPr sz="1800" b="0" i="0" u="none" kern="1200" baseline="0">
                          <a:solidFill>
                            <a:schemeClr val="tx1"/>
                          </a:solidFill>
                          <a:latin typeface="Arial" panose="020B0604020202020204" pitchFamily="34" charset="0"/>
                          <a:ea typeface="隶书" panose="02010509060101010101" pitchFamily="49" charset="-122"/>
                        </a:defRPr>
                      </a:lvl4pPr>
                      <a:lvl5pPr marL="2057400" lvl="4" indent="-228600" algn="l" defTabSz="914400" rtl="0" eaLnBrk="1" fontAlgn="base" latinLnBrk="0" hangingPunct="1">
                        <a:lnSpc>
                          <a:spcPct val="100000"/>
                        </a:lnSpc>
                        <a:spcBef>
                          <a:spcPct val="20000"/>
                        </a:spcBef>
                        <a:spcAft>
                          <a:spcPct val="0"/>
                        </a:spcAft>
                        <a:buClr>
                          <a:srgbClr val="FF00FF"/>
                        </a:buClr>
                        <a:buFont typeface="Wingdings" panose="05000000000000000000" pitchFamily="2" charset="2"/>
                        <a:buChar char="u"/>
                        <a:defRPr sz="1800" b="0" i="0" u="none" kern="1200" baseline="0">
                          <a:solidFill>
                            <a:schemeClr val="tx1"/>
                          </a:solidFill>
                          <a:latin typeface="Arial" panose="020B0604020202020204" pitchFamily="34" charset="0"/>
                          <a:ea typeface="隶书" panose="02010509060101010101" pitchFamily="49" charset="-122"/>
                        </a:defRPr>
                      </a:lvl5pPr>
                    </a:lstStyle>
                    <a:p>
                      <a:pPr marL="0" lvl="0" indent="0" algn="ctr">
                        <a:buNone/>
                      </a:pPr>
                      <a:r>
                        <a:rPr lang="en-US" altLang="zh-CN" sz="1800" b="1"/>
                        <a:t>0</a:t>
                      </a:r>
                      <a:endParaRPr lang="zh-CN" altLang="en-US" sz="1800" b="1"/>
                    </a:p>
                  </a:txBody>
                  <a:tcPr marL="0" marR="0" marT="0" marB="0" anchor="ctr" anchorCtr="1">
                    <a:lnL cap="flat">
                      <a:noFill/>
                    </a:lnL>
                    <a:lnR cap="flat">
                      <a:noFill/>
                    </a:lnR>
                    <a:lnT cap="flat">
                      <a:noFill/>
                    </a:lnT>
                    <a:lnB>
                      <a:noFill/>
                    </a:lnB>
                    <a:lnTlToBr>
                      <a:noFill/>
                    </a:lnTlToBr>
                    <a:lnBlToTr>
                      <a:noFill/>
                    </a:lnBlToTr>
                    <a:noFill/>
                  </a:tcPr>
                </a:tc>
              </a:tr>
              <a:tr h="298450">
                <a:tc>
                  <a:txBody>
                    <a:bodyPr/>
                    <a:lstStyle>
                      <a:lvl1pPr marL="342900" lvl="0" indent="-342900" algn="l" defTabSz="914400" rtl="0" eaLnBrk="1" fontAlgn="base" latinLnBrk="0" hangingPunct="1">
                        <a:lnSpc>
                          <a:spcPct val="100000"/>
                        </a:lnSpc>
                        <a:spcBef>
                          <a:spcPct val="20000"/>
                        </a:spcBef>
                        <a:spcAft>
                          <a:spcPct val="0"/>
                        </a:spcAft>
                        <a:buClr>
                          <a:schemeClr val="accent1"/>
                        </a:buClr>
                        <a:buChar char="§"/>
                        <a:defRPr sz="2800" u="none" kern="1200" baseline="0">
                          <a:solidFill>
                            <a:schemeClr val="tx1"/>
                          </a:solidFill>
                          <a:latin typeface="Arial" panose="020B0604020202020204" pitchFamily="34" charset="0"/>
                          <a:ea typeface="隶书" panose="02010509060101010101" pitchFamily="49" charset="-122"/>
                        </a:defRPr>
                      </a:lvl1pPr>
                      <a:lvl2pPr marL="742950" lvl="1" indent="-285750" algn="l" defTabSz="914400" rtl="0" eaLnBrk="1" fontAlgn="base" latinLnBrk="0" hangingPunct="1">
                        <a:lnSpc>
                          <a:spcPct val="100000"/>
                        </a:lnSpc>
                        <a:spcBef>
                          <a:spcPct val="20000"/>
                        </a:spcBef>
                        <a:spcAft>
                          <a:spcPct val="0"/>
                        </a:spcAft>
                        <a:buClr>
                          <a:srgbClr val="339933"/>
                        </a:buClr>
                        <a:buFont typeface="Wingdings" panose="05000000000000000000" pitchFamily="2" charset="2"/>
                        <a:buChar char="«"/>
                        <a:defRPr sz="2400" b="0" i="0" u="none" kern="1200" baseline="0">
                          <a:solidFill>
                            <a:schemeClr val="tx1"/>
                          </a:solidFill>
                          <a:latin typeface="Arial" panose="020B0604020202020204" pitchFamily="34" charset="0"/>
                          <a:ea typeface="隶书" panose="02010509060101010101" pitchFamily="49" charset="-122"/>
                        </a:defRPr>
                      </a:lvl2pPr>
                      <a:lvl3pPr marL="1143000" lvl="2" indent="-228600" algn="l" defTabSz="914400" rtl="0" eaLnBrk="1" fontAlgn="base" latinLnBrk="0" hangingPunct="1">
                        <a:lnSpc>
                          <a:spcPct val="100000"/>
                        </a:lnSpc>
                        <a:spcBef>
                          <a:spcPct val="20000"/>
                        </a:spcBef>
                        <a:spcAft>
                          <a:spcPct val="0"/>
                        </a:spcAft>
                        <a:buClr>
                          <a:srgbClr val="FF3300"/>
                        </a:buClr>
                        <a:buFont typeface="Wingdings" panose="05000000000000000000" pitchFamily="2" charset="2"/>
                        <a:buChar char="v"/>
                        <a:defRPr sz="2000" b="0" i="0" u="none" kern="1200" baseline="0">
                          <a:solidFill>
                            <a:schemeClr val="tx1"/>
                          </a:solidFill>
                          <a:latin typeface="Arial" panose="020B0604020202020204" pitchFamily="34" charset="0"/>
                          <a:ea typeface="隶书" panose="02010509060101010101" pitchFamily="49" charset="-122"/>
                        </a:defRPr>
                      </a:lvl3pPr>
                      <a:lvl4pPr marL="1600200" lvl="3" indent="-228600" algn="l" defTabSz="914400" rtl="0" eaLnBrk="1" fontAlgn="base" latinLnBrk="0" hangingPunct="1">
                        <a:lnSpc>
                          <a:spcPct val="100000"/>
                        </a:lnSpc>
                        <a:spcBef>
                          <a:spcPct val="20000"/>
                        </a:spcBef>
                        <a:spcAft>
                          <a:spcPct val="0"/>
                        </a:spcAft>
                        <a:buClr>
                          <a:srgbClr val="FFCC00"/>
                        </a:buClr>
                        <a:buFont typeface="Wingdings" panose="05000000000000000000" pitchFamily="2" charset="2"/>
                        <a:buChar char="l"/>
                        <a:defRPr sz="1800" b="0" i="0" u="none" kern="1200" baseline="0">
                          <a:solidFill>
                            <a:schemeClr val="tx1"/>
                          </a:solidFill>
                          <a:latin typeface="Arial" panose="020B0604020202020204" pitchFamily="34" charset="0"/>
                          <a:ea typeface="隶书" panose="02010509060101010101" pitchFamily="49" charset="-122"/>
                        </a:defRPr>
                      </a:lvl4pPr>
                      <a:lvl5pPr marL="2057400" lvl="4" indent="-228600" algn="l" defTabSz="914400" rtl="0" eaLnBrk="1" fontAlgn="base" latinLnBrk="0" hangingPunct="1">
                        <a:lnSpc>
                          <a:spcPct val="100000"/>
                        </a:lnSpc>
                        <a:spcBef>
                          <a:spcPct val="20000"/>
                        </a:spcBef>
                        <a:spcAft>
                          <a:spcPct val="0"/>
                        </a:spcAft>
                        <a:buClr>
                          <a:srgbClr val="FF00FF"/>
                        </a:buClr>
                        <a:buFont typeface="Wingdings" panose="05000000000000000000" pitchFamily="2" charset="2"/>
                        <a:buChar char="u"/>
                        <a:defRPr sz="1800" b="0" i="0" u="none" kern="1200" baseline="0">
                          <a:solidFill>
                            <a:schemeClr val="tx1"/>
                          </a:solidFill>
                          <a:latin typeface="Arial" panose="020B0604020202020204" pitchFamily="34" charset="0"/>
                          <a:ea typeface="隶书" panose="02010509060101010101" pitchFamily="49" charset="-122"/>
                        </a:defRPr>
                      </a:lvl5pPr>
                    </a:lstStyle>
                    <a:p>
                      <a:pPr marL="0" lvl="0" indent="0" algn="ctr">
                        <a:buNone/>
                      </a:pPr>
                      <a:r>
                        <a:rPr lang="en-US" altLang="zh-CN" sz="1800" b="1"/>
                        <a:t>1</a:t>
                      </a:r>
                      <a:endParaRPr lang="zh-CN" altLang="en-US" sz="1800" b="1"/>
                    </a:p>
                  </a:txBody>
                  <a:tcPr marL="0" marR="0" marT="0" marB="0" anchor="ctr" anchorCtr="1">
                    <a:lnL cap="flat">
                      <a:noFill/>
                    </a:lnL>
                    <a:lnR cap="flat">
                      <a:noFill/>
                    </a:lnR>
                    <a:lnT>
                      <a:noFill/>
                    </a:lnT>
                    <a:lnB>
                      <a:noFill/>
                    </a:lnB>
                    <a:lnTlToBr>
                      <a:noFill/>
                    </a:lnTlToBr>
                    <a:lnBlToTr>
                      <a:noFill/>
                    </a:lnBlToTr>
                    <a:noFill/>
                  </a:tcPr>
                </a:tc>
              </a:tr>
              <a:tr h="300037">
                <a:tc>
                  <a:txBody>
                    <a:bodyPr/>
                    <a:lstStyle>
                      <a:lvl1pPr marL="342900" lvl="0" indent="-342900" algn="l" defTabSz="914400" rtl="0" eaLnBrk="1" fontAlgn="base" latinLnBrk="0" hangingPunct="1">
                        <a:lnSpc>
                          <a:spcPct val="100000"/>
                        </a:lnSpc>
                        <a:spcBef>
                          <a:spcPct val="20000"/>
                        </a:spcBef>
                        <a:spcAft>
                          <a:spcPct val="0"/>
                        </a:spcAft>
                        <a:buClr>
                          <a:schemeClr val="accent1"/>
                        </a:buClr>
                        <a:buChar char="§"/>
                        <a:defRPr sz="2800" u="none" kern="1200" baseline="0">
                          <a:solidFill>
                            <a:schemeClr val="tx1"/>
                          </a:solidFill>
                          <a:latin typeface="Arial" panose="020B0604020202020204" pitchFamily="34" charset="0"/>
                          <a:ea typeface="隶书" panose="02010509060101010101" pitchFamily="49" charset="-122"/>
                        </a:defRPr>
                      </a:lvl1pPr>
                      <a:lvl2pPr marL="742950" lvl="1" indent="-285750" algn="l" defTabSz="914400" rtl="0" eaLnBrk="1" fontAlgn="base" latinLnBrk="0" hangingPunct="1">
                        <a:lnSpc>
                          <a:spcPct val="100000"/>
                        </a:lnSpc>
                        <a:spcBef>
                          <a:spcPct val="20000"/>
                        </a:spcBef>
                        <a:spcAft>
                          <a:spcPct val="0"/>
                        </a:spcAft>
                        <a:buClr>
                          <a:srgbClr val="339933"/>
                        </a:buClr>
                        <a:buFont typeface="Wingdings" panose="05000000000000000000" pitchFamily="2" charset="2"/>
                        <a:buChar char="«"/>
                        <a:defRPr sz="2400" b="0" i="0" u="none" kern="1200" baseline="0">
                          <a:solidFill>
                            <a:schemeClr val="tx1"/>
                          </a:solidFill>
                          <a:latin typeface="Arial" panose="020B0604020202020204" pitchFamily="34" charset="0"/>
                          <a:ea typeface="隶书" panose="02010509060101010101" pitchFamily="49" charset="-122"/>
                        </a:defRPr>
                      </a:lvl2pPr>
                      <a:lvl3pPr marL="1143000" lvl="2" indent="-228600" algn="l" defTabSz="914400" rtl="0" eaLnBrk="1" fontAlgn="base" latinLnBrk="0" hangingPunct="1">
                        <a:lnSpc>
                          <a:spcPct val="100000"/>
                        </a:lnSpc>
                        <a:spcBef>
                          <a:spcPct val="20000"/>
                        </a:spcBef>
                        <a:spcAft>
                          <a:spcPct val="0"/>
                        </a:spcAft>
                        <a:buClr>
                          <a:srgbClr val="FF3300"/>
                        </a:buClr>
                        <a:buFont typeface="Wingdings" panose="05000000000000000000" pitchFamily="2" charset="2"/>
                        <a:buChar char="v"/>
                        <a:defRPr sz="2000" b="0" i="0" u="none" kern="1200" baseline="0">
                          <a:solidFill>
                            <a:schemeClr val="tx1"/>
                          </a:solidFill>
                          <a:latin typeface="Arial" panose="020B0604020202020204" pitchFamily="34" charset="0"/>
                          <a:ea typeface="隶书" panose="02010509060101010101" pitchFamily="49" charset="-122"/>
                        </a:defRPr>
                      </a:lvl3pPr>
                      <a:lvl4pPr marL="1600200" lvl="3" indent="-228600" algn="l" defTabSz="914400" rtl="0" eaLnBrk="1" fontAlgn="base" latinLnBrk="0" hangingPunct="1">
                        <a:lnSpc>
                          <a:spcPct val="100000"/>
                        </a:lnSpc>
                        <a:spcBef>
                          <a:spcPct val="20000"/>
                        </a:spcBef>
                        <a:spcAft>
                          <a:spcPct val="0"/>
                        </a:spcAft>
                        <a:buClr>
                          <a:srgbClr val="FFCC00"/>
                        </a:buClr>
                        <a:buFont typeface="Wingdings" panose="05000000000000000000" pitchFamily="2" charset="2"/>
                        <a:buChar char="l"/>
                        <a:defRPr sz="1800" b="0" i="0" u="none" kern="1200" baseline="0">
                          <a:solidFill>
                            <a:schemeClr val="tx1"/>
                          </a:solidFill>
                          <a:latin typeface="Arial" panose="020B0604020202020204" pitchFamily="34" charset="0"/>
                          <a:ea typeface="隶书" panose="02010509060101010101" pitchFamily="49" charset="-122"/>
                        </a:defRPr>
                      </a:lvl4pPr>
                      <a:lvl5pPr marL="2057400" lvl="4" indent="-228600" algn="l" defTabSz="914400" rtl="0" eaLnBrk="1" fontAlgn="base" latinLnBrk="0" hangingPunct="1">
                        <a:lnSpc>
                          <a:spcPct val="100000"/>
                        </a:lnSpc>
                        <a:spcBef>
                          <a:spcPct val="20000"/>
                        </a:spcBef>
                        <a:spcAft>
                          <a:spcPct val="0"/>
                        </a:spcAft>
                        <a:buClr>
                          <a:srgbClr val="FF00FF"/>
                        </a:buClr>
                        <a:buFont typeface="Wingdings" panose="05000000000000000000" pitchFamily="2" charset="2"/>
                        <a:buChar char="u"/>
                        <a:defRPr sz="1800" b="0" i="0" u="none" kern="1200" baseline="0">
                          <a:solidFill>
                            <a:schemeClr val="tx1"/>
                          </a:solidFill>
                          <a:latin typeface="Arial" panose="020B0604020202020204" pitchFamily="34" charset="0"/>
                          <a:ea typeface="隶书" panose="02010509060101010101" pitchFamily="49" charset="-122"/>
                        </a:defRPr>
                      </a:lvl5pPr>
                    </a:lstStyle>
                    <a:p>
                      <a:pPr marL="0" lvl="0" indent="0" algn="ctr">
                        <a:buNone/>
                      </a:pPr>
                      <a:r>
                        <a:rPr lang="en-US" altLang="zh-CN" sz="1800" b="1"/>
                        <a:t>2</a:t>
                      </a:r>
                      <a:endParaRPr lang="zh-CN" altLang="en-US" sz="1800" b="1"/>
                    </a:p>
                  </a:txBody>
                  <a:tcPr marL="0" marR="0" marT="0" marB="0" anchor="ctr" anchorCtr="1">
                    <a:lnL cap="flat">
                      <a:noFill/>
                    </a:lnL>
                    <a:lnR cap="flat">
                      <a:noFill/>
                    </a:lnR>
                    <a:lnT>
                      <a:noFill/>
                    </a:lnT>
                    <a:lnB>
                      <a:noFill/>
                    </a:lnB>
                    <a:lnTlToBr>
                      <a:noFill/>
                    </a:lnTlToBr>
                    <a:lnBlToTr>
                      <a:noFill/>
                    </a:lnBlToTr>
                    <a:noFill/>
                  </a:tcPr>
                </a:tc>
              </a:tr>
              <a:tr h="298450">
                <a:tc>
                  <a:txBody>
                    <a:bodyPr/>
                    <a:lstStyle>
                      <a:lvl1pPr marL="342900" lvl="0" indent="-342900" algn="l" defTabSz="914400" rtl="0" eaLnBrk="1" fontAlgn="base" latinLnBrk="0" hangingPunct="1">
                        <a:lnSpc>
                          <a:spcPct val="100000"/>
                        </a:lnSpc>
                        <a:spcBef>
                          <a:spcPct val="20000"/>
                        </a:spcBef>
                        <a:spcAft>
                          <a:spcPct val="0"/>
                        </a:spcAft>
                        <a:buClr>
                          <a:schemeClr val="accent1"/>
                        </a:buClr>
                        <a:buChar char="§"/>
                        <a:defRPr sz="2800" u="none" kern="1200" baseline="0">
                          <a:solidFill>
                            <a:schemeClr val="tx1"/>
                          </a:solidFill>
                          <a:latin typeface="Arial" panose="020B0604020202020204" pitchFamily="34" charset="0"/>
                          <a:ea typeface="隶书" panose="02010509060101010101" pitchFamily="49" charset="-122"/>
                        </a:defRPr>
                      </a:lvl1pPr>
                      <a:lvl2pPr marL="742950" lvl="1" indent="-285750" algn="l" defTabSz="914400" rtl="0" eaLnBrk="1" fontAlgn="base" latinLnBrk="0" hangingPunct="1">
                        <a:lnSpc>
                          <a:spcPct val="100000"/>
                        </a:lnSpc>
                        <a:spcBef>
                          <a:spcPct val="20000"/>
                        </a:spcBef>
                        <a:spcAft>
                          <a:spcPct val="0"/>
                        </a:spcAft>
                        <a:buClr>
                          <a:srgbClr val="339933"/>
                        </a:buClr>
                        <a:buFont typeface="Wingdings" panose="05000000000000000000" pitchFamily="2" charset="2"/>
                        <a:buChar char="«"/>
                        <a:defRPr sz="2400" b="0" i="0" u="none" kern="1200" baseline="0">
                          <a:solidFill>
                            <a:schemeClr val="tx1"/>
                          </a:solidFill>
                          <a:latin typeface="Arial" panose="020B0604020202020204" pitchFamily="34" charset="0"/>
                          <a:ea typeface="隶书" panose="02010509060101010101" pitchFamily="49" charset="-122"/>
                        </a:defRPr>
                      </a:lvl2pPr>
                      <a:lvl3pPr marL="1143000" lvl="2" indent="-228600" algn="l" defTabSz="914400" rtl="0" eaLnBrk="1" fontAlgn="base" latinLnBrk="0" hangingPunct="1">
                        <a:lnSpc>
                          <a:spcPct val="100000"/>
                        </a:lnSpc>
                        <a:spcBef>
                          <a:spcPct val="20000"/>
                        </a:spcBef>
                        <a:spcAft>
                          <a:spcPct val="0"/>
                        </a:spcAft>
                        <a:buClr>
                          <a:srgbClr val="FF3300"/>
                        </a:buClr>
                        <a:buFont typeface="Wingdings" panose="05000000000000000000" pitchFamily="2" charset="2"/>
                        <a:buChar char="v"/>
                        <a:defRPr sz="2000" b="0" i="0" u="none" kern="1200" baseline="0">
                          <a:solidFill>
                            <a:schemeClr val="tx1"/>
                          </a:solidFill>
                          <a:latin typeface="Arial" panose="020B0604020202020204" pitchFamily="34" charset="0"/>
                          <a:ea typeface="隶书" panose="02010509060101010101" pitchFamily="49" charset="-122"/>
                        </a:defRPr>
                      </a:lvl3pPr>
                      <a:lvl4pPr marL="1600200" lvl="3" indent="-228600" algn="l" defTabSz="914400" rtl="0" eaLnBrk="1" fontAlgn="base" latinLnBrk="0" hangingPunct="1">
                        <a:lnSpc>
                          <a:spcPct val="100000"/>
                        </a:lnSpc>
                        <a:spcBef>
                          <a:spcPct val="20000"/>
                        </a:spcBef>
                        <a:spcAft>
                          <a:spcPct val="0"/>
                        </a:spcAft>
                        <a:buClr>
                          <a:srgbClr val="FFCC00"/>
                        </a:buClr>
                        <a:buFont typeface="Wingdings" panose="05000000000000000000" pitchFamily="2" charset="2"/>
                        <a:buChar char="l"/>
                        <a:defRPr sz="1800" b="0" i="0" u="none" kern="1200" baseline="0">
                          <a:solidFill>
                            <a:schemeClr val="tx1"/>
                          </a:solidFill>
                          <a:latin typeface="Arial" panose="020B0604020202020204" pitchFamily="34" charset="0"/>
                          <a:ea typeface="隶书" panose="02010509060101010101" pitchFamily="49" charset="-122"/>
                        </a:defRPr>
                      </a:lvl4pPr>
                      <a:lvl5pPr marL="2057400" lvl="4" indent="-228600" algn="l" defTabSz="914400" rtl="0" eaLnBrk="1" fontAlgn="base" latinLnBrk="0" hangingPunct="1">
                        <a:lnSpc>
                          <a:spcPct val="100000"/>
                        </a:lnSpc>
                        <a:spcBef>
                          <a:spcPct val="20000"/>
                        </a:spcBef>
                        <a:spcAft>
                          <a:spcPct val="0"/>
                        </a:spcAft>
                        <a:buClr>
                          <a:srgbClr val="FF00FF"/>
                        </a:buClr>
                        <a:buFont typeface="Wingdings" panose="05000000000000000000" pitchFamily="2" charset="2"/>
                        <a:buChar char="u"/>
                        <a:defRPr sz="1800" b="0" i="0" u="none" kern="1200" baseline="0">
                          <a:solidFill>
                            <a:schemeClr val="tx1"/>
                          </a:solidFill>
                          <a:latin typeface="Arial" panose="020B0604020202020204" pitchFamily="34" charset="0"/>
                          <a:ea typeface="隶书" panose="02010509060101010101" pitchFamily="49" charset="-122"/>
                        </a:defRPr>
                      </a:lvl5pPr>
                    </a:lstStyle>
                    <a:p>
                      <a:pPr marL="0" lvl="0" indent="0" algn="ctr">
                        <a:buNone/>
                      </a:pPr>
                      <a:r>
                        <a:rPr lang="en-US" altLang="zh-CN" sz="1800" b="1"/>
                        <a:t>3</a:t>
                      </a:r>
                      <a:endParaRPr lang="zh-CN" altLang="en-US" sz="1800" b="1"/>
                    </a:p>
                  </a:txBody>
                  <a:tcPr marL="0" marR="0" marT="0" marB="0" anchor="ctr" anchorCtr="1">
                    <a:lnL cap="flat">
                      <a:noFill/>
                    </a:lnL>
                    <a:lnR cap="flat">
                      <a:noFill/>
                    </a:lnR>
                    <a:lnT>
                      <a:noFill/>
                    </a:lnT>
                    <a:lnB>
                      <a:noFill/>
                    </a:lnB>
                    <a:lnTlToBr>
                      <a:noFill/>
                    </a:lnTlToBr>
                    <a:lnBlToTr>
                      <a:noFill/>
                    </a:lnBlToTr>
                    <a:noFill/>
                  </a:tcPr>
                </a:tc>
              </a:tr>
              <a:tr h="300038">
                <a:tc>
                  <a:txBody>
                    <a:bodyPr/>
                    <a:lstStyle>
                      <a:lvl1pPr marL="342900" lvl="0" indent="-342900" algn="l" defTabSz="914400" rtl="0" eaLnBrk="1" fontAlgn="base" latinLnBrk="0" hangingPunct="1">
                        <a:lnSpc>
                          <a:spcPct val="100000"/>
                        </a:lnSpc>
                        <a:spcBef>
                          <a:spcPct val="20000"/>
                        </a:spcBef>
                        <a:spcAft>
                          <a:spcPct val="0"/>
                        </a:spcAft>
                        <a:buClr>
                          <a:schemeClr val="accent1"/>
                        </a:buClr>
                        <a:buChar char="§"/>
                        <a:defRPr sz="2800" u="none" kern="1200" baseline="0">
                          <a:solidFill>
                            <a:schemeClr val="tx1"/>
                          </a:solidFill>
                          <a:latin typeface="Arial" panose="020B0604020202020204" pitchFamily="34" charset="0"/>
                          <a:ea typeface="隶书" panose="02010509060101010101" pitchFamily="49" charset="-122"/>
                        </a:defRPr>
                      </a:lvl1pPr>
                      <a:lvl2pPr marL="742950" lvl="1" indent="-285750" algn="l" defTabSz="914400" rtl="0" eaLnBrk="1" fontAlgn="base" latinLnBrk="0" hangingPunct="1">
                        <a:lnSpc>
                          <a:spcPct val="100000"/>
                        </a:lnSpc>
                        <a:spcBef>
                          <a:spcPct val="20000"/>
                        </a:spcBef>
                        <a:spcAft>
                          <a:spcPct val="0"/>
                        </a:spcAft>
                        <a:buClr>
                          <a:srgbClr val="339933"/>
                        </a:buClr>
                        <a:buFont typeface="Wingdings" panose="05000000000000000000" pitchFamily="2" charset="2"/>
                        <a:buChar char="«"/>
                        <a:defRPr sz="2400" b="0" i="0" u="none" kern="1200" baseline="0">
                          <a:solidFill>
                            <a:schemeClr val="tx1"/>
                          </a:solidFill>
                          <a:latin typeface="Arial" panose="020B0604020202020204" pitchFamily="34" charset="0"/>
                          <a:ea typeface="隶书" panose="02010509060101010101" pitchFamily="49" charset="-122"/>
                        </a:defRPr>
                      </a:lvl2pPr>
                      <a:lvl3pPr marL="1143000" lvl="2" indent="-228600" algn="l" defTabSz="914400" rtl="0" eaLnBrk="1" fontAlgn="base" latinLnBrk="0" hangingPunct="1">
                        <a:lnSpc>
                          <a:spcPct val="100000"/>
                        </a:lnSpc>
                        <a:spcBef>
                          <a:spcPct val="20000"/>
                        </a:spcBef>
                        <a:spcAft>
                          <a:spcPct val="0"/>
                        </a:spcAft>
                        <a:buClr>
                          <a:srgbClr val="FF3300"/>
                        </a:buClr>
                        <a:buFont typeface="Wingdings" panose="05000000000000000000" pitchFamily="2" charset="2"/>
                        <a:buChar char="v"/>
                        <a:defRPr sz="2000" b="0" i="0" u="none" kern="1200" baseline="0">
                          <a:solidFill>
                            <a:schemeClr val="tx1"/>
                          </a:solidFill>
                          <a:latin typeface="Arial" panose="020B0604020202020204" pitchFamily="34" charset="0"/>
                          <a:ea typeface="隶书" panose="02010509060101010101" pitchFamily="49" charset="-122"/>
                        </a:defRPr>
                      </a:lvl3pPr>
                      <a:lvl4pPr marL="1600200" lvl="3" indent="-228600" algn="l" defTabSz="914400" rtl="0" eaLnBrk="1" fontAlgn="base" latinLnBrk="0" hangingPunct="1">
                        <a:lnSpc>
                          <a:spcPct val="100000"/>
                        </a:lnSpc>
                        <a:spcBef>
                          <a:spcPct val="20000"/>
                        </a:spcBef>
                        <a:spcAft>
                          <a:spcPct val="0"/>
                        </a:spcAft>
                        <a:buClr>
                          <a:srgbClr val="FFCC00"/>
                        </a:buClr>
                        <a:buFont typeface="Wingdings" panose="05000000000000000000" pitchFamily="2" charset="2"/>
                        <a:buChar char="l"/>
                        <a:defRPr sz="1800" b="0" i="0" u="none" kern="1200" baseline="0">
                          <a:solidFill>
                            <a:schemeClr val="tx1"/>
                          </a:solidFill>
                          <a:latin typeface="Arial" panose="020B0604020202020204" pitchFamily="34" charset="0"/>
                          <a:ea typeface="隶书" panose="02010509060101010101" pitchFamily="49" charset="-122"/>
                        </a:defRPr>
                      </a:lvl4pPr>
                      <a:lvl5pPr marL="2057400" lvl="4" indent="-228600" algn="l" defTabSz="914400" rtl="0" eaLnBrk="1" fontAlgn="base" latinLnBrk="0" hangingPunct="1">
                        <a:lnSpc>
                          <a:spcPct val="100000"/>
                        </a:lnSpc>
                        <a:spcBef>
                          <a:spcPct val="20000"/>
                        </a:spcBef>
                        <a:spcAft>
                          <a:spcPct val="0"/>
                        </a:spcAft>
                        <a:buClr>
                          <a:srgbClr val="FF00FF"/>
                        </a:buClr>
                        <a:buFont typeface="Wingdings" panose="05000000000000000000" pitchFamily="2" charset="2"/>
                        <a:buChar char="u"/>
                        <a:defRPr sz="1800" b="0" i="0" u="none" kern="1200" baseline="0">
                          <a:solidFill>
                            <a:schemeClr val="tx1"/>
                          </a:solidFill>
                          <a:latin typeface="Arial" panose="020B0604020202020204" pitchFamily="34" charset="0"/>
                          <a:ea typeface="隶书" panose="02010509060101010101" pitchFamily="49" charset="-122"/>
                        </a:defRPr>
                      </a:lvl5pPr>
                    </a:lstStyle>
                    <a:p>
                      <a:pPr marL="0" lvl="0" indent="0" algn="ctr">
                        <a:buNone/>
                      </a:pPr>
                      <a:r>
                        <a:rPr lang="en-US" altLang="zh-CN" sz="1800" b="1"/>
                        <a:t>4</a:t>
                      </a:r>
                      <a:endParaRPr lang="zh-CN" altLang="en-US" sz="1800" b="1"/>
                    </a:p>
                  </a:txBody>
                  <a:tcPr marL="0" marR="0" marT="0" marB="0" anchor="ctr" anchorCtr="1">
                    <a:lnL cap="flat">
                      <a:noFill/>
                    </a:lnL>
                    <a:lnR cap="flat">
                      <a:noFill/>
                    </a:lnR>
                    <a:lnT>
                      <a:noFill/>
                    </a:lnT>
                    <a:lnB>
                      <a:noFill/>
                    </a:lnB>
                    <a:lnTlToBr>
                      <a:noFill/>
                    </a:lnTlToBr>
                    <a:lnBlToTr>
                      <a:noFill/>
                    </a:lnBlToTr>
                    <a:noFill/>
                  </a:tcPr>
                </a:tc>
              </a:tr>
              <a:tr h="331787">
                <a:tc>
                  <a:txBody>
                    <a:bodyPr/>
                    <a:lstStyle>
                      <a:lvl1pPr marL="342900" lvl="0" indent="-342900" algn="l" defTabSz="914400" rtl="0" eaLnBrk="1" fontAlgn="base" latinLnBrk="0" hangingPunct="1">
                        <a:lnSpc>
                          <a:spcPct val="100000"/>
                        </a:lnSpc>
                        <a:spcBef>
                          <a:spcPct val="20000"/>
                        </a:spcBef>
                        <a:spcAft>
                          <a:spcPct val="0"/>
                        </a:spcAft>
                        <a:buClr>
                          <a:schemeClr val="accent1"/>
                        </a:buClr>
                        <a:buChar char="§"/>
                        <a:defRPr sz="2800" u="none" kern="1200" baseline="0">
                          <a:solidFill>
                            <a:schemeClr val="tx1"/>
                          </a:solidFill>
                          <a:latin typeface="Arial" panose="020B0604020202020204" pitchFamily="34" charset="0"/>
                          <a:ea typeface="隶书" panose="02010509060101010101" pitchFamily="49" charset="-122"/>
                        </a:defRPr>
                      </a:lvl1pPr>
                      <a:lvl2pPr marL="742950" lvl="1" indent="-285750" algn="l" defTabSz="914400" rtl="0" eaLnBrk="1" fontAlgn="base" latinLnBrk="0" hangingPunct="1">
                        <a:lnSpc>
                          <a:spcPct val="100000"/>
                        </a:lnSpc>
                        <a:spcBef>
                          <a:spcPct val="20000"/>
                        </a:spcBef>
                        <a:spcAft>
                          <a:spcPct val="0"/>
                        </a:spcAft>
                        <a:buClr>
                          <a:srgbClr val="339933"/>
                        </a:buClr>
                        <a:buFont typeface="Wingdings" panose="05000000000000000000" pitchFamily="2" charset="2"/>
                        <a:buChar char="«"/>
                        <a:defRPr sz="2400" b="0" i="0" u="none" kern="1200" baseline="0">
                          <a:solidFill>
                            <a:schemeClr val="tx1"/>
                          </a:solidFill>
                          <a:latin typeface="Arial" panose="020B0604020202020204" pitchFamily="34" charset="0"/>
                          <a:ea typeface="隶书" panose="02010509060101010101" pitchFamily="49" charset="-122"/>
                        </a:defRPr>
                      </a:lvl2pPr>
                      <a:lvl3pPr marL="1143000" lvl="2" indent="-228600" algn="l" defTabSz="914400" rtl="0" eaLnBrk="1" fontAlgn="base" latinLnBrk="0" hangingPunct="1">
                        <a:lnSpc>
                          <a:spcPct val="100000"/>
                        </a:lnSpc>
                        <a:spcBef>
                          <a:spcPct val="20000"/>
                        </a:spcBef>
                        <a:spcAft>
                          <a:spcPct val="0"/>
                        </a:spcAft>
                        <a:buClr>
                          <a:srgbClr val="FF3300"/>
                        </a:buClr>
                        <a:buFont typeface="Wingdings" panose="05000000000000000000" pitchFamily="2" charset="2"/>
                        <a:buChar char="v"/>
                        <a:defRPr sz="2000" b="0" i="0" u="none" kern="1200" baseline="0">
                          <a:solidFill>
                            <a:schemeClr val="tx1"/>
                          </a:solidFill>
                          <a:latin typeface="Arial" panose="020B0604020202020204" pitchFamily="34" charset="0"/>
                          <a:ea typeface="隶书" panose="02010509060101010101" pitchFamily="49" charset="-122"/>
                        </a:defRPr>
                      </a:lvl3pPr>
                      <a:lvl4pPr marL="1600200" lvl="3" indent="-228600" algn="l" defTabSz="914400" rtl="0" eaLnBrk="1" fontAlgn="base" latinLnBrk="0" hangingPunct="1">
                        <a:lnSpc>
                          <a:spcPct val="100000"/>
                        </a:lnSpc>
                        <a:spcBef>
                          <a:spcPct val="20000"/>
                        </a:spcBef>
                        <a:spcAft>
                          <a:spcPct val="0"/>
                        </a:spcAft>
                        <a:buClr>
                          <a:srgbClr val="FFCC00"/>
                        </a:buClr>
                        <a:buFont typeface="Wingdings" panose="05000000000000000000" pitchFamily="2" charset="2"/>
                        <a:buChar char="l"/>
                        <a:defRPr sz="1800" b="0" i="0" u="none" kern="1200" baseline="0">
                          <a:solidFill>
                            <a:schemeClr val="tx1"/>
                          </a:solidFill>
                          <a:latin typeface="Arial" panose="020B0604020202020204" pitchFamily="34" charset="0"/>
                          <a:ea typeface="隶书" panose="02010509060101010101" pitchFamily="49" charset="-122"/>
                        </a:defRPr>
                      </a:lvl4pPr>
                      <a:lvl5pPr marL="2057400" lvl="4" indent="-228600" algn="l" defTabSz="914400" rtl="0" eaLnBrk="1" fontAlgn="base" latinLnBrk="0" hangingPunct="1">
                        <a:lnSpc>
                          <a:spcPct val="100000"/>
                        </a:lnSpc>
                        <a:spcBef>
                          <a:spcPct val="20000"/>
                        </a:spcBef>
                        <a:spcAft>
                          <a:spcPct val="0"/>
                        </a:spcAft>
                        <a:buClr>
                          <a:srgbClr val="FF00FF"/>
                        </a:buClr>
                        <a:buFont typeface="Wingdings" panose="05000000000000000000" pitchFamily="2" charset="2"/>
                        <a:buChar char="u"/>
                        <a:defRPr sz="1800" b="0" i="0" u="none" kern="1200" baseline="0">
                          <a:solidFill>
                            <a:schemeClr val="tx1"/>
                          </a:solidFill>
                          <a:latin typeface="Arial" panose="020B0604020202020204" pitchFamily="34" charset="0"/>
                          <a:ea typeface="隶书" panose="02010509060101010101" pitchFamily="49" charset="-122"/>
                        </a:defRPr>
                      </a:lvl5pPr>
                    </a:lstStyle>
                    <a:p>
                      <a:pPr marL="0" lvl="0" indent="0" algn="ctr">
                        <a:buNone/>
                      </a:pPr>
                      <a:r>
                        <a:rPr lang="en-US" altLang="zh-CN" sz="1800" b="1"/>
                        <a:t>5</a:t>
                      </a:r>
                      <a:endParaRPr lang="zh-CN" altLang="en-US" sz="1800" b="1"/>
                    </a:p>
                  </a:txBody>
                  <a:tcPr marL="0" marR="0" marT="0" marB="0" anchor="ctr" anchorCtr="1">
                    <a:lnL cap="flat">
                      <a:noFill/>
                    </a:lnL>
                    <a:lnR cap="flat">
                      <a:noFill/>
                    </a:lnR>
                    <a:lnT>
                      <a:noFill/>
                    </a:lnT>
                    <a:lnB cap="flat">
                      <a:noFill/>
                    </a:lnB>
                    <a:lnTlToBr>
                      <a:noFill/>
                    </a:lnTlToBr>
                    <a:lnBlToTr>
                      <a:noFill/>
                    </a:lnBlToTr>
                    <a:noFill/>
                  </a:tcPr>
                </a:tc>
              </a:tr>
            </a:tbl>
          </a:graphicData>
        </a:graphic>
      </p:graphicFrame>
      <p:sp>
        <p:nvSpPr>
          <p:cNvPr id="101415" name="文本框 101414"/>
          <p:cNvSpPr txBox="1"/>
          <p:nvPr/>
        </p:nvSpPr>
        <p:spPr>
          <a:xfrm>
            <a:off x="2373313" y="1129290"/>
            <a:ext cx="152400" cy="276860"/>
          </a:xfrm>
          <a:prstGeom prst="rect">
            <a:avLst/>
          </a:prstGeom>
          <a:noFill/>
          <a:ln w="9525">
            <a:noFill/>
          </a:ln>
        </p:spPr>
        <p:txBody>
          <a:bodyPr wrap="none" lIns="0" tIns="0" rIns="0" bIns="0" anchor="t">
            <a:spAutoFit/>
          </a:bodyPr>
          <a:lstStyle/>
          <a:p>
            <a:pPr algn="l">
              <a:lnSpc>
                <a:spcPct val="100000"/>
              </a:lnSpc>
              <a:spcAft>
                <a:spcPct val="0"/>
              </a:spcAft>
            </a:pPr>
            <a:r>
              <a:rPr lang="en-US" altLang="zh-CN">
                <a:latin typeface="Arial" panose="020B0604020202020204" pitchFamily="34" charset="0"/>
                <a:ea typeface="宋体" panose="02010600030101010101" pitchFamily="2" charset="-122"/>
              </a:rPr>
              <a:t>S</a:t>
            </a:r>
            <a:endParaRPr lang="en-US" altLang="zh-CN">
              <a:latin typeface="Arial" panose="020B0604020202020204" pitchFamily="34" charset="0"/>
              <a:ea typeface="宋体" panose="02010600030101010101" pitchFamily="2" charset="-122"/>
            </a:endParaRPr>
          </a:p>
        </p:txBody>
      </p:sp>
      <p:graphicFrame>
        <p:nvGraphicFramePr>
          <p:cNvPr id="101416" name="表格 101415"/>
          <p:cNvGraphicFramePr/>
          <p:nvPr/>
        </p:nvGraphicFramePr>
        <p:xfrm>
          <a:off x="2830513" y="1483302"/>
          <a:ext cx="609600" cy="1828800"/>
        </p:xfrm>
        <a:graphic>
          <a:graphicData uri="http://schemas.openxmlformats.org/drawingml/2006/table">
            <a:tbl>
              <a:tblPr/>
              <a:tblGrid>
                <a:gridCol w="609600"/>
              </a:tblGrid>
              <a:tr h="304800">
                <a:tc>
                  <a:txBody>
                    <a:bodyPr/>
                    <a:lstStyle>
                      <a:lvl1pPr marL="342900" lvl="0" indent="-342900" algn="l" defTabSz="914400" rtl="0" eaLnBrk="1" fontAlgn="base" latinLnBrk="0" hangingPunct="1">
                        <a:lnSpc>
                          <a:spcPct val="100000"/>
                        </a:lnSpc>
                        <a:spcBef>
                          <a:spcPct val="20000"/>
                        </a:spcBef>
                        <a:spcAft>
                          <a:spcPct val="0"/>
                        </a:spcAft>
                        <a:buClr>
                          <a:schemeClr val="accent1"/>
                        </a:buClr>
                        <a:buChar char="§"/>
                        <a:defRPr sz="2800" u="none" kern="1200" baseline="0">
                          <a:solidFill>
                            <a:schemeClr val="tx1"/>
                          </a:solidFill>
                          <a:latin typeface="Arial" panose="020B0604020202020204" pitchFamily="34" charset="0"/>
                          <a:ea typeface="隶书" panose="02010509060101010101" pitchFamily="49" charset="-122"/>
                        </a:defRPr>
                      </a:lvl1pPr>
                      <a:lvl2pPr marL="742950" lvl="1" indent="-285750" algn="l" defTabSz="914400" rtl="0" eaLnBrk="1" fontAlgn="base" latinLnBrk="0" hangingPunct="1">
                        <a:lnSpc>
                          <a:spcPct val="100000"/>
                        </a:lnSpc>
                        <a:spcBef>
                          <a:spcPct val="20000"/>
                        </a:spcBef>
                        <a:spcAft>
                          <a:spcPct val="0"/>
                        </a:spcAft>
                        <a:buClr>
                          <a:srgbClr val="339933"/>
                        </a:buClr>
                        <a:buFont typeface="Wingdings" panose="05000000000000000000" pitchFamily="2" charset="2"/>
                        <a:buChar char="«"/>
                        <a:defRPr sz="2400" b="0" i="0" u="none" kern="1200" baseline="0">
                          <a:solidFill>
                            <a:schemeClr val="tx1"/>
                          </a:solidFill>
                          <a:latin typeface="Arial" panose="020B0604020202020204" pitchFamily="34" charset="0"/>
                          <a:ea typeface="隶书" panose="02010509060101010101" pitchFamily="49" charset="-122"/>
                        </a:defRPr>
                      </a:lvl2pPr>
                      <a:lvl3pPr marL="1143000" lvl="2" indent="-228600" algn="l" defTabSz="914400" rtl="0" eaLnBrk="1" fontAlgn="base" latinLnBrk="0" hangingPunct="1">
                        <a:lnSpc>
                          <a:spcPct val="100000"/>
                        </a:lnSpc>
                        <a:spcBef>
                          <a:spcPct val="20000"/>
                        </a:spcBef>
                        <a:spcAft>
                          <a:spcPct val="0"/>
                        </a:spcAft>
                        <a:buClr>
                          <a:srgbClr val="FF3300"/>
                        </a:buClr>
                        <a:buFont typeface="Wingdings" panose="05000000000000000000" pitchFamily="2" charset="2"/>
                        <a:buChar char="v"/>
                        <a:defRPr sz="2000" b="0" i="0" u="none" kern="1200" baseline="0">
                          <a:solidFill>
                            <a:schemeClr val="tx1"/>
                          </a:solidFill>
                          <a:latin typeface="Arial" panose="020B0604020202020204" pitchFamily="34" charset="0"/>
                          <a:ea typeface="隶书" panose="02010509060101010101" pitchFamily="49" charset="-122"/>
                        </a:defRPr>
                      </a:lvl3pPr>
                      <a:lvl4pPr marL="1600200" lvl="3" indent="-228600" algn="l" defTabSz="914400" rtl="0" eaLnBrk="1" fontAlgn="base" latinLnBrk="0" hangingPunct="1">
                        <a:lnSpc>
                          <a:spcPct val="100000"/>
                        </a:lnSpc>
                        <a:spcBef>
                          <a:spcPct val="20000"/>
                        </a:spcBef>
                        <a:spcAft>
                          <a:spcPct val="0"/>
                        </a:spcAft>
                        <a:buClr>
                          <a:srgbClr val="FFCC00"/>
                        </a:buClr>
                        <a:buFont typeface="Wingdings" panose="05000000000000000000" pitchFamily="2" charset="2"/>
                        <a:buChar char="l"/>
                        <a:defRPr sz="1800" b="0" i="0" u="none" kern="1200" baseline="0">
                          <a:solidFill>
                            <a:schemeClr val="tx1"/>
                          </a:solidFill>
                          <a:latin typeface="Arial" panose="020B0604020202020204" pitchFamily="34" charset="0"/>
                          <a:ea typeface="隶书" panose="02010509060101010101" pitchFamily="49" charset="-122"/>
                        </a:defRPr>
                      </a:lvl4pPr>
                      <a:lvl5pPr marL="2057400" lvl="4" indent="-228600" algn="l" defTabSz="914400" rtl="0" eaLnBrk="1" fontAlgn="base" latinLnBrk="0" hangingPunct="1">
                        <a:lnSpc>
                          <a:spcPct val="100000"/>
                        </a:lnSpc>
                        <a:spcBef>
                          <a:spcPct val="20000"/>
                        </a:spcBef>
                        <a:spcAft>
                          <a:spcPct val="0"/>
                        </a:spcAft>
                        <a:buClr>
                          <a:srgbClr val="FF00FF"/>
                        </a:buClr>
                        <a:buFont typeface="Wingdings" panose="05000000000000000000" pitchFamily="2" charset="2"/>
                        <a:buChar char="u"/>
                        <a:defRPr sz="1800" b="0" i="0" u="none" kern="1200" baseline="0">
                          <a:solidFill>
                            <a:schemeClr val="tx1"/>
                          </a:solidFill>
                          <a:latin typeface="Arial" panose="020B0604020202020204" pitchFamily="34" charset="0"/>
                          <a:ea typeface="隶书" panose="02010509060101010101" pitchFamily="49" charset="-122"/>
                        </a:defRPr>
                      </a:lvl5pPr>
                    </a:lstStyle>
                    <a:p>
                      <a:pPr marL="0" lvl="0" indent="0" algn="ctr">
                        <a:buNone/>
                      </a:pPr>
                      <a:r>
                        <a:rPr lang="en-US" altLang="zh-CN" sz="2000"/>
                        <a:t>0</a:t>
                      </a:r>
                      <a:endParaRPr lang="zh-CN" altLang="en-US" sz="2000"/>
                    </a:p>
                  </a:txBody>
                  <a:tcPr marL="0" marR="0" marT="0" marB="0" anchor="ctr" anchorCtr="1">
                    <a:lnL w="28575" cap="flat" cmpd="sng">
                      <a:solidFill>
                        <a:schemeClr val="tx1"/>
                      </a:solidFill>
                      <a:prstDash val="solid"/>
                      <a:miter/>
                      <a:headEnd type="none" w="med" len="med"/>
                      <a:tailEnd type="none" w="med" len="med"/>
                    </a:lnL>
                    <a:lnR w="28575" cap="flat" cmpd="sng">
                      <a:solidFill>
                        <a:schemeClr val="tx1"/>
                      </a:solidFill>
                      <a:prstDash val="solid"/>
                      <a:miter/>
                      <a:headEnd type="none" w="med" len="med"/>
                      <a:tailEnd type="none" w="med" len="med"/>
                    </a:lnR>
                    <a:lnT w="28575"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noFill/>
                  </a:tcPr>
                </a:tc>
              </a:tr>
              <a:tr h="304800">
                <a:tc>
                  <a:txBody>
                    <a:bodyPr/>
                    <a:lstStyle>
                      <a:lvl1pPr marL="342900" lvl="0" indent="-342900" algn="l" defTabSz="914400" rtl="0" eaLnBrk="1" fontAlgn="base" latinLnBrk="0" hangingPunct="1">
                        <a:lnSpc>
                          <a:spcPct val="100000"/>
                        </a:lnSpc>
                        <a:spcBef>
                          <a:spcPct val="20000"/>
                        </a:spcBef>
                        <a:spcAft>
                          <a:spcPct val="0"/>
                        </a:spcAft>
                        <a:buClr>
                          <a:schemeClr val="accent1"/>
                        </a:buClr>
                        <a:buChar char="§"/>
                        <a:defRPr sz="2800" u="none" kern="1200" baseline="0">
                          <a:solidFill>
                            <a:schemeClr val="tx1"/>
                          </a:solidFill>
                          <a:latin typeface="Arial" panose="020B0604020202020204" pitchFamily="34" charset="0"/>
                          <a:ea typeface="隶书" panose="02010509060101010101" pitchFamily="49" charset="-122"/>
                        </a:defRPr>
                      </a:lvl1pPr>
                      <a:lvl2pPr marL="742950" lvl="1" indent="-285750" algn="l" defTabSz="914400" rtl="0" eaLnBrk="1" fontAlgn="base" latinLnBrk="0" hangingPunct="1">
                        <a:lnSpc>
                          <a:spcPct val="100000"/>
                        </a:lnSpc>
                        <a:spcBef>
                          <a:spcPct val="20000"/>
                        </a:spcBef>
                        <a:spcAft>
                          <a:spcPct val="0"/>
                        </a:spcAft>
                        <a:buClr>
                          <a:srgbClr val="339933"/>
                        </a:buClr>
                        <a:buFont typeface="Wingdings" panose="05000000000000000000" pitchFamily="2" charset="2"/>
                        <a:buChar char="«"/>
                        <a:defRPr sz="2400" b="0" i="0" u="none" kern="1200" baseline="0">
                          <a:solidFill>
                            <a:schemeClr val="tx1"/>
                          </a:solidFill>
                          <a:latin typeface="Arial" panose="020B0604020202020204" pitchFamily="34" charset="0"/>
                          <a:ea typeface="隶书" panose="02010509060101010101" pitchFamily="49" charset="-122"/>
                        </a:defRPr>
                      </a:lvl2pPr>
                      <a:lvl3pPr marL="1143000" lvl="2" indent="-228600" algn="l" defTabSz="914400" rtl="0" eaLnBrk="1" fontAlgn="base" latinLnBrk="0" hangingPunct="1">
                        <a:lnSpc>
                          <a:spcPct val="100000"/>
                        </a:lnSpc>
                        <a:spcBef>
                          <a:spcPct val="20000"/>
                        </a:spcBef>
                        <a:spcAft>
                          <a:spcPct val="0"/>
                        </a:spcAft>
                        <a:buClr>
                          <a:srgbClr val="FF3300"/>
                        </a:buClr>
                        <a:buFont typeface="Wingdings" panose="05000000000000000000" pitchFamily="2" charset="2"/>
                        <a:buChar char="v"/>
                        <a:defRPr sz="2000" b="0" i="0" u="none" kern="1200" baseline="0">
                          <a:solidFill>
                            <a:schemeClr val="tx1"/>
                          </a:solidFill>
                          <a:latin typeface="Arial" panose="020B0604020202020204" pitchFamily="34" charset="0"/>
                          <a:ea typeface="隶书" panose="02010509060101010101" pitchFamily="49" charset="-122"/>
                        </a:defRPr>
                      </a:lvl3pPr>
                      <a:lvl4pPr marL="1600200" lvl="3" indent="-228600" algn="l" defTabSz="914400" rtl="0" eaLnBrk="1" fontAlgn="base" latinLnBrk="0" hangingPunct="1">
                        <a:lnSpc>
                          <a:spcPct val="100000"/>
                        </a:lnSpc>
                        <a:spcBef>
                          <a:spcPct val="20000"/>
                        </a:spcBef>
                        <a:spcAft>
                          <a:spcPct val="0"/>
                        </a:spcAft>
                        <a:buClr>
                          <a:srgbClr val="FFCC00"/>
                        </a:buClr>
                        <a:buFont typeface="Wingdings" panose="05000000000000000000" pitchFamily="2" charset="2"/>
                        <a:buChar char="l"/>
                        <a:defRPr sz="1800" b="0" i="0" u="none" kern="1200" baseline="0">
                          <a:solidFill>
                            <a:schemeClr val="tx1"/>
                          </a:solidFill>
                          <a:latin typeface="Arial" panose="020B0604020202020204" pitchFamily="34" charset="0"/>
                          <a:ea typeface="隶书" panose="02010509060101010101" pitchFamily="49" charset="-122"/>
                        </a:defRPr>
                      </a:lvl4pPr>
                      <a:lvl5pPr marL="2057400" lvl="4" indent="-228600" algn="l" defTabSz="914400" rtl="0" eaLnBrk="1" fontAlgn="base" latinLnBrk="0" hangingPunct="1">
                        <a:lnSpc>
                          <a:spcPct val="100000"/>
                        </a:lnSpc>
                        <a:spcBef>
                          <a:spcPct val="20000"/>
                        </a:spcBef>
                        <a:spcAft>
                          <a:spcPct val="0"/>
                        </a:spcAft>
                        <a:buClr>
                          <a:srgbClr val="FF00FF"/>
                        </a:buClr>
                        <a:buFont typeface="Wingdings" panose="05000000000000000000" pitchFamily="2" charset="2"/>
                        <a:buChar char="u"/>
                        <a:defRPr sz="1800" b="0" i="0" u="none" kern="1200" baseline="0">
                          <a:solidFill>
                            <a:schemeClr val="tx1"/>
                          </a:solidFill>
                          <a:latin typeface="Arial" panose="020B0604020202020204" pitchFamily="34" charset="0"/>
                          <a:ea typeface="隶书" panose="02010509060101010101" pitchFamily="49" charset="-122"/>
                        </a:defRPr>
                      </a:lvl5pPr>
                    </a:lstStyle>
                    <a:p>
                      <a:pPr marL="0" lvl="0" indent="0" algn="ctr">
                        <a:buNone/>
                      </a:pPr>
                      <a:r>
                        <a:rPr lang="en-US" altLang="zh-CN" sz="2000"/>
                        <a:t>∞</a:t>
                      </a:r>
                      <a:endParaRPr lang="zh-CN" altLang="en-US" sz="2000"/>
                    </a:p>
                  </a:txBody>
                  <a:tcPr marL="0" marR="0" marT="0" marB="0" anchor="ctr" anchorCtr="1">
                    <a:lnL w="28575" cap="flat" cmpd="sng">
                      <a:solidFill>
                        <a:schemeClr val="tx1"/>
                      </a:solidFill>
                      <a:prstDash val="solid"/>
                      <a:miter/>
                      <a:headEnd type="none" w="med" len="med"/>
                      <a:tailEnd type="none" w="med" len="med"/>
                    </a:lnL>
                    <a:lnR w="28575"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noFill/>
                  </a:tcPr>
                </a:tc>
              </a:tr>
              <a:tr h="304800">
                <a:tc>
                  <a:txBody>
                    <a:bodyPr/>
                    <a:lstStyle>
                      <a:lvl1pPr marL="342900" lvl="0" indent="-342900" algn="l" defTabSz="914400" rtl="0" eaLnBrk="1" fontAlgn="base" latinLnBrk="0" hangingPunct="1">
                        <a:lnSpc>
                          <a:spcPct val="100000"/>
                        </a:lnSpc>
                        <a:spcBef>
                          <a:spcPct val="20000"/>
                        </a:spcBef>
                        <a:spcAft>
                          <a:spcPct val="0"/>
                        </a:spcAft>
                        <a:buClr>
                          <a:schemeClr val="accent1"/>
                        </a:buClr>
                        <a:buChar char="§"/>
                        <a:defRPr sz="2800" u="none" kern="1200" baseline="0">
                          <a:solidFill>
                            <a:schemeClr val="tx1"/>
                          </a:solidFill>
                          <a:latin typeface="Arial" panose="020B0604020202020204" pitchFamily="34" charset="0"/>
                          <a:ea typeface="隶书" panose="02010509060101010101" pitchFamily="49" charset="-122"/>
                        </a:defRPr>
                      </a:lvl1pPr>
                      <a:lvl2pPr marL="742950" lvl="1" indent="-285750" algn="l" defTabSz="914400" rtl="0" eaLnBrk="1" fontAlgn="base" latinLnBrk="0" hangingPunct="1">
                        <a:lnSpc>
                          <a:spcPct val="100000"/>
                        </a:lnSpc>
                        <a:spcBef>
                          <a:spcPct val="20000"/>
                        </a:spcBef>
                        <a:spcAft>
                          <a:spcPct val="0"/>
                        </a:spcAft>
                        <a:buClr>
                          <a:srgbClr val="339933"/>
                        </a:buClr>
                        <a:buFont typeface="Wingdings" panose="05000000000000000000" pitchFamily="2" charset="2"/>
                        <a:buChar char="«"/>
                        <a:defRPr sz="2400" b="0" i="0" u="none" kern="1200" baseline="0">
                          <a:solidFill>
                            <a:schemeClr val="tx1"/>
                          </a:solidFill>
                          <a:latin typeface="Arial" panose="020B0604020202020204" pitchFamily="34" charset="0"/>
                          <a:ea typeface="隶书" panose="02010509060101010101" pitchFamily="49" charset="-122"/>
                        </a:defRPr>
                      </a:lvl2pPr>
                      <a:lvl3pPr marL="1143000" lvl="2" indent="-228600" algn="l" defTabSz="914400" rtl="0" eaLnBrk="1" fontAlgn="base" latinLnBrk="0" hangingPunct="1">
                        <a:lnSpc>
                          <a:spcPct val="100000"/>
                        </a:lnSpc>
                        <a:spcBef>
                          <a:spcPct val="20000"/>
                        </a:spcBef>
                        <a:spcAft>
                          <a:spcPct val="0"/>
                        </a:spcAft>
                        <a:buClr>
                          <a:srgbClr val="FF3300"/>
                        </a:buClr>
                        <a:buFont typeface="Wingdings" panose="05000000000000000000" pitchFamily="2" charset="2"/>
                        <a:buChar char="v"/>
                        <a:defRPr sz="2000" b="0" i="0" u="none" kern="1200" baseline="0">
                          <a:solidFill>
                            <a:schemeClr val="tx1"/>
                          </a:solidFill>
                          <a:latin typeface="Arial" panose="020B0604020202020204" pitchFamily="34" charset="0"/>
                          <a:ea typeface="隶书" panose="02010509060101010101" pitchFamily="49" charset="-122"/>
                        </a:defRPr>
                      </a:lvl3pPr>
                      <a:lvl4pPr marL="1600200" lvl="3" indent="-228600" algn="l" defTabSz="914400" rtl="0" eaLnBrk="1" fontAlgn="base" latinLnBrk="0" hangingPunct="1">
                        <a:lnSpc>
                          <a:spcPct val="100000"/>
                        </a:lnSpc>
                        <a:spcBef>
                          <a:spcPct val="20000"/>
                        </a:spcBef>
                        <a:spcAft>
                          <a:spcPct val="0"/>
                        </a:spcAft>
                        <a:buClr>
                          <a:srgbClr val="FFCC00"/>
                        </a:buClr>
                        <a:buFont typeface="Wingdings" panose="05000000000000000000" pitchFamily="2" charset="2"/>
                        <a:buChar char="l"/>
                        <a:defRPr sz="1800" b="0" i="0" u="none" kern="1200" baseline="0">
                          <a:solidFill>
                            <a:schemeClr val="tx1"/>
                          </a:solidFill>
                          <a:latin typeface="Arial" panose="020B0604020202020204" pitchFamily="34" charset="0"/>
                          <a:ea typeface="隶书" panose="02010509060101010101" pitchFamily="49" charset="-122"/>
                        </a:defRPr>
                      </a:lvl4pPr>
                      <a:lvl5pPr marL="2057400" lvl="4" indent="-228600" algn="l" defTabSz="914400" rtl="0" eaLnBrk="1" fontAlgn="base" latinLnBrk="0" hangingPunct="1">
                        <a:lnSpc>
                          <a:spcPct val="100000"/>
                        </a:lnSpc>
                        <a:spcBef>
                          <a:spcPct val="20000"/>
                        </a:spcBef>
                        <a:spcAft>
                          <a:spcPct val="0"/>
                        </a:spcAft>
                        <a:buClr>
                          <a:srgbClr val="FF00FF"/>
                        </a:buClr>
                        <a:buFont typeface="Wingdings" panose="05000000000000000000" pitchFamily="2" charset="2"/>
                        <a:buChar char="u"/>
                        <a:defRPr sz="1800" b="0" i="0" u="none" kern="1200" baseline="0">
                          <a:solidFill>
                            <a:schemeClr val="tx1"/>
                          </a:solidFill>
                          <a:latin typeface="Arial" panose="020B0604020202020204" pitchFamily="34" charset="0"/>
                          <a:ea typeface="隶书" panose="02010509060101010101" pitchFamily="49" charset="-122"/>
                        </a:defRPr>
                      </a:lvl5pPr>
                    </a:lstStyle>
                    <a:p>
                      <a:pPr marL="0" lvl="0" indent="0" algn="ctr">
                        <a:buNone/>
                      </a:pPr>
                      <a:r>
                        <a:rPr lang="en-US" altLang="zh-CN" sz="2000"/>
                        <a:t>5</a:t>
                      </a:r>
                      <a:endParaRPr lang="zh-CN" altLang="en-US" sz="2000"/>
                    </a:p>
                  </a:txBody>
                  <a:tcPr marL="0" marR="0" marT="0" marB="0" anchor="ctr" anchorCtr="1">
                    <a:lnL w="28575" cap="flat" cmpd="sng">
                      <a:solidFill>
                        <a:schemeClr val="tx1"/>
                      </a:solidFill>
                      <a:prstDash val="solid"/>
                      <a:miter/>
                      <a:headEnd type="none" w="med" len="med"/>
                      <a:tailEnd type="none" w="med" len="med"/>
                    </a:lnL>
                    <a:lnR w="28575"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noFill/>
                  </a:tcPr>
                </a:tc>
              </a:tr>
              <a:tr h="304800">
                <a:tc>
                  <a:txBody>
                    <a:bodyPr/>
                    <a:lstStyle>
                      <a:lvl1pPr marL="342900" lvl="0" indent="-342900" algn="l" defTabSz="914400" rtl="0" eaLnBrk="1" fontAlgn="base" latinLnBrk="0" hangingPunct="1">
                        <a:lnSpc>
                          <a:spcPct val="100000"/>
                        </a:lnSpc>
                        <a:spcBef>
                          <a:spcPct val="20000"/>
                        </a:spcBef>
                        <a:spcAft>
                          <a:spcPct val="0"/>
                        </a:spcAft>
                        <a:buClr>
                          <a:schemeClr val="accent1"/>
                        </a:buClr>
                        <a:buChar char="§"/>
                        <a:defRPr sz="2800" u="none" kern="1200" baseline="0">
                          <a:solidFill>
                            <a:schemeClr val="tx1"/>
                          </a:solidFill>
                          <a:latin typeface="Arial" panose="020B0604020202020204" pitchFamily="34" charset="0"/>
                          <a:ea typeface="隶书" panose="02010509060101010101" pitchFamily="49" charset="-122"/>
                        </a:defRPr>
                      </a:lvl1pPr>
                      <a:lvl2pPr marL="742950" lvl="1" indent="-285750" algn="l" defTabSz="914400" rtl="0" eaLnBrk="1" fontAlgn="base" latinLnBrk="0" hangingPunct="1">
                        <a:lnSpc>
                          <a:spcPct val="100000"/>
                        </a:lnSpc>
                        <a:spcBef>
                          <a:spcPct val="20000"/>
                        </a:spcBef>
                        <a:spcAft>
                          <a:spcPct val="0"/>
                        </a:spcAft>
                        <a:buClr>
                          <a:srgbClr val="339933"/>
                        </a:buClr>
                        <a:buFont typeface="Wingdings" panose="05000000000000000000" pitchFamily="2" charset="2"/>
                        <a:buChar char="«"/>
                        <a:defRPr sz="2400" b="0" i="0" u="none" kern="1200" baseline="0">
                          <a:solidFill>
                            <a:schemeClr val="tx1"/>
                          </a:solidFill>
                          <a:latin typeface="Arial" panose="020B0604020202020204" pitchFamily="34" charset="0"/>
                          <a:ea typeface="隶书" panose="02010509060101010101" pitchFamily="49" charset="-122"/>
                        </a:defRPr>
                      </a:lvl2pPr>
                      <a:lvl3pPr marL="1143000" lvl="2" indent="-228600" algn="l" defTabSz="914400" rtl="0" eaLnBrk="1" fontAlgn="base" latinLnBrk="0" hangingPunct="1">
                        <a:lnSpc>
                          <a:spcPct val="100000"/>
                        </a:lnSpc>
                        <a:spcBef>
                          <a:spcPct val="20000"/>
                        </a:spcBef>
                        <a:spcAft>
                          <a:spcPct val="0"/>
                        </a:spcAft>
                        <a:buClr>
                          <a:srgbClr val="FF3300"/>
                        </a:buClr>
                        <a:buFont typeface="Wingdings" panose="05000000000000000000" pitchFamily="2" charset="2"/>
                        <a:buChar char="v"/>
                        <a:defRPr sz="2000" b="0" i="0" u="none" kern="1200" baseline="0">
                          <a:solidFill>
                            <a:schemeClr val="tx1"/>
                          </a:solidFill>
                          <a:latin typeface="Arial" panose="020B0604020202020204" pitchFamily="34" charset="0"/>
                          <a:ea typeface="隶书" panose="02010509060101010101" pitchFamily="49" charset="-122"/>
                        </a:defRPr>
                      </a:lvl3pPr>
                      <a:lvl4pPr marL="1600200" lvl="3" indent="-228600" algn="l" defTabSz="914400" rtl="0" eaLnBrk="1" fontAlgn="base" latinLnBrk="0" hangingPunct="1">
                        <a:lnSpc>
                          <a:spcPct val="100000"/>
                        </a:lnSpc>
                        <a:spcBef>
                          <a:spcPct val="20000"/>
                        </a:spcBef>
                        <a:spcAft>
                          <a:spcPct val="0"/>
                        </a:spcAft>
                        <a:buClr>
                          <a:srgbClr val="FFCC00"/>
                        </a:buClr>
                        <a:buFont typeface="Wingdings" panose="05000000000000000000" pitchFamily="2" charset="2"/>
                        <a:buChar char="l"/>
                        <a:defRPr sz="1800" b="0" i="0" u="none" kern="1200" baseline="0">
                          <a:solidFill>
                            <a:schemeClr val="tx1"/>
                          </a:solidFill>
                          <a:latin typeface="Arial" panose="020B0604020202020204" pitchFamily="34" charset="0"/>
                          <a:ea typeface="隶书" panose="02010509060101010101" pitchFamily="49" charset="-122"/>
                        </a:defRPr>
                      </a:lvl4pPr>
                      <a:lvl5pPr marL="2057400" lvl="4" indent="-228600" algn="l" defTabSz="914400" rtl="0" eaLnBrk="1" fontAlgn="base" latinLnBrk="0" hangingPunct="1">
                        <a:lnSpc>
                          <a:spcPct val="100000"/>
                        </a:lnSpc>
                        <a:spcBef>
                          <a:spcPct val="20000"/>
                        </a:spcBef>
                        <a:spcAft>
                          <a:spcPct val="0"/>
                        </a:spcAft>
                        <a:buClr>
                          <a:srgbClr val="FF00FF"/>
                        </a:buClr>
                        <a:buFont typeface="Wingdings" panose="05000000000000000000" pitchFamily="2" charset="2"/>
                        <a:buChar char="u"/>
                        <a:defRPr sz="1800" b="0" i="0" u="none" kern="1200" baseline="0">
                          <a:solidFill>
                            <a:schemeClr val="tx1"/>
                          </a:solidFill>
                          <a:latin typeface="Arial" panose="020B0604020202020204" pitchFamily="34" charset="0"/>
                          <a:ea typeface="隶书" panose="02010509060101010101" pitchFamily="49" charset="-122"/>
                        </a:defRPr>
                      </a:lvl5pPr>
                    </a:lstStyle>
                    <a:p>
                      <a:pPr marL="0" lvl="0" indent="0" algn="ctr">
                        <a:buNone/>
                      </a:pPr>
                      <a:r>
                        <a:rPr lang="en-US" altLang="zh-CN" sz="2000"/>
                        <a:t>30</a:t>
                      </a:r>
                      <a:endParaRPr lang="zh-CN" altLang="en-US" sz="2000"/>
                    </a:p>
                  </a:txBody>
                  <a:tcPr marL="0" marR="0" marT="0" marB="0" anchor="ctr" anchorCtr="1">
                    <a:lnL w="28575" cap="flat" cmpd="sng">
                      <a:solidFill>
                        <a:schemeClr val="tx1"/>
                      </a:solidFill>
                      <a:prstDash val="solid"/>
                      <a:miter/>
                      <a:headEnd type="none" w="med" len="med"/>
                      <a:tailEnd type="none" w="med" len="med"/>
                    </a:lnL>
                    <a:lnR w="28575"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noFill/>
                  </a:tcPr>
                </a:tc>
              </a:tr>
              <a:tr h="304800">
                <a:tc>
                  <a:txBody>
                    <a:bodyPr/>
                    <a:lstStyle>
                      <a:lvl1pPr marL="342900" lvl="0" indent="-342900" algn="l" defTabSz="914400" rtl="0" eaLnBrk="1" fontAlgn="base" latinLnBrk="0" hangingPunct="1">
                        <a:lnSpc>
                          <a:spcPct val="100000"/>
                        </a:lnSpc>
                        <a:spcBef>
                          <a:spcPct val="20000"/>
                        </a:spcBef>
                        <a:spcAft>
                          <a:spcPct val="0"/>
                        </a:spcAft>
                        <a:buClr>
                          <a:schemeClr val="accent1"/>
                        </a:buClr>
                        <a:buChar char="§"/>
                        <a:defRPr sz="2800" u="none" kern="1200" baseline="0">
                          <a:solidFill>
                            <a:schemeClr val="tx1"/>
                          </a:solidFill>
                          <a:latin typeface="Arial" panose="020B0604020202020204" pitchFamily="34" charset="0"/>
                          <a:ea typeface="隶书" panose="02010509060101010101" pitchFamily="49" charset="-122"/>
                        </a:defRPr>
                      </a:lvl1pPr>
                      <a:lvl2pPr marL="742950" lvl="1" indent="-285750" algn="l" defTabSz="914400" rtl="0" eaLnBrk="1" fontAlgn="base" latinLnBrk="0" hangingPunct="1">
                        <a:lnSpc>
                          <a:spcPct val="100000"/>
                        </a:lnSpc>
                        <a:spcBef>
                          <a:spcPct val="20000"/>
                        </a:spcBef>
                        <a:spcAft>
                          <a:spcPct val="0"/>
                        </a:spcAft>
                        <a:buClr>
                          <a:srgbClr val="339933"/>
                        </a:buClr>
                        <a:buFont typeface="Wingdings" panose="05000000000000000000" pitchFamily="2" charset="2"/>
                        <a:buChar char="«"/>
                        <a:defRPr sz="2400" b="0" i="0" u="none" kern="1200" baseline="0">
                          <a:solidFill>
                            <a:schemeClr val="tx1"/>
                          </a:solidFill>
                          <a:latin typeface="Arial" panose="020B0604020202020204" pitchFamily="34" charset="0"/>
                          <a:ea typeface="隶书" panose="02010509060101010101" pitchFamily="49" charset="-122"/>
                        </a:defRPr>
                      </a:lvl2pPr>
                      <a:lvl3pPr marL="1143000" lvl="2" indent="-228600" algn="l" defTabSz="914400" rtl="0" eaLnBrk="1" fontAlgn="base" latinLnBrk="0" hangingPunct="1">
                        <a:lnSpc>
                          <a:spcPct val="100000"/>
                        </a:lnSpc>
                        <a:spcBef>
                          <a:spcPct val="20000"/>
                        </a:spcBef>
                        <a:spcAft>
                          <a:spcPct val="0"/>
                        </a:spcAft>
                        <a:buClr>
                          <a:srgbClr val="FF3300"/>
                        </a:buClr>
                        <a:buFont typeface="Wingdings" panose="05000000000000000000" pitchFamily="2" charset="2"/>
                        <a:buChar char="v"/>
                        <a:defRPr sz="2000" b="0" i="0" u="none" kern="1200" baseline="0">
                          <a:solidFill>
                            <a:schemeClr val="tx1"/>
                          </a:solidFill>
                          <a:latin typeface="Arial" panose="020B0604020202020204" pitchFamily="34" charset="0"/>
                          <a:ea typeface="隶书" panose="02010509060101010101" pitchFamily="49" charset="-122"/>
                        </a:defRPr>
                      </a:lvl3pPr>
                      <a:lvl4pPr marL="1600200" lvl="3" indent="-228600" algn="l" defTabSz="914400" rtl="0" eaLnBrk="1" fontAlgn="base" latinLnBrk="0" hangingPunct="1">
                        <a:lnSpc>
                          <a:spcPct val="100000"/>
                        </a:lnSpc>
                        <a:spcBef>
                          <a:spcPct val="20000"/>
                        </a:spcBef>
                        <a:spcAft>
                          <a:spcPct val="0"/>
                        </a:spcAft>
                        <a:buClr>
                          <a:srgbClr val="FFCC00"/>
                        </a:buClr>
                        <a:buFont typeface="Wingdings" panose="05000000000000000000" pitchFamily="2" charset="2"/>
                        <a:buChar char="l"/>
                        <a:defRPr sz="1800" b="0" i="0" u="none" kern="1200" baseline="0">
                          <a:solidFill>
                            <a:schemeClr val="tx1"/>
                          </a:solidFill>
                          <a:latin typeface="Arial" panose="020B0604020202020204" pitchFamily="34" charset="0"/>
                          <a:ea typeface="隶书" panose="02010509060101010101" pitchFamily="49" charset="-122"/>
                        </a:defRPr>
                      </a:lvl4pPr>
                      <a:lvl5pPr marL="2057400" lvl="4" indent="-228600" algn="l" defTabSz="914400" rtl="0" eaLnBrk="1" fontAlgn="base" latinLnBrk="0" hangingPunct="1">
                        <a:lnSpc>
                          <a:spcPct val="100000"/>
                        </a:lnSpc>
                        <a:spcBef>
                          <a:spcPct val="20000"/>
                        </a:spcBef>
                        <a:spcAft>
                          <a:spcPct val="0"/>
                        </a:spcAft>
                        <a:buClr>
                          <a:srgbClr val="FF00FF"/>
                        </a:buClr>
                        <a:buFont typeface="Wingdings" panose="05000000000000000000" pitchFamily="2" charset="2"/>
                        <a:buChar char="u"/>
                        <a:defRPr sz="1800" b="0" i="0" u="none" kern="1200" baseline="0">
                          <a:solidFill>
                            <a:schemeClr val="tx1"/>
                          </a:solidFill>
                          <a:latin typeface="Arial" panose="020B0604020202020204" pitchFamily="34" charset="0"/>
                          <a:ea typeface="隶书" panose="02010509060101010101" pitchFamily="49" charset="-122"/>
                        </a:defRPr>
                      </a:lvl5pPr>
                    </a:lstStyle>
                    <a:p>
                      <a:pPr marL="0" lvl="0" indent="0" algn="ctr">
                        <a:buNone/>
                      </a:pPr>
                      <a:r>
                        <a:rPr lang="en-US" altLang="zh-CN" sz="2000"/>
                        <a:t>∞</a:t>
                      </a:r>
                      <a:endParaRPr lang="zh-CN" altLang="en-US" sz="2000"/>
                    </a:p>
                  </a:txBody>
                  <a:tcPr marL="0" marR="0" marT="0" marB="0" anchor="ctr" anchorCtr="1">
                    <a:lnL w="28575" cap="flat" cmpd="sng">
                      <a:solidFill>
                        <a:schemeClr val="tx1"/>
                      </a:solidFill>
                      <a:prstDash val="solid"/>
                      <a:miter/>
                      <a:headEnd type="none" w="med" len="med"/>
                      <a:tailEnd type="none" w="med" len="med"/>
                    </a:lnL>
                    <a:lnR w="28575"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noFill/>
                  </a:tcPr>
                </a:tc>
              </a:tr>
              <a:tr h="304800">
                <a:tc>
                  <a:txBody>
                    <a:bodyPr/>
                    <a:lstStyle>
                      <a:lvl1pPr marL="342900" lvl="0" indent="-342900" algn="l" defTabSz="914400" rtl="0" eaLnBrk="1" fontAlgn="base" latinLnBrk="0" hangingPunct="1">
                        <a:lnSpc>
                          <a:spcPct val="100000"/>
                        </a:lnSpc>
                        <a:spcBef>
                          <a:spcPct val="20000"/>
                        </a:spcBef>
                        <a:spcAft>
                          <a:spcPct val="0"/>
                        </a:spcAft>
                        <a:buClr>
                          <a:schemeClr val="accent1"/>
                        </a:buClr>
                        <a:buChar char="§"/>
                        <a:defRPr sz="2800" u="none" kern="1200" baseline="0">
                          <a:solidFill>
                            <a:schemeClr val="tx1"/>
                          </a:solidFill>
                          <a:latin typeface="Arial" panose="020B0604020202020204" pitchFamily="34" charset="0"/>
                          <a:ea typeface="隶书" panose="02010509060101010101" pitchFamily="49" charset="-122"/>
                        </a:defRPr>
                      </a:lvl1pPr>
                      <a:lvl2pPr marL="742950" lvl="1" indent="-285750" algn="l" defTabSz="914400" rtl="0" eaLnBrk="1" fontAlgn="base" latinLnBrk="0" hangingPunct="1">
                        <a:lnSpc>
                          <a:spcPct val="100000"/>
                        </a:lnSpc>
                        <a:spcBef>
                          <a:spcPct val="20000"/>
                        </a:spcBef>
                        <a:spcAft>
                          <a:spcPct val="0"/>
                        </a:spcAft>
                        <a:buClr>
                          <a:srgbClr val="339933"/>
                        </a:buClr>
                        <a:buFont typeface="Wingdings" panose="05000000000000000000" pitchFamily="2" charset="2"/>
                        <a:buChar char="«"/>
                        <a:defRPr sz="2400" b="0" i="0" u="none" kern="1200" baseline="0">
                          <a:solidFill>
                            <a:schemeClr val="tx1"/>
                          </a:solidFill>
                          <a:latin typeface="Arial" panose="020B0604020202020204" pitchFamily="34" charset="0"/>
                          <a:ea typeface="隶书" panose="02010509060101010101" pitchFamily="49" charset="-122"/>
                        </a:defRPr>
                      </a:lvl2pPr>
                      <a:lvl3pPr marL="1143000" lvl="2" indent="-228600" algn="l" defTabSz="914400" rtl="0" eaLnBrk="1" fontAlgn="base" latinLnBrk="0" hangingPunct="1">
                        <a:lnSpc>
                          <a:spcPct val="100000"/>
                        </a:lnSpc>
                        <a:spcBef>
                          <a:spcPct val="20000"/>
                        </a:spcBef>
                        <a:spcAft>
                          <a:spcPct val="0"/>
                        </a:spcAft>
                        <a:buClr>
                          <a:srgbClr val="FF3300"/>
                        </a:buClr>
                        <a:buFont typeface="Wingdings" panose="05000000000000000000" pitchFamily="2" charset="2"/>
                        <a:buChar char="v"/>
                        <a:defRPr sz="2000" b="0" i="0" u="none" kern="1200" baseline="0">
                          <a:solidFill>
                            <a:schemeClr val="tx1"/>
                          </a:solidFill>
                          <a:latin typeface="Arial" panose="020B0604020202020204" pitchFamily="34" charset="0"/>
                          <a:ea typeface="隶书" panose="02010509060101010101" pitchFamily="49" charset="-122"/>
                        </a:defRPr>
                      </a:lvl3pPr>
                      <a:lvl4pPr marL="1600200" lvl="3" indent="-228600" algn="l" defTabSz="914400" rtl="0" eaLnBrk="1" fontAlgn="base" latinLnBrk="0" hangingPunct="1">
                        <a:lnSpc>
                          <a:spcPct val="100000"/>
                        </a:lnSpc>
                        <a:spcBef>
                          <a:spcPct val="20000"/>
                        </a:spcBef>
                        <a:spcAft>
                          <a:spcPct val="0"/>
                        </a:spcAft>
                        <a:buClr>
                          <a:srgbClr val="FFCC00"/>
                        </a:buClr>
                        <a:buFont typeface="Wingdings" panose="05000000000000000000" pitchFamily="2" charset="2"/>
                        <a:buChar char="l"/>
                        <a:defRPr sz="1800" b="0" i="0" u="none" kern="1200" baseline="0">
                          <a:solidFill>
                            <a:schemeClr val="tx1"/>
                          </a:solidFill>
                          <a:latin typeface="Arial" panose="020B0604020202020204" pitchFamily="34" charset="0"/>
                          <a:ea typeface="隶书" panose="02010509060101010101" pitchFamily="49" charset="-122"/>
                        </a:defRPr>
                      </a:lvl4pPr>
                      <a:lvl5pPr marL="2057400" lvl="4" indent="-228600" algn="l" defTabSz="914400" rtl="0" eaLnBrk="1" fontAlgn="base" latinLnBrk="0" hangingPunct="1">
                        <a:lnSpc>
                          <a:spcPct val="100000"/>
                        </a:lnSpc>
                        <a:spcBef>
                          <a:spcPct val="20000"/>
                        </a:spcBef>
                        <a:spcAft>
                          <a:spcPct val="0"/>
                        </a:spcAft>
                        <a:buClr>
                          <a:srgbClr val="FF00FF"/>
                        </a:buClr>
                        <a:buFont typeface="Wingdings" panose="05000000000000000000" pitchFamily="2" charset="2"/>
                        <a:buChar char="u"/>
                        <a:defRPr sz="1800" b="0" i="0" u="none" kern="1200" baseline="0">
                          <a:solidFill>
                            <a:schemeClr val="tx1"/>
                          </a:solidFill>
                          <a:latin typeface="Arial" panose="020B0604020202020204" pitchFamily="34" charset="0"/>
                          <a:ea typeface="隶书" panose="02010509060101010101" pitchFamily="49" charset="-122"/>
                        </a:defRPr>
                      </a:lvl5pPr>
                    </a:lstStyle>
                    <a:p>
                      <a:pPr marL="0" lvl="0" indent="0" algn="ctr">
                        <a:buNone/>
                      </a:pPr>
                      <a:r>
                        <a:rPr lang="en-US" altLang="zh-CN" sz="2000"/>
                        <a:t>∞</a:t>
                      </a:r>
                      <a:endParaRPr lang="zh-CN" altLang="en-US" sz="2000"/>
                    </a:p>
                  </a:txBody>
                  <a:tcPr marL="0" marR="0" marT="0" marB="0" anchor="ctr" anchorCtr="1">
                    <a:lnL w="28575" cap="flat" cmpd="sng">
                      <a:solidFill>
                        <a:schemeClr val="tx1"/>
                      </a:solidFill>
                      <a:prstDash val="solid"/>
                      <a:miter/>
                      <a:headEnd type="none" w="med" len="med"/>
                      <a:tailEnd type="none" w="med" len="med"/>
                    </a:lnL>
                    <a:lnR w="28575"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28575" cap="flat" cmpd="sng">
                      <a:solidFill>
                        <a:schemeClr val="tx1"/>
                      </a:solidFill>
                      <a:prstDash val="solid"/>
                      <a:miter/>
                      <a:headEnd type="none" w="med" len="med"/>
                      <a:tailEnd type="none" w="med" len="med"/>
                    </a:lnB>
                    <a:lnTlToBr>
                      <a:noFill/>
                    </a:lnTlToBr>
                    <a:lnBlToTr>
                      <a:noFill/>
                    </a:lnBlToTr>
                    <a:noFill/>
                  </a:tcPr>
                </a:tc>
              </a:tr>
            </a:tbl>
          </a:graphicData>
        </a:graphic>
      </p:graphicFrame>
      <p:sp>
        <p:nvSpPr>
          <p:cNvPr id="101432" name="文本框 101431"/>
          <p:cNvSpPr txBox="1"/>
          <p:nvPr/>
        </p:nvSpPr>
        <p:spPr>
          <a:xfrm>
            <a:off x="2881313" y="1129290"/>
            <a:ext cx="355600" cy="276860"/>
          </a:xfrm>
          <a:prstGeom prst="rect">
            <a:avLst/>
          </a:prstGeom>
          <a:noFill/>
          <a:ln w="9525">
            <a:noFill/>
          </a:ln>
        </p:spPr>
        <p:txBody>
          <a:bodyPr wrap="none" lIns="0" tIns="0" rIns="0" bIns="0" anchor="t">
            <a:spAutoFit/>
          </a:bodyPr>
          <a:lstStyle/>
          <a:p>
            <a:pPr algn="l">
              <a:lnSpc>
                <a:spcPct val="100000"/>
              </a:lnSpc>
              <a:spcAft>
                <a:spcPct val="0"/>
              </a:spcAft>
            </a:pPr>
            <a:r>
              <a:rPr lang="en-US" altLang="zh-CN">
                <a:latin typeface="Arial" panose="020B0604020202020204" pitchFamily="34" charset="0"/>
                <a:ea typeface="宋体" panose="02010600030101010101" pitchFamily="2" charset="-122"/>
              </a:rPr>
              <a:t>dist</a:t>
            </a:r>
            <a:endParaRPr lang="en-US" altLang="zh-CN">
              <a:latin typeface="Arial" panose="020B0604020202020204" pitchFamily="34" charset="0"/>
              <a:ea typeface="宋体" panose="02010600030101010101" pitchFamily="2" charset="-122"/>
            </a:endParaRPr>
          </a:p>
        </p:txBody>
      </p:sp>
      <p:sp>
        <p:nvSpPr>
          <p:cNvPr id="101433" name="文本框 101432"/>
          <p:cNvSpPr txBox="1"/>
          <p:nvPr/>
        </p:nvSpPr>
        <p:spPr>
          <a:xfrm>
            <a:off x="2646363" y="3286702"/>
            <a:ext cx="1016000" cy="307340"/>
          </a:xfrm>
          <a:prstGeom prst="rect">
            <a:avLst/>
          </a:prstGeom>
          <a:noFill/>
          <a:ln w="9525">
            <a:noFill/>
          </a:ln>
        </p:spPr>
        <p:txBody>
          <a:bodyPr wrap="none" lIns="0" tIns="0" rIns="0" bIns="0" anchor="t">
            <a:spAutoFit/>
          </a:bodyPr>
          <a:lstStyle/>
          <a:p>
            <a:pPr algn="l">
              <a:lnSpc>
                <a:spcPct val="100000"/>
              </a:lnSpc>
              <a:spcAft>
                <a:spcPct val="0"/>
              </a:spcAft>
            </a:pPr>
            <a:r>
              <a:rPr lang="zh-CN" altLang="en-US" sz="2000" dirty="0">
                <a:latin typeface="Arial" panose="020B0604020202020204" pitchFamily="34" charset="0"/>
                <a:ea typeface="宋体" panose="02010600030101010101" pitchFamily="2" charset="-122"/>
              </a:rPr>
              <a:t>初始状态</a:t>
            </a:r>
            <a:endParaRPr lang="zh-CN" altLang="en-US" sz="2000" dirty="0">
              <a:latin typeface="Arial" panose="020B0604020202020204" pitchFamily="34" charset="0"/>
              <a:ea typeface="宋体" panose="02010600030101010101" pitchFamily="2" charset="-122"/>
            </a:endParaRPr>
          </a:p>
        </p:txBody>
      </p:sp>
      <p:graphicFrame>
        <p:nvGraphicFramePr>
          <p:cNvPr id="101434" name="表格 101433"/>
          <p:cNvGraphicFramePr/>
          <p:nvPr/>
        </p:nvGraphicFramePr>
        <p:xfrm>
          <a:off x="4652963" y="1534102"/>
          <a:ext cx="457200" cy="1828800"/>
        </p:xfrm>
        <a:graphic>
          <a:graphicData uri="http://schemas.openxmlformats.org/drawingml/2006/table">
            <a:tbl>
              <a:tblPr/>
              <a:tblGrid>
                <a:gridCol w="457200"/>
              </a:tblGrid>
              <a:tr h="304800">
                <a:tc>
                  <a:txBody>
                    <a:bodyPr/>
                    <a:lstStyle>
                      <a:lvl1pPr marL="342900" lvl="0" indent="-342900" algn="l" defTabSz="914400" rtl="0" eaLnBrk="1" fontAlgn="base" latinLnBrk="0" hangingPunct="1">
                        <a:lnSpc>
                          <a:spcPct val="100000"/>
                        </a:lnSpc>
                        <a:spcBef>
                          <a:spcPct val="20000"/>
                        </a:spcBef>
                        <a:spcAft>
                          <a:spcPct val="0"/>
                        </a:spcAft>
                        <a:buClr>
                          <a:schemeClr val="accent1"/>
                        </a:buClr>
                        <a:buChar char="§"/>
                        <a:defRPr sz="2800" u="none" kern="1200" baseline="0">
                          <a:solidFill>
                            <a:schemeClr val="tx1"/>
                          </a:solidFill>
                          <a:latin typeface="Arial" panose="020B0604020202020204" pitchFamily="34" charset="0"/>
                          <a:ea typeface="隶书" panose="02010509060101010101" pitchFamily="49" charset="-122"/>
                        </a:defRPr>
                      </a:lvl1pPr>
                      <a:lvl2pPr marL="742950" lvl="1" indent="-285750" algn="l" defTabSz="914400" rtl="0" eaLnBrk="1" fontAlgn="base" latinLnBrk="0" hangingPunct="1">
                        <a:lnSpc>
                          <a:spcPct val="100000"/>
                        </a:lnSpc>
                        <a:spcBef>
                          <a:spcPct val="20000"/>
                        </a:spcBef>
                        <a:spcAft>
                          <a:spcPct val="0"/>
                        </a:spcAft>
                        <a:buClr>
                          <a:srgbClr val="339933"/>
                        </a:buClr>
                        <a:buFont typeface="Wingdings" panose="05000000000000000000" pitchFamily="2" charset="2"/>
                        <a:buChar char="«"/>
                        <a:defRPr sz="2400" b="0" i="0" u="none" kern="1200" baseline="0">
                          <a:solidFill>
                            <a:schemeClr val="tx1"/>
                          </a:solidFill>
                          <a:latin typeface="Arial" panose="020B0604020202020204" pitchFamily="34" charset="0"/>
                          <a:ea typeface="隶书" panose="02010509060101010101" pitchFamily="49" charset="-122"/>
                        </a:defRPr>
                      </a:lvl2pPr>
                      <a:lvl3pPr marL="1143000" lvl="2" indent="-228600" algn="l" defTabSz="914400" rtl="0" eaLnBrk="1" fontAlgn="base" latinLnBrk="0" hangingPunct="1">
                        <a:lnSpc>
                          <a:spcPct val="100000"/>
                        </a:lnSpc>
                        <a:spcBef>
                          <a:spcPct val="20000"/>
                        </a:spcBef>
                        <a:spcAft>
                          <a:spcPct val="0"/>
                        </a:spcAft>
                        <a:buClr>
                          <a:srgbClr val="FF3300"/>
                        </a:buClr>
                        <a:buFont typeface="Wingdings" panose="05000000000000000000" pitchFamily="2" charset="2"/>
                        <a:buChar char="v"/>
                        <a:defRPr sz="2000" b="0" i="0" u="none" kern="1200" baseline="0">
                          <a:solidFill>
                            <a:schemeClr val="tx1"/>
                          </a:solidFill>
                          <a:latin typeface="Arial" panose="020B0604020202020204" pitchFamily="34" charset="0"/>
                          <a:ea typeface="隶书" panose="02010509060101010101" pitchFamily="49" charset="-122"/>
                        </a:defRPr>
                      </a:lvl3pPr>
                      <a:lvl4pPr marL="1600200" lvl="3" indent="-228600" algn="l" defTabSz="914400" rtl="0" eaLnBrk="1" fontAlgn="base" latinLnBrk="0" hangingPunct="1">
                        <a:lnSpc>
                          <a:spcPct val="100000"/>
                        </a:lnSpc>
                        <a:spcBef>
                          <a:spcPct val="20000"/>
                        </a:spcBef>
                        <a:spcAft>
                          <a:spcPct val="0"/>
                        </a:spcAft>
                        <a:buClr>
                          <a:srgbClr val="FFCC00"/>
                        </a:buClr>
                        <a:buFont typeface="Wingdings" panose="05000000000000000000" pitchFamily="2" charset="2"/>
                        <a:buChar char="l"/>
                        <a:defRPr sz="1800" b="0" i="0" u="none" kern="1200" baseline="0">
                          <a:solidFill>
                            <a:schemeClr val="tx1"/>
                          </a:solidFill>
                          <a:latin typeface="Arial" panose="020B0604020202020204" pitchFamily="34" charset="0"/>
                          <a:ea typeface="隶书" panose="02010509060101010101" pitchFamily="49" charset="-122"/>
                        </a:defRPr>
                      </a:lvl4pPr>
                      <a:lvl5pPr marL="2057400" lvl="4" indent="-228600" algn="l" defTabSz="914400" rtl="0" eaLnBrk="1" fontAlgn="base" latinLnBrk="0" hangingPunct="1">
                        <a:lnSpc>
                          <a:spcPct val="100000"/>
                        </a:lnSpc>
                        <a:spcBef>
                          <a:spcPct val="20000"/>
                        </a:spcBef>
                        <a:spcAft>
                          <a:spcPct val="0"/>
                        </a:spcAft>
                        <a:buClr>
                          <a:srgbClr val="FF00FF"/>
                        </a:buClr>
                        <a:buFont typeface="Wingdings" panose="05000000000000000000" pitchFamily="2" charset="2"/>
                        <a:buChar char="u"/>
                        <a:defRPr sz="1800" b="0" i="0" u="none" kern="1200" baseline="0">
                          <a:solidFill>
                            <a:schemeClr val="tx1"/>
                          </a:solidFill>
                          <a:latin typeface="Arial" panose="020B0604020202020204" pitchFamily="34" charset="0"/>
                          <a:ea typeface="隶书" panose="02010509060101010101" pitchFamily="49" charset="-122"/>
                        </a:defRPr>
                      </a:lvl5pPr>
                    </a:lstStyle>
                    <a:p>
                      <a:pPr marL="0" lvl="0" indent="0" algn="ctr">
                        <a:buNone/>
                      </a:pPr>
                      <a:r>
                        <a:rPr lang="en-US" altLang="zh-CN" sz="2000"/>
                        <a:t>1</a:t>
                      </a:r>
                      <a:endParaRPr lang="zh-CN" altLang="en-US" sz="2000"/>
                    </a:p>
                  </a:txBody>
                  <a:tcPr marL="0" marR="0" marT="0" marB="0" anchor="ctr" anchorCtr="1">
                    <a:lnL w="28575" cap="flat" cmpd="sng">
                      <a:solidFill>
                        <a:schemeClr val="tx1"/>
                      </a:solidFill>
                      <a:prstDash val="solid"/>
                      <a:miter/>
                      <a:headEnd type="none" w="med" len="med"/>
                      <a:tailEnd type="none" w="med" len="med"/>
                    </a:lnL>
                    <a:lnR w="28575" cap="flat" cmpd="sng">
                      <a:solidFill>
                        <a:schemeClr val="tx1"/>
                      </a:solidFill>
                      <a:prstDash val="solid"/>
                      <a:miter/>
                      <a:headEnd type="none" w="med" len="med"/>
                      <a:tailEnd type="none" w="med" len="med"/>
                    </a:lnR>
                    <a:lnT w="28575"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noFill/>
                  </a:tcPr>
                </a:tc>
              </a:tr>
              <a:tr h="304800">
                <a:tc>
                  <a:txBody>
                    <a:bodyPr/>
                    <a:lstStyle>
                      <a:lvl1pPr marL="342900" lvl="0" indent="-342900" algn="l" defTabSz="914400" rtl="0" eaLnBrk="1" fontAlgn="base" latinLnBrk="0" hangingPunct="1">
                        <a:lnSpc>
                          <a:spcPct val="100000"/>
                        </a:lnSpc>
                        <a:spcBef>
                          <a:spcPct val="20000"/>
                        </a:spcBef>
                        <a:spcAft>
                          <a:spcPct val="0"/>
                        </a:spcAft>
                        <a:buClr>
                          <a:schemeClr val="accent1"/>
                        </a:buClr>
                        <a:buChar char="§"/>
                        <a:defRPr sz="2800" u="none" kern="1200" baseline="0">
                          <a:solidFill>
                            <a:schemeClr val="tx1"/>
                          </a:solidFill>
                          <a:latin typeface="Arial" panose="020B0604020202020204" pitchFamily="34" charset="0"/>
                          <a:ea typeface="隶书" panose="02010509060101010101" pitchFamily="49" charset="-122"/>
                        </a:defRPr>
                      </a:lvl1pPr>
                      <a:lvl2pPr marL="742950" lvl="1" indent="-285750" algn="l" defTabSz="914400" rtl="0" eaLnBrk="1" fontAlgn="base" latinLnBrk="0" hangingPunct="1">
                        <a:lnSpc>
                          <a:spcPct val="100000"/>
                        </a:lnSpc>
                        <a:spcBef>
                          <a:spcPct val="20000"/>
                        </a:spcBef>
                        <a:spcAft>
                          <a:spcPct val="0"/>
                        </a:spcAft>
                        <a:buClr>
                          <a:srgbClr val="339933"/>
                        </a:buClr>
                        <a:buFont typeface="Wingdings" panose="05000000000000000000" pitchFamily="2" charset="2"/>
                        <a:buChar char="«"/>
                        <a:defRPr sz="2400" b="0" i="0" u="none" kern="1200" baseline="0">
                          <a:solidFill>
                            <a:schemeClr val="tx1"/>
                          </a:solidFill>
                          <a:latin typeface="Arial" panose="020B0604020202020204" pitchFamily="34" charset="0"/>
                          <a:ea typeface="隶书" panose="02010509060101010101" pitchFamily="49" charset="-122"/>
                        </a:defRPr>
                      </a:lvl2pPr>
                      <a:lvl3pPr marL="1143000" lvl="2" indent="-228600" algn="l" defTabSz="914400" rtl="0" eaLnBrk="1" fontAlgn="base" latinLnBrk="0" hangingPunct="1">
                        <a:lnSpc>
                          <a:spcPct val="100000"/>
                        </a:lnSpc>
                        <a:spcBef>
                          <a:spcPct val="20000"/>
                        </a:spcBef>
                        <a:spcAft>
                          <a:spcPct val="0"/>
                        </a:spcAft>
                        <a:buClr>
                          <a:srgbClr val="FF3300"/>
                        </a:buClr>
                        <a:buFont typeface="Wingdings" panose="05000000000000000000" pitchFamily="2" charset="2"/>
                        <a:buChar char="v"/>
                        <a:defRPr sz="2000" b="0" i="0" u="none" kern="1200" baseline="0">
                          <a:solidFill>
                            <a:schemeClr val="tx1"/>
                          </a:solidFill>
                          <a:latin typeface="Arial" panose="020B0604020202020204" pitchFamily="34" charset="0"/>
                          <a:ea typeface="隶书" panose="02010509060101010101" pitchFamily="49" charset="-122"/>
                        </a:defRPr>
                      </a:lvl3pPr>
                      <a:lvl4pPr marL="1600200" lvl="3" indent="-228600" algn="l" defTabSz="914400" rtl="0" eaLnBrk="1" fontAlgn="base" latinLnBrk="0" hangingPunct="1">
                        <a:lnSpc>
                          <a:spcPct val="100000"/>
                        </a:lnSpc>
                        <a:spcBef>
                          <a:spcPct val="20000"/>
                        </a:spcBef>
                        <a:spcAft>
                          <a:spcPct val="0"/>
                        </a:spcAft>
                        <a:buClr>
                          <a:srgbClr val="FFCC00"/>
                        </a:buClr>
                        <a:buFont typeface="Wingdings" panose="05000000000000000000" pitchFamily="2" charset="2"/>
                        <a:buChar char="l"/>
                        <a:defRPr sz="1800" b="0" i="0" u="none" kern="1200" baseline="0">
                          <a:solidFill>
                            <a:schemeClr val="tx1"/>
                          </a:solidFill>
                          <a:latin typeface="Arial" panose="020B0604020202020204" pitchFamily="34" charset="0"/>
                          <a:ea typeface="隶书" panose="02010509060101010101" pitchFamily="49" charset="-122"/>
                        </a:defRPr>
                      </a:lvl4pPr>
                      <a:lvl5pPr marL="2057400" lvl="4" indent="-228600" algn="l" defTabSz="914400" rtl="0" eaLnBrk="1" fontAlgn="base" latinLnBrk="0" hangingPunct="1">
                        <a:lnSpc>
                          <a:spcPct val="100000"/>
                        </a:lnSpc>
                        <a:spcBef>
                          <a:spcPct val="20000"/>
                        </a:spcBef>
                        <a:spcAft>
                          <a:spcPct val="0"/>
                        </a:spcAft>
                        <a:buClr>
                          <a:srgbClr val="FF00FF"/>
                        </a:buClr>
                        <a:buFont typeface="Wingdings" panose="05000000000000000000" pitchFamily="2" charset="2"/>
                        <a:buChar char="u"/>
                        <a:defRPr sz="1800" b="0" i="0" u="none" kern="1200" baseline="0">
                          <a:solidFill>
                            <a:schemeClr val="tx1"/>
                          </a:solidFill>
                          <a:latin typeface="Arial" panose="020B0604020202020204" pitchFamily="34" charset="0"/>
                          <a:ea typeface="隶书" panose="02010509060101010101" pitchFamily="49" charset="-122"/>
                        </a:defRPr>
                      </a:lvl5pPr>
                    </a:lstStyle>
                    <a:p>
                      <a:pPr marL="0" lvl="0" indent="0" algn="ctr">
                        <a:buNone/>
                      </a:pPr>
                      <a:r>
                        <a:rPr lang="en-US" altLang="zh-CN" sz="2000"/>
                        <a:t>0</a:t>
                      </a:r>
                      <a:endParaRPr lang="zh-CN" altLang="en-US" sz="2000"/>
                    </a:p>
                  </a:txBody>
                  <a:tcPr marL="0" marR="0" marT="0" marB="0" anchor="ctr" anchorCtr="1">
                    <a:lnL w="28575" cap="flat" cmpd="sng">
                      <a:solidFill>
                        <a:schemeClr val="tx1"/>
                      </a:solidFill>
                      <a:prstDash val="solid"/>
                      <a:miter/>
                      <a:headEnd type="none" w="med" len="med"/>
                      <a:tailEnd type="none" w="med" len="med"/>
                    </a:lnL>
                    <a:lnR w="28575"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noFill/>
                  </a:tcPr>
                </a:tc>
              </a:tr>
              <a:tr h="304800">
                <a:tc>
                  <a:txBody>
                    <a:bodyPr/>
                    <a:lstStyle>
                      <a:lvl1pPr marL="342900" lvl="0" indent="-342900" algn="l" defTabSz="914400" rtl="0" eaLnBrk="1" fontAlgn="base" latinLnBrk="0" hangingPunct="1">
                        <a:lnSpc>
                          <a:spcPct val="100000"/>
                        </a:lnSpc>
                        <a:spcBef>
                          <a:spcPct val="20000"/>
                        </a:spcBef>
                        <a:spcAft>
                          <a:spcPct val="0"/>
                        </a:spcAft>
                        <a:buClr>
                          <a:schemeClr val="accent1"/>
                        </a:buClr>
                        <a:buChar char="§"/>
                        <a:defRPr sz="2800" u="none" kern="1200" baseline="0">
                          <a:solidFill>
                            <a:schemeClr val="tx1"/>
                          </a:solidFill>
                          <a:latin typeface="Arial" panose="020B0604020202020204" pitchFamily="34" charset="0"/>
                          <a:ea typeface="隶书" panose="02010509060101010101" pitchFamily="49" charset="-122"/>
                        </a:defRPr>
                      </a:lvl1pPr>
                      <a:lvl2pPr marL="742950" lvl="1" indent="-285750" algn="l" defTabSz="914400" rtl="0" eaLnBrk="1" fontAlgn="base" latinLnBrk="0" hangingPunct="1">
                        <a:lnSpc>
                          <a:spcPct val="100000"/>
                        </a:lnSpc>
                        <a:spcBef>
                          <a:spcPct val="20000"/>
                        </a:spcBef>
                        <a:spcAft>
                          <a:spcPct val="0"/>
                        </a:spcAft>
                        <a:buClr>
                          <a:srgbClr val="339933"/>
                        </a:buClr>
                        <a:buFont typeface="Wingdings" panose="05000000000000000000" pitchFamily="2" charset="2"/>
                        <a:buChar char="«"/>
                        <a:defRPr sz="2400" b="0" i="0" u="none" kern="1200" baseline="0">
                          <a:solidFill>
                            <a:schemeClr val="tx1"/>
                          </a:solidFill>
                          <a:latin typeface="Arial" panose="020B0604020202020204" pitchFamily="34" charset="0"/>
                          <a:ea typeface="隶书" panose="02010509060101010101" pitchFamily="49" charset="-122"/>
                        </a:defRPr>
                      </a:lvl2pPr>
                      <a:lvl3pPr marL="1143000" lvl="2" indent="-228600" algn="l" defTabSz="914400" rtl="0" eaLnBrk="1" fontAlgn="base" latinLnBrk="0" hangingPunct="1">
                        <a:lnSpc>
                          <a:spcPct val="100000"/>
                        </a:lnSpc>
                        <a:spcBef>
                          <a:spcPct val="20000"/>
                        </a:spcBef>
                        <a:spcAft>
                          <a:spcPct val="0"/>
                        </a:spcAft>
                        <a:buClr>
                          <a:srgbClr val="FF3300"/>
                        </a:buClr>
                        <a:buFont typeface="Wingdings" panose="05000000000000000000" pitchFamily="2" charset="2"/>
                        <a:buChar char="v"/>
                        <a:defRPr sz="2000" b="0" i="0" u="none" kern="1200" baseline="0">
                          <a:solidFill>
                            <a:schemeClr val="tx1"/>
                          </a:solidFill>
                          <a:latin typeface="Arial" panose="020B0604020202020204" pitchFamily="34" charset="0"/>
                          <a:ea typeface="隶书" panose="02010509060101010101" pitchFamily="49" charset="-122"/>
                        </a:defRPr>
                      </a:lvl3pPr>
                      <a:lvl4pPr marL="1600200" lvl="3" indent="-228600" algn="l" defTabSz="914400" rtl="0" eaLnBrk="1" fontAlgn="base" latinLnBrk="0" hangingPunct="1">
                        <a:lnSpc>
                          <a:spcPct val="100000"/>
                        </a:lnSpc>
                        <a:spcBef>
                          <a:spcPct val="20000"/>
                        </a:spcBef>
                        <a:spcAft>
                          <a:spcPct val="0"/>
                        </a:spcAft>
                        <a:buClr>
                          <a:srgbClr val="FFCC00"/>
                        </a:buClr>
                        <a:buFont typeface="Wingdings" panose="05000000000000000000" pitchFamily="2" charset="2"/>
                        <a:buChar char="l"/>
                        <a:defRPr sz="1800" b="0" i="0" u="none" kern="1200" baseline="0">
                          <a:solidFill>
                            <a:schemeClr val="tx1"/>
                          </a:solidFill>
                          <a:latin typeface="Arial" panose="020B0604020202020204" pitchFamily="34" charset="0"/>
                          <a:ea typeface="隶书" panose="02010509060101010101" pitchFamily="49" charset="-122"/>
                        </a:defRPr>
                      </a:lvl4pPr>
                      <a:lvl5pPr marL="2057400" lvl="4" indent="-228600" algn="l" defTabSz="914400" rtl="0" eaLnBrk="1" fontAlgn="base" latinLnBrk="0" hangingPunct="1">
                        <a:lnSpc>
                          <a:spcPct val="100000"/>
                        </a:lnSpc>
                        <a:spcBef>
                          <a:spcPct val="20000"/>
                        </a:spcBef>
                        <a:spcAft>
                          <a:spcPct val="0"/>
                        </a:spcAft>
                        <a:buClr>
                          <a:srgbClr val="FF00FF"/>
                        </a:buClr>
                        <a:buFont typeface="Wingdings" panose="05000000000000000000" pitchFamily="2" charset="2"/>
                        <a:buChar char="u"/>
                        <a:defRPr sz="1800" b="0" i="0" u="none" kern="1200" baseline="0">
                          <a:solidFill>
                            <a:schemeClr val="tx1"/>
                          </a:solidFill>
                          <a:latin typeface="Arial" panose="020B0604020202020204" pitchFamily="34" charset="0"/>
                          <a:ea typeface="隶书" panose="02010509060101010101" pitchFamily="49" charset="-122"/>
                        </a:defRPr>
                      </a:lvl5pPr>
                    </a:lstStyle>
                    <a:p>
                      <a:pPr marL="0" lvl="0" indent="0" algn="ctr">
                        <a:buNone/>
                      </a:pPr>
                      <a:r>
                        <a:rPr lang="en-US" altLang="zh-CN" sz="2000"/>
                        <a:t>1</a:t>
                      </a:r>
                      <a:endParaRPr lang="zh-CN" altLang="en-US" sz="2000"/>
                    </a:p>
                  </a:txBody>
                  <a:tcPr marL="0" marR="0" marT="0" marB="0" anchor="ctr" anchorCtr="1">
                    <a:lnL w="28575" cap="flat" cmpd="sng">
                      <a:solidFill>
                        <a:schemeClr val="tx1"/>
                      </a:solidFill>
                      <a:prstDash val="solid"/>
                      <a:miter/>
                      <a:headEnd type="none" w="med" len="med"/>
                      <a:tailEnd type="none" w="med" len="med"/>
                    </a:lnL>
                    <a:lnR w="28575"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noFill/>
                  </a:tcPr>
                </a:tc>
              </a:tr>
              <a:tr h="304800">
                <a:tc>
                  <a:txBody>
                    <a:bodyPr/>
                    <a:lstStyle>
                      <a:lvl1pPr marL="342900" lvl="0" indent="-342900" algn="l" defTabSz="914400" rtl="0" eaLnBrk="1" fontAlgn="base" latinLnBrk="0" hangingPunct="1">
                        <a:lnSpc>
                          <a:spcPct val="100000"/>
                        </a:lnSpc>
                        <a:spcBef>
                          <a:spcPct val="20000"/>
                        </a:spcBef>
                        <a:spcAft>
                          <a:spcPct val="0"/>
                        </a:spcAft>
                        <a:buClr>
                          <a:schemeClr val="accent1"/>
                        </a:buClr>
                        <a:buChar char="§"/>
                        <a:defRPr sz="2800" u="none" kern="1200" baseline="0">
                          <a:solidFill>
                            <a:schemeClr val="tx1"/>
                          </a:solidFill>
                          <a:latin typeface="Arial" panose="020B0604020202020204" pitchFamily="34" charset="0"/>
                          <a:ea typeface="隶书" panose="02010509060101010101" pitchFamily="49" charset="-122"/>
                        </a:defRPr>
                      </a:lvl1pPr>
                      <a:lvl2pPr marL="742950" lvl="1" indent="-285750" algn="l" defTabSz="914400" rtl="0" eaLnBrk="1" fontAlgn="base" latinLnBrk="0" hangingPunct="1">
                        <a:lnSpc>
                          <a:spcPct val="100000"/>
                        </a:lnSpc>
                        <a:spcBef>
                          <a:spcPct val="20000"/>
                        </a:spcBef>
                        <a:spcAft>
                          <a:spcPct val="0"/>
                        </a:spcAft>
                        <a:buClr>
                          <a:srgbClr val="339933"/>
                        </a:buClr>
                        <a:buFont typeface="Wingdings" panose="05000000000000000000" pitchFamily="2" charset="2"/>
                        <a:buChar char="«"/>
                        <a:defRPr sz="2400" b="0" i="0" u="none" kern="1200" baseline="0">
                          <a:solidFill>
                            <a:schemeClr val="tx1"/>
                          </a:solidFill>
                          <a:latin typeface="Arial" panose="020B0604020202020204" pitchFamily="34" charset="0"/>
                          <a:ea typeface="隶书" panose="02010509060101010101" pitchFamily="49" charset="-122"/>
                        </a:defRPr>
                      </a:lvl2pPr>
                      <a:lvl3pPr marL="1143000" lvl="2" indent="-228600" algn="l" defTabSz="914400" rtl="0" eaLnBrk="1" fontAlgn="base" latinLnBrk="0" hangingPunct="1">
                        <a:lnSpc>
                          <a:spcPct val="100000"/>
                        </a:lnSpc>
                        <a:spcBef>
                          <a:spcPct val="20000"/>
                        </a:spcBef>
                        <a:spcAft>
                          <a:spcPct val="0"/>
                        </a:spcAft>
                        <a:buClr>
                          <a:srgbClr val="FF3300"/>
                        </a:buClr>
                        <a:buFont typeface="Wingdings" panose="05000000000000000000" pitchFamily="2" charset="2"/>
                        <a:buChar char="v"/>
                        <a:defRPr sz="2000" b="0" i="0" u="none" kern="1200" baseline="0">
                          <a:solidFill>
                            <a:schemeClr val="tx1"/>
                          </a:solidFill>
                          <a:latin typeface="Arial" panose="020B0604020202020204" pitchFamily="34" charset="0"/>
                          <a:ea typeface="隶书" panose="02010509060101010101" pitchFamily="49" charset="-122"/>
                        </a:defRPr>
                      </a:lvl3pPr>
                      <a:lvl4pPr marL="1600200" lvl="3" indent="-228600" algn="l" defTabSz="914400" rtl="0" eaLnBrk="1" fontAlgn="base" latinLnBrk="0" hangingPunct="1">
                        <a:lnSpc>
                          <a:spcPct val="100000"/>
                        </a:lnSpc>
                        <a:spcBef>
                          <a:spcPct val="20000"/>
                        </a:spcBef>
                        <a:spcAft>
                          <a:spcPct val="0"/>
                        </a:spcAft>
                        <a:buClr>
                          <a:srgbClr val="FFCC00"/>
                        </a:buClr>
                        <a:buFont typeface="Wingdings" panose="05000000000000000000" pitchFamily="2" charset="2"/>
                        <a:buChar char="l"/>
                        <a:defRPr sz="1800" b="0" i="0" u="none" kern="1200" baseline="0">
                          <a:solidFill>
                            <a:schemeClr val="tx1"/>
                          </a:solidFill>
                          <a:latin typeface="Arial" panose="020B0604020202020204" pitchFamily="34" charset="0"/>
                          <a:ea typeface="隶书" panose="02010509060101010101" pitchFamily="49" charset="-122"/>
                        </a:defRPr>
                      </a:lvl4pPr>
                      <a:lvl5pPr marL="2057400" lvl="4" indent="-228600" algn="l" defTabSz="914400" rtl="0" eaLnBrk="1" fontAlgn="base" latinLnBrk="0" hangingPunct="1">
                        <a:lnSpc>
                          <a:spcPct val="100000"/>
                        </a:lnSpc>
                        <a:spcBef>
                          <a:spcPct val="20000"/>
                        </a:spcBef>
                        <a:spcAft>
                          <a:spcPct val="0"/>
                        </a:spcAft>
                        <a:buClr>
                          <a:srgbClr val="FF00FF"/>
                        </a:buClr>
                        <a:buFont typeface="Wingdings" panose="05000000000000000000" pitchFamily="2" charset="2"/>
                        <a:buChar char="u"/>
                        <a:defRPr sz="1800" b="0" i="0" u="none" kern="1200" baseline="0">
                          <a:solidFill>
                            <a:schemeClr val="tx1"/>
                          </a:solidFill>
                          <a:latin typeface="Arial" panose="020B0604020202020204" pitchFamily="34" charset="0"/>
                          <a:ea typeface="隶书" panose="02010509060101010101" pitchFamily="49" charset="-122"/>
                        </a:defRPr>
                      </a:lvl5pPr>
                    </a:lstStyle>
                    <a:p>
                      <a:pPr marL="0" lvl="0" indent="0" algn="ctr">
                        <a:buNone/>
                      </a:pPr>
                      <a:r>
                        <a:rPr lang="en-US" altLang="zh-CN" sz="2000"/>
                        <a:t>0</a:t>
                      </a:r>
                      <a:endParaRPr lang="zh-CN" altLang="en-US" sz="2000"/>
                    </a:p>
                  </a:txBody>
                  <a:tcPr marL="0" marR="0" marT="0" marB="0" anchor="ctr" anchorCtr="1">
                    <a:lnL w="28575" cap="flat" cmpd="sng">
                      <a:solidFill>
                        <a:schemeClr val="tx1"/>
                      </a:solidFill>
                      <a:prstDash val="solid"/>
                      <a:miter/>
                      <a:headEnd type="none" w="med" len="med"/>
                      <a:tailEnd type="none" w="med" len="med"/>
                    </a:lnL>
                    <a:lnR w="28575"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noFill/>
                  </a:tcPr>
                </a:tc>
              </a:tr>
              <a:tr h="304800">
                <a:tc>
                  <a:txBody>
                    <a:bodyPr/>
                    <a:lstStyle>
                      <a:lvl1pPr marL="342900" lvl="0" indent="-342900" algn="l" defTabSz="914400" rtl="0" eaLnBrk="1" fontAlgn="base" latinLnBrk="0" hangingPunct="1">
                        <a:lnSpc>
                          <a:spcPct val="100000"/>
                        </a:lnSpc>
                        <a:spcBef>
                          <a:spcPct val="20000"/>
                        </a:spcBef>
                        <a:spcAft>
                          <a:spcPct val="0"/>
                        </a:spcAft>
                        <a:buClr>
                          <a:schemeClr val="accent1"/>
                        </a:buClr>
                        <a:buChar char="§"/>
                        <a:defRPr sz="2800" u="none" kern="1200" baseline="0">
                          <a:solidFill>
                            <a:schemeClr val="tx1"/>
                          </a:solidFill>
                          <a:latin typeface="Arial" panose="020B0604020202020204" pitchFamily="34" charset="0"/>
                          <a:ea typeface="隶书" panose="02010509060101010101" pitchFamily="49" charset="-122"/>
                        </a:defRPr>
                      </a:lvl1pPr>
                      <a:lvl2pPr marL="742950" lvl="1" indent="-285750" algn="l" defTabSz="914400" rtl="0" eaLnBrk="1" fontAlgn="base" latinLnBrk="0" hangingPunct="1">
                        <a:lnSpc>
                          <a:spcPct val="100000"/>
                        </a:lnSpc>
                        <a:spcBef>
                          <a:spcPct val="20000"/>
                        </a:spcBef>
                        <a:spcAft>
                          <a:spcPct val="0"/>
                        </a:spcAft>
                        <a:buClr>
                          <a:srgbClr val="339933"/>
                        </a:buClr>
                        <a:buFont typeface="Wingdings" panose="05000000000000000000" pitchFamily="2" charset="2"/>
                        <a:buChar char="«"/>
                        <a:defRPr sz="2400" b="0" i="0" u="none" kern="1200" baseline="0">
                          <a:solidFill>
                            <a:schemeClr val="tx1"/>
                          </a:solidFill>
                          <a:latin typeface="Arial" panose="020B0604020202020204" pitchFamily="34" charset="0"/>
                          <a:ea typeface="隶书" panose="02010509060101010101" pitchFamily="49" charset="-122"/>
                        </a:defRPr>
                      </a:lvl2pPr>
                      <a:lvl3pPr marL="1143000" lvl="2" indent="-228600" algn="l" defTabSz="914400" rtl="0" eaLnBrk="1" fontAlgn="base" latinLnBrk="0" hangingPunct="1">
                        <a:lnSpc>
                          <a:spcPct val="100000"/>
                        </a:lnSpc>
                        <a:spcBef>
                          <a:spcPct val="20000"/>
                        </a:spcBef>
                        <a:spcAft>
                          <a:spcPct val="0"/>
                        </a:spcAft>
                        <a:buClr>
                          <a:srgbClr val="FF3300"/>
                        </a:buClr>
                        <a:buFont typeface="Wingdings" panose="05000000000000000000" pitchFamily="2" charset="2"/>
                        <a:buChar char="v"/>
                        <a:defRPr sz="2000" b="0" i="0" u="none" kern="1200" baseline="0">
                          <a:solidFill>
                            <a:schemeClr val="tx1"/>
                          </a:solidFill>
                          <a:latin typeface="Arial" panose="020B0604020202020204" pitchFamily="34" charset="0"/>
                          <a:ea typeface="隶书" panose="02010509060101010101" pitchFamily="49" charset="-122"/>
                        </a:defRPr>
                      </a:lvl3pPr>
                      <a:lvl4pPr marL="1600200" lvl="3" indent="-228600" algn="l" defTabSz="914400" rtl="0" eaLnBrk="1" fontAlgn="base" latinLnBrk="0" hangingPunct="1">
                        <a:lnSpc>
                          <a:spcPct val="100000"/>
                        </a:lnSpc>
                        <a:spcBef>
                          <a:spcPct val="20000"/>
                        </a:spcBef>
                        <a:spcAft>
                          <a:spcPct val="0"/>
                        </a:spcAft>
                        <a:buClr>
                          <a:srgbClr val="FFCC00"/>
                        </a:buClr>
                        <a:buFont typeface="Wingdings" panose="05000000000000000000" pitchFamily="2" charset="2"/>
                        <a:buChar char="l"/>
                        <a:defRPr sz="1800" b="0" i="0" u="none" kern="1200" baseline="0">
                          <a:solidFill>
                            <a:schemeClr val="tx1"/>
                          </a:solidFill>
                          <a:latin typeface="Arial" panose="020B0604020202020204" pitchFamily="34" charset="0"/>
                          <a:ea typeface="隶书" panose="02010509060101010101" pitchFamily="49" charset="-122"/>
                        </a:defRPr>
                      </a:lvl4pPr>
                      <a:lvl5pPr marL="2057400" lvl="4" indent="-228600" algn="l" defTabSz="914400" rtl="0" eaLnBrk="1" fontAlgn="base" latinLnBrk="0" hangingPunct="1">
                        <a:lnSpc>
                          <a:spcPct val="100000"/>
                        </a:lnSpc>
                        <a:spcBef>
                          <a:spcPct val="20000"/>
                        </a:spcBef>
                        <a:spcAft>
                          <a:spcPct val="0"/>
                        </a:spcAft>
                        <a:buClr>
                          <a:srgbClr val="FF00FF"/>
                        </a:buClr>
                        <a:buFont typeface="Wingdings" panose="05000000000000000000" pitchFamily="2" charset="2"/>
                        <a:buChar char="u"/>
                        <a:defRPr sz="1800" b="0" i="0" u="none" kern="1200" baseline="0">
                          <a:solidFill>
                            <a:schemeClr val="tx1"/>
                          </a:solidFill>
                          <a:latin typeface="Arial" panose="020B0604020202020204" pitchFamily="34" charset="0"/>
                          <a:ea typeface="隶书" panose="02010509060101010101" pitchFamily="49" charset="-122"/>
                        </a:defRPr>
                      </a:lvl5pPr>
                    </a:lstStyle>
                    <a:p>
                      <a:pPr marL="0" lvl="0" indent="0" algn="ctr">
                        <a:buNone/>
                      </a:pPr>
                      <a:r>
                        <a:rPr lang="en-US" altLang="zh-CN" sz="2000"/>
                        <a:t>0</a:t>
                      </a:r>
                      <a:endParaRPr lang="zh-CN" altLang="en-US" sz="2000"/>
                    </a:p>
                  </a:txBody>
                  <a:tcPr marL="0" marR="0" marT="0" marB="0" anchor="ctr" anchorCtr="1">
                    <a:lnL w="28575" cap="flat" cmpd="sng">
                      <a:solidFill>
                        <a:schemeClr val="tx1"/>
                      </a:solidFill>
                      <a:prstDash val="solid"/>
                      <a:miter/>
                      <a:headEnd type="none" w="med" len="med"/>
                      <a:tailEnd type="none" w="med" len="med"/>
                    </a:lnL>
                    <a:lnR w="28575"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noFill/>
                  </a:tcPr>
                </a:tc>
              </a:tr>
              <a:tr h="304800">
                <a:tc>
                  <a:txBody>
                    <a:bodyPr/>
                    <a:lstStyle>
                      <a:lvl1pPr marL="342900" lvl="0" indent="-342900" algn="l" defTabSz="914400" rtl="0" eaLnBrk="1" fontAlgn="base" latinLnBrk="0" hangingPunct="1">
                        <a:lnSpc>
                          <a:spcPct val="100000"/>
                        </a:lnSpc>
                        <a:spcBef>
                          <a:spcPct val="20000"/>
                        </a:spcBef>
                        <a:spcAft>
                          <a:spcPct val="0"/>
                        </a:spcAft>
                        <a:buClr>
                          <a:schemeClr val="accent1"/>
                        </a:buClr>
                        <a:buChar char="§"/>
                        <a:defRPr sz="2800" u="none" kern="1200" baseline="0">
                          <a:solidFill>
                            <a:schemeClr val="tx1"/>
                          </a:solidFill>
                          <a:latin typeface="Arial" panose="020B0604020202020204" pitchFamily="34" charset="0"/>
                          <a:ea typeface="隶书" panose="02010509060101010101" pitchFamily="49" charset="-122"/>
                        </a:defRPr>
                      </a:lvl1pPr>
                      <a:lvl2pPr marL="742950" lvl="1" indent="-285750" algn="l" defTabSz="914400" rtl="0" eaLnBrk="1" fontAlgn="base" latinLnBrk="0" hangingPunct="1">
                        <a:lnSpc>
                          <a:spcPct val="100000"/>
                        </a:lnSpc>
                        <a:spcBef>
                          <a:spcPct val="20000"/>
                        </a:spcBef>
                        <a:spcAft>
                          <a:spcPct val="0"/>
                        </a:spcAft>
                        <a:buClr>
                          <a:srgbClr val="339933"/>
                        </a:buClr>
                        <a:buFont typeface="Wingdings" panose="05000000000000000000" pitchFamily="2" charset="2"/>
                        <a:buChar char="«"/>
                        <a:defRPr sz="2400" b="0" i="0" u="none" kern="1200" baseline="0">
                          <a:solidFill>
                            <a:schemeClr val="tx1"/>
                          </a:solidFill>
                          <a:latin typeface="Arial" panose="020B0604020202020204" pitchFamily="34" charset="0"/>
                          <a:ea typeface="隶书" panose="02010509060101010101" pitchFamily="49" charset="-122"/>
                        </a:defRPr>
                      </a:lvl2pPr>
                      <a:lvl3pPr marL="1143000" lvl="2" indent="-228600" algn="l" defTabSz="914400" rtl="0" eaLnBrk="1" fontAlgn="base" latinLnBrk="0" hangingPunct="1">
                        <a:lnSpc>
                          <a:spcPct val="100000"/>
                        </a:lnSpc>
                        <a:spcBef>
                          <a:spcPct val="20000"/>
                        </a:spcBef>
                        <a:spcAft>
                          <a:spcPct val="0"/>
                        </a:spcAft>
                        <a:buClr>
                          <a:srgbClr val="FF3300"/>
                        </a:buClr>
                        <a:buFont typeface="Wingdings" panose="05000000000000000000" pitchFamily="2" charset="2"/>
                        <a:buChar char="v"/>
                        <a:defRPr sz="2000" b="0" i="0" u="none" kern="1200" baseline="0">
                          <a:solidFill>
                            <a:schemeClr val="tx1"/>
                          </a:solidFill>
                          <a:latin typeface="Arial" panose="020B0604020202020204" pitchFamily="34" charset="0"/>
                          <a:ea typeface="隶书" panose="02010509060101010101" pitchFamily="49" charset="-122"/>
                        </a:defRPr>
                      </a:lvl3pPr>
                      <a:lvl4pPr marL="1600200" lvl="3" indent="-228600" algn="l" defTabSz="914400" rtl="0" eaLnBrk="1" fontAlgn="base" latinLnBrk="0" hangingPunct="1">
                        <a:lnSpc>
                          <a:spcPct val="100000"/>
                        </a:lnSpc>
                        <a:spcBef>
                          <a:spcPct val="20000"/>
                        </a:spcBef>
                        <a:spcAft>
                          <a:spcPct val="0"/>
                        </a:spcAft>
                        <a:buClr>
                          <a:srgbClr val="FFCC00"/>
                        </a:buClr>
                        <a:buFont typeface="Wingdings" panose="05000000000000000000" pitchFamily="2" charset="2"/>
                        <a:buChar char="l"/>
                        <a:defRPr sz="1800" b="0" i="0" u="none" kern="1200" baseline="0">
                          <a:solidFill>
                            <a:schemeClr val="tx1"/>
                          </a:solidFill>
                          <a:latin typeface="Arial" panose="020B0604020202020204" pitchFamily="34" charset="0"/>
                          <a:ea typeface="隶书" panose="02010509060101010101" pitchFamily="49" charset="-122"/>
                        </a:defRPr>
                      </a:lvl4pPr>
                      <a:lvl5pPr marL="2057400" lvl="4" indent="-228600" algn="l" defTabSz="914400" rtl="0" eaLnBrk="1" fontAlgn="base" latinLnBrk="0" hangingPunct="1">
                        <a:lnSpc>
                          <a:spcPct val="100000"/>
                        </a:lnSpc>
                        <a:spcBef>
                          <a:spcPct val="20000"/>
                        </a:spcBef>
                        <a:spcAft>
                          <a:spcPct val="0"/>
                        </a:spcAft>
                        <a:buClr>
                          <a:srgbClr val="FF00FF"/>
                        </a:buClr>
                        <a:buFont typeface="Wingdings" panose="05000000000000000000" pitchFamily="2" charset="2"/>
                        <a:buChar char="u"/>
                        <a:defRPr sz="1800" b="0" i="0" u="none" kern="1200" baseline="0">
                          <a:solidFill>
                            <a:schemeClr val="tx1"/>
                          </a:solidFill>
                          <a:latin typeface="Arial" panose="020B0604020202020204" pitchFamily="34" charset="0"/>
                          <a:ea typeface="隶书" panose="02010509060101010101" pitchFamily="49" charset="-122"/>
                        </a:defRPr>
                      </a:lvl5pPr>
                    </a:lstStyle>
                    <a:p>
                      <a:pPr marL="0" lvl="0" indent="0" algn="ctr">
                        <a:buNone/>
                      </a:pPr>
                      <a:r>
                        <a:rPr lang="en-US" altLang="zh-CN" sz="2000"/>
                        <a:t>0</a:t>
                      </a:r>
                      <a:endParaRPr lang="zh-CN" altLang="en-US" sz="2000"/>
                    </a:p>
                  </a:txBody>
                  <a:tcPr marL="0" marR="0" marT="0" marB="0" anchor="ctr" anchorCtr="1">
                    <a:lnL w="28575" cap="flat" cmpd="sng">
                      <a:solidFill>
                        <a:schemeClr val="tx1"/>
                      </a:solidFill>
                      <a:prstDash val="solid"/>
                      <a:miter/>
                      <a:headEnd type="none" w="med" len="med"/>
                      <a:tailEnd type="none" w="med" len="med"/>
                    </a:lnL>
                    <a:lnR w="28575"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28575" cap="flat" cmpd="sng">
                      <a:solidFill>
                        <a:schemeClr val="tx1"/>
                      </a:solidFill>
                      <a:prstDash val="solid"/>
                      <a:miter/>
                      <a:headEnd type="none" w="med" len="med"/>
                      <a:tailEnd type="none" w="med" len="med"/>
                    </a:lnB>
                    <a:lnTlToBr>
                      <a:noFill/>
                    </a:lnTlToBr>
                    <a:lnBlToTr>
                      <a:noFill/>
                    </a:lnBlToTr>
                    <a:noFill/>
                  </a:tcPr>
                </a:tc>
              </a:tr>
            </a:tbl>
          </a:graphicData>
        </a:graphic>
      </p:graphicFrame>
      <p:graphicFrame>
        <p:nvGraphicFramePr>
          <p:cNvPr id="101450" name="表格 101449"/>
          <p:cNvGraphicFramePr/>
          <p:nvPr/>
        </p:nvGraphicFramePr>
        <p:xfrm>
          <a:off x="4349751" y="1534102"/>
          <a:ext cx="304800" cy="1828800"/>
        </p:xfrm>
        <a:graphic>
          <a:graphicData uri="http://schemas.openxmlformats.org/drawingml/2006/table">
            <a:tbl>
              <a:tblPr/>
              <a:tblGrid>
                <a:gridCol w="304800"/>
              </a:tblGrid>
              <a:tr h="300038">
                <a:tc>
                  <a:txBody>
                    <a:bodyPr/>
                    <a:lstStyle>
                      <a:lvl1pPr marL="342900" lvl="0" indent="-342900" algn="l" defTabSz="914400" rtl="0" eaLnBrk="1" fontAlgn="base" latinLnBrk="0" hangingPunct="1">
                        <a:lnSpc>
                          <a:spcPct val="100000"/>
                        </a:lnSpc>
                        <a:spcBef>
                          <a:spcPct val="20000"/>
                        </a:spcBef>
                        <a:spcAft>
                          <a:spcPct val="0"/>
                        </a:spcAft>
                        <a:buClr>
                          <a:schemeClr val="accent1"/>
                        </a:buClr>
                        <a:buChar char="§"/>
                        <a:defRPr sz="2800" u="none" kern="1200" baseline="0">
                          <a:solidFill>
                            <a:schemeClr val="tx1"/>
                          </a:solidFill>
                          <a:latin typeface="Arial" panose="020B0604020202020204" pitchFamily="34" charset="0"/>
                          <a:ea typeface="隶书" panose="02010509060101010101" pitchFamily="49" charset="-122"/>
                        </a:defRPr>
                      </a:lvl1pPr>
                      <a:lvl2pPr marL="742950" lvl="1" indent="-285750" algn="l" defTabSz="914400" rtl="0" eaLnBrk="1" fontAlgn="base" latinLnBrk="0" hangingPunct="1">
                        <a:lnSpc>
                          <a:spcPct val="100000"/>
                        </a:lnSpc>
                        <a:spcBef>
                          <a:spcPct val="20000"/>
                        </a:spcBef>
                        <a:spcAft>
                          <a:spcPct val="0"/>
                        </a:spcAft>
                        <a:buClr>
                          <a:srgbClr val="339933"/>
                        </a:buClr>
                        <a:buFont typeface="Wingdings" panose="05000000000000000000" pitchFamily="2" charset="2"/>
                        <a:buChar char="«"/>
                        <a:defRPr sz="2400" b="0" i="0" u="none" kern="1200" baseline="0">
                          <a:solidFill>
                            <a:schemeClr val="tx1"/>
                          </a:solidFill>
                          <a:latin typeface="Arial" panose="020B0604020202020204" pitchFamily="34" charset="0"/>
                          <a:ea typeface="隶书" panose="02010509060101010101" pitchFamily="49" charset="-122"/>
                        </a:defRPr>
                      </a:lvl2pPr>
                      <a:lvl3pPr marL="1143000" lvl="2" indent="-228600" algn="l" defTabSz="914400" rtl="0" eaLnBrk="1" fontAlgn="base" latinLnBrk="0" hangingPunct="1">
                        <a:lnSpc>
                          <a:spcPct val="100000"/>
                        </a:lnSpc>
                        <a:spcBef>
                          <a:spcPct val="20000"/>
                        </a:spcBef>
                        <a:spcAft>
                          <a:spcPct val="0"/>
                        </a:spcAft>
                        <a:buClr>
                          <a:srgbClr val="FF3300"/>
                        </a:buClr>
                        <a:buFont typeface="Wingdings" panose="05000000000000000000" pitchFamily="2" charset="2"/>
                        <a:buChar char="v"/>
                        <a:defRPr sz="2000" b="0" i="0" u="none" kern="1200" baseline="0">
                          <a:solidFill>
                            <a:schemeClr val="tx1"/>
                          </a:solidFill>
                          <a:latin typeface="Arial" panose="020B0604020202020204" pitchFamily="34" charset="0"/>
                          <a:ea typeface="隶书" panose="02010509060101010101" pitchFamily="49" charset="-122"/>
                        </a:defRPr>
                      </a:lvl3pPr>
                      <a:lvl4pPr marL="1600200" lvl="3" indent="-228600" algn="l" defTabSz="914400" rtl="0" eaLnBrk="1" fontAlgn="base" latinLnBrk="0" hangingPunct="1">
                        <a:lnSpc>
                          <a:spcPct val="100000"/>
                        </a:lnSpc>
                        <a:spcBef>
                          <a:spcPct val="20000"/>
                        </a:spcBef>
                        <a:spcAft>
                          <a:spcPct val="0"/>
                        </a:spcAft>
                        <a:buClr>
                          <a:srgbClr val="FFCC00"/>
                        </a:buClr>
                        <a:buFont typeface="Wingdings" panose="05000000000000000000" pitchFamily="2" charset="2"/>
                        <a:buChar char="l"/>
                        <a:defRPr sz="1800" b="0" i="0" u="none" kern="1200" baseline="0">
                          <a:solidFill>
                            <a:schemeClr val="tx1"/>
                          </a:solidFill>
                          <a:latin typeface="Arial" panose="020B0604020202020204" pitchFamily="34" charset="0"/>
                          <a:ea typeface="隶书" panose="02010509060101010101" pitchFamily="49" charset="-122"/>
                        </a:defRPr>
                      </a:lvl4pPr>
                      <a:lvl5pPr marL="2057400" lvl="4" indent="-228600" algn="l" defTabSz="914400" rtl="0" eaLnBrk="1" fontAlgn="base" latinLnBrk="0" hangingPunct="1">
                        <a:lnSpc>
                          <a:spcPct val="100000"/>
                        </a:lnSpc>
                        <a:spcBef>
                          <a:spcPct val="20000"/>
                        </a:spcBef>
                        <a:spcAft>
                          <a:spcPct val="0"/>
                        </a:spcAft>
                        <a:buClr>
                          <a:srgbClr val="FF00FF"/>
                        </a:buClr>
                        <a:buFont typeface="Wingdings" panose="05000000000000000000" pitchFamily="2" charset="2"/>
                        <a:buChar char="u"/>
                        <a:defRPr sz="1800" b="0" i="0" u="none" kern="1200" baseline="0">
                          <a:solidFill>
                            <a:schemeClr val="tx1"/>
                          </a:solidFill>
                          <a:latin typeface="Arial" panose="020B0604020202020204" pitchFamily="34" charset="0"/>
                          <a:ea typeface="隶书" panose="02010509060101010101" pitchFamily="49" charset="-122"/>
                        </a:defRPr>
                      </a:lvl5pPr>
                    </a:lstStyle>
                    <a:p>
                      <a:pPr marL="0" lvl="0" indent="0" algn="ctr">
                        <a:buNone/>
                      </a:pPr>
                      <a:r>
                        <a:rPr lang="en-US" altLang="zh-CN" sz="1800" b="1"/>
                        <a:t>0</a:t>
                      </a:r>
                      <a:endParaRPr lang="zh-CN" altLang="en-US" sz="1800" b="1"/>
                    </a:p>
                  </a:txBody>
                  <a:tcPr marL="0" marR="0" marT="0" marB="0" anchor="ctr" anchorCtr="1">
                    <a:lnL cap="flat">
                      <a:noFill/>
                    </a:lnL>
                    <a:lnR cap="flat">
                      <a:noFill/>
                    </a:lnR>
                    <a:lnT cap="flat">
                      <a:noFill/>
                    </a:lnT>
                    <a:lnB>
                      <a:noFill/>
                    </a:lnB>
                    <a:lnTlToBr>
                      <a:noFill/>
                    </a:lnTlToBr>
                    <a:lnBlToTr>
                      <a:noFill/>
                    </a:lnBlToTr>
                    <a:noFill/>
                  </a:tcPr>
                </a:tc>
              </a:tr>
              <a:tr h="298450">
                <a:tc>
                  <a:txBody>
                    <a:bodyPr/>
                    <a:lstStyle>
                      <a:lvl1pPr marL="342900" lvl="0" indent="-342900" algn="l" defTabSz="914400" rtl="0" eaLnBrk="1" fontAlgn="base" latinLnBrk="0" hangingPunct="1">
                        <a:lnSpc>
                          <a:spcPct val="100000"/>
                        </a:lnSpc>
                        <a:spcBef>
                          <a:spcPct val="20000"/>
                        </a:spcBef>
                        <a:spcAft>
                          <a:spcPct val="0"/>
                        </a:spcAft>
                        <a:buClr>
                          <a:schemeClr val="accent1"/>
                        </a:buClr>
                        <a:buChar char="§"/>
                        <a:defRPr sz="2800" u="none" kern="1200" baseline="0">
                          <a:solidFill>
                            <a:schemeClr val="tx1"/>
                          </a:solidFill>
                          <a:latin typeface="Arial" panose="020B0604020202020204" pitchFamily="34" charset="0"/>
                          <a:ea typeface="隶书" panose="02010509060101010101" pitchFamily="49" charset="-122"/>
                        </a:defRPr>
                      </a:lvl1pPr>
                      <a:lvl2pPr marL="742950" lvl="1" indent="-285750" algn="l" defTabSz="914400" rtl="0" eaLnBrk="1" fontAlgn="base" latinLnBrk="0" hangingPunct="1">
                        <a:lnSpc>
                          <a:spcPct val="100000"/>
                        </a:lnSpc>
                        <a:spcBef>
                          <a:spcPct val="20000"/>
                        </a:spcBef>
                        <a:spcAft>
                          <a:spcPct val="0"/>
                        </a:spcAft>
                        <a:buClr>
                          <a:srgbClr val="339933"/>
                        </a:buClr>
                        <a:buFont typeface="Wingdings" panose="05000000000000000000" pitchFamily="2" charset="2"/>
                        <a:buChar char="«"/>
                        <a:defRPr sz="2400" b="0" i="0" u="none" kern="1200" baseline="0">
                          <a:solidFill>
                            <a:schemeClr val="tx1"/>
                          </a:solidFill>
                          <a:latin typeface="Arial" panose="020B0604020202020204" pitchFamily="34" charset="0"/>
                          <a:ea typeface="隶书" panose="02010509060101010101" pitchFamily="49" charset="-122"/>
                        </a:defRPr>
                      </a:lvl2pPr>
                      <a:lvl3pPr marL="1143000" lvl="2" indent="-228600" algn="l" defTabSz="914400" rtl="0" eaLnBrk="1" fontAlgn="base" latinLnBrk="0" hangingPunct="1">
                        <a:lnSpc>
                          <a:spcPct val="100000"/>
                        </a:lnSpc>
                        <a:spcBef>
                          <a:spcPct val="20000"/>
                        </a:spcBef>
                        <a:spcAft>
                          <a:spcPct val="0"/>
                        </a:spcAft>
                        <a:buClr>
                          <a:srgbClr val="FF3300"/>
                        </a:buClr>
                        <a:buFont typeface="Wingdings" panose="05000000000000000000" pitchFamily="2" charset="2"/>
                        <a:buChar char="v"/>
                        <a:defRPr sz="2000" b="0" i="0" u="none" kern="1200" baseline="0">
                          <a:solidFill>
                            <a:schemeClr val="tx1"/>
                          </a:solidFill>
                          <a:latin typeface="Arial" panose="020B0604020202020204" pitchFamily="34" charset="0"/>
                          <a:ea typeface="隶书" panose="02010509060101010101" pitchFamily="49" charset="-122"/>
                        </a:defRPr>
                      </a:lvl3pPr>
                      <a:lvl4pPr marL="1600200" lvl="3" indent="-228600" algn="l" defTabSz="914400" rtl="0" eaLnBrk="1" fontAlgn="base" latinLnBrk="0" hangingPunct="1">
                        <a:lnSpc>
                          <a:spcPct val="100000"/>
                        </a:lnSpc>
                        <a:spcBef>
                          <a:spcPct val="20000"/>
                        </a:spcBef>
                        <a:spcAft>
                          <a:spcPct val="0"/>
                        </a:spcAft>
                        <a:buClr>
                          <a:srgbClr val="FFCC00"/>
                        </a:buClr>
                        <a:buFont typeface="Wingdings" panose="05000000000000000000" pitchFamily="2" charset="2"/>
                        <a:buChar char="l"/>
                        <a:defRPr sz="1800" b="0" i="0" u="none" kern="1200" baseline="0">
                          <a:solidFill>
                            <a:schemeClr val="tx1"/>
                          </a:solidFill>
                          <a:latin typeface="Arial" panose="020B0604020202020204" pitchFamily="34" charset="0"/>
                          <a:ea typeface="隶书" panose="02010509060101010101" pitchFamily="49" charset="-122"/>
                        </a:defRPr>
                      </a:lvl4pPr>
                      <a:lvl5pPr marL="2057400" lvl="4" indent="-228600" algn="l" defTabSz="914400" rtl="0" eaLnBrk="1" fontAlgn="base" latinLnBrk="0" hangingPunct="1">
                        <a:lnSpc>
                          <a:spcPct val="100000"/>
                        </a:lnSpc>
                        <a:spcBef>
                          <a:spcPct val="20000"/>
                        </a:spcBef>
                        <a:spcAft>
                          <a:spcPct val="0"/>
                        </a:spcAft>
                        <a:buClr>
                          <a:srgbClr val="FF00FF"/>
                        </a:buClr>
                        <a:buFont typeface="Wingdings" panose="05000000000000000000" pitchFamily="2" charset="2"/>
                        <a:buChar char="u"/>
                        <a:defRPr sz="1800" b="0" i="0" u="none" kern="1200" baseline="0">
                          <a:solidFill>
                            <a:schemeClr val="tx1"/>
                          </a:solidFill>
                          <a:latin typeface="Arial" panose="020B0604020202020204" pitchFamily="34" charset="0"/>
                          <a:ea typeface="隶书" panose="02010509060101010101" pitchFamily="49" charset="-122"/>
                        </a:defRPr>
                      </a:lvl5pPr>
                    </a:lstStyle>
                    <a:p>
                      <a:pPr marL="0" lvl="0" indent="0" algn="ctr">
                        <a:buNone/>
                      </a:pPr>
                      <a:r>
                        <a:rPr lang="en-US" altLang="zh-CN" sz="1800" b="1"/>
                        <a:t>1</a:t>
                      </a:r>
                      <a:endParaRPr lang="zh-CN" altLang="en-US" sz="1800" b="1"/>
                    </a:p>
                  </a:txBody>
                  <a:tcPr marL="0" marR="0" marT="0" marB="0" anchor="ctr" anchorCtr="1">
                    <a:lnL cap="flat">
                      <a:noFill/>
                    </a:lnL>
                    <a:lnR cap="flat">
                      <a:noFill/>
                    </a:lnR>
                    <a:lnT>
                      <a:noFill/>
                    </a:lnT>
                    <a:lnB>
                      <a:noFill/>
                    </a:lnB>
                    <a:lnTlToBr>
                      <a:noFill/>
                    </a:lnTlToBr>
                    <a:lnBlToTr>
                      <a:noFill/>
                    </a:lnBlToTr>
                    <a:noFill/>
                  </a:tcPr>
                </a:tc>
              </a:tr>
              <a:tr h="300037">
                <a:tc>
                  <a:txBody>
                    <a:bodyPr/>
                    <a:lstStyle>
                      <a:lvl1pPr marL="342900" lvl="0" indent="-342900" algn="l" defTabSz="914400" rtl="0" eaLnBrk="1" fontAlgn="base" latinLnBrk="0" hangingPunct="1">
                        <a:lnSpc>
                          <a:spcPct val="100000"/>
                        </a:lnSpc>
                        <a:spcBef>
                          <a:spcPct val="20000"/>
                        </a:spcBef>
                        <a:spcAft>
                          <a:spcPct val="0"/>
                        </a:spcAft>
                        <a:buClr>
                          <a:schemeClr val="accent1"/>
                        </a:buClr>
                        <a:buChar char="§"/>
                        <a:defRPr sz="2800" u="none" kern="1200" baseline="0">
                          <a:solidFill>
                            <a:schemeClr val="tx1"/>
                          </a:solidFill>
                          <a:latin typeface="Arial" panose="020B0604020202020204" pitchFamily="34" charset="0"/>
                          <a:ea typeface="隶书" panose="02010509060101010101" pitchFamily="49" charset="-122"/>
                        </a:defRPr>
                      </a:lvl1pPr>
                      <a:lvl2pPr marL="742950" lvl="1" indent="-285750" algn="l" defTabSz="914400" rtl="0" eaLnBrk="1" fontAlgn="base" latinLnBrk="0" hangingPunct="1">
                        <a:lnSpc>
                          <a:spcPct val="100000"/>
                        </a:lnSpc>
                        <a:spcBef>
                          <a:spcPct val="20000"/>
                        </a:spcBef>
                        <a:spcAft>
                          <a:spcPct val="0"/>
                        </a:spcAft>
                        <a:buClr>
                          <a:srgbClr val="339933"/>
                        </a:buClr>
                        <a:buFont typeface="Wingdings" panose="05000000000000000000" pitchFamily="2" charset="2"/>
                        <a:buChar char="«"/>
                        <a:defRPr sz="2400" b="0" i="0" u="none" kern="1200" baseline="0">
                          <a:solidFill>
                            <a:schemeClr val="tx1"/>
                          </a:solidFill>
                          <a:latin typeface="Arial" panose="020B0604020202020204" pitchFamily="34" charset="0"/>
                          <a:ea typeface="隶书" panose="02010509060101010101" pitchFamily="49" charset="-122"/>
                        </a:defRPr>
                      </a:lvl2pPr>
                      <a:lvl3pPr marL="1143000" lvl="2" indent="-228600" algn="l" defTabSz="914400" rtl="0" eaLnBrk="1" fontAlgn="base" latinLnBrk="0" hangingPunct="1">
                        <a:lnSpc>
                          <a:spcPct val="100000"/>
                        </a:lnSpc>
                        <a:spcBef>
                          <a:spcPct val="20000"/>
                        </a:spcBef>
                        <a:spcAft>
                          <a:spcPct val="0"/>
                        </a:spcAft>
                        <a:buClr>
                          <a:srgbClr val="FF3300"/>
                        </a:buClr>
                        <a:buFont typeface="Wingdings" panose="05000000000000000000" pitchFamily="2" charset="2"/>
                        <a:buChar char="v"/>
                        <a:defRPr sz="2000" b="0" i="0" u="none" kern="1200" baseline="0">
                          <a:solidFill>
                            <a:schemeClr val="tx1"/>
                          </a:solidFill>
                          <a:latin typeface="Arial" panose="020B0604020202020204" pitchFamily="34" charset="0"/>
                          <a:ea typeface="隶书" panose="02010509060101010101" pitchFamily="49" charset="-122"/>
                        </a:defRPr>
                      </a:lvl3pPr>
                      <a:lvl4pPr marL="1600200" lvl="3" indent="-228600" algn="l" defTabSz="914400" rtl="0" eaLnBrk="1" fontAlgn="base" latinLnBrk="0" hangingPunct="1">
                        <a:lnSpc>
                          <a:spcPct val="100000"/>
                        </a:lnSpc>
                        <a:spcBef>
                          <a:spcPct val="20000"/>
                        </a:spcBef>
                        <a:spcAft>
                          <a:spcPct val="0"/>
                        </a:spcAft>
                        <a:buClr>
                          <a:srgbClr val="FFCC00"/>
                        </a:buClr>
                        <a:buFont typeface="Wingdings" panose="05000000000000000000" pitchFamily="2" charset="2"/>
                        <a:buChar char="l"/>
                        <a:defRPr sz="1800" b="0" i="0" u="none" kern="1200" baseline="0">
                          <a:solidFill>
                            <a:schemeClr val="tx1"/>
                          </a:solidFill>
                          <a:latin typeface="Arial" panose="020B0604020202020204" pitchFamily="34" charset="0"/>
                          <a:ea typeface="隶书" panose="02010509060101010101" pitchFamily="49" charset="-122"/>
                        </a:defRPr>
                      </a:lvl4pPr>
                      <a:lvl5pPr marL="2057400" lvl="4" indent="-228600" algn="l" defTabSz="914400" rtl="0" eaLnBrk="1" fontAlgn="base" latinLnBrk="0" hangingPunct="1">
                        <a:lnSpc>
                          <a:spcPct val="100000"/>
                        </a:lnSpc>
                        <a:spcBef>
                          <a:spcPct val="20000"/>
                        </a:spcBef>
                        <a:spcAft>
                          <a:spcPct val="0"/>
                        </a:spcAft>
                        <a:buClr>
                          <a:srgbClr val="FF00FF"/>
                        </a:buClr>
                        <a:buFont typeface="Wingdings" panose="05000000000000000000" pitchFamily="2" charset="2"/>
                        <a:buChar char="u"/>
                        <a:defRPr sz="1800" b="0" i="0" u="none" kern="1200" baseline="0">
                          <a:solidFill>
                            <a:schemeClr val="tx1"/>
                          </a:solidFill>
                          <a:latin typeface="Arial" panose="020B0604020202020204" pitchFamily="34" charset="0"/>
                          <a:ea typeface="隶书" panose="02010509060101010101" pitchFamily="49" charset="-122"/>
                        </a:defRPr>
                      </a:lvl5pPr>
                    </a:lstStyle>
                    <a:p>
                      <a:pPr marL="0" lvl="0" indent="0" algn="ctr">
                        <a:buNone/>
                      </a:pPr>
                      <a:r>
                        <a:rPr lang="en-US" altLang="zh-CN" sz="1800" b="1"/>
                        <a:t>2</a:t>
                      </a:r>
                      <a:endParaRPr lang="zh-CN" altLang="en-US" sz="1800" b="1"/>
                    </a:p>
                  </a:txBody>
                  <a:tcPr marL="0" marR="0" marT="0" marB="0" anchor="ctr" anchorCtr="1">
                    <a:lnL cap="flat">
                      <a:noFill/>
                    </a:lnL>
                    <a:lnR cap="flat">
                      <a:noFill/>
                    </a:lnR>
                    <a:lnT>
                      <a:noFill/>
                    </a:lnT>
                    <a:lnB>
                      <a:noFill/>
                    </a:lnB>
                    <a:lnTlToBr>
                      <a:noFill/>
                    </a:lnTlToBr>
                    <a:lnBlToTr>
                      <a:noFill/>
                    </a:lnBlToTr>
                    <a:noFill/>
                  </a:tcPr>
                </a:tc>
              </a:tr>
              <a:tr h="298450">
                <a:tc>
                  <a:txBody>
                    <a:bodyPr/>
                    <a:lstStyle>
                      <a:lvl1pPr marL="342900" lvl="0" indent="-342900" algn="l" defTabSz="914400" rtl="0" eaLnBrk="1" fontAlgn="base" latinLnBrk="0" hangingPunct="1">
                        <a:lnSpc>
                          <a:spcPct val="100000"/>
                        </a:lnSpc>
                        <a:spcBef>
                          <a:spcPct val="20000"/>
                        </a:spcBef>
                        <a:spcAft>
                          <a:spcPct val="0"/>
                        </a:spcAft>
                        <a:buClr>
                          <a:schemeClr val="accent1"/>
                        </a:buClr>
                        <a:buChar char="§"/>
                        <a:defRPr sz="2800" u="none" kern="1200" baseline="0">
                          <a:solidFill>
                            <a:schemeClr val="tx1"/>
                          </a:solidFill>
                          <a:latin typeface="Arial" panose="020B0604020202020204" pitchFamily="34" charset="0"/>
                          <a:ea typeface="隶书" panose="02010509060101010101" pitchFamily="49" charset="-122"/>
                        </a:defRPr>
                      </a:lvl1pPr>
                      <a:lvl2pPr marL="742950" lvl="1" indent="-285750" algn="l" defTabSz="914400" rtl="0" eaLnBrk="1" fontAlgn="base" latinLnBrk="0" hangingPunct="1">
                        <a:lnSpc>
                          <a:spcPct val="100000"/>
                        </a:lnSpc>
                        <a:spcBef>
                          <a:spcPct val="20000"/>
                        </a:spcBef>
                        <a:spcAft>
                          <a:spcPct val="0"/>
                        </a:spcAft>
                        <a:buClr>
                          <a:srgbClr val="339933"/>
                        </a:buClr>
                        <a:buFont typeface="Wingdings" panose="05000000000000000000" pitchFamily="2" charset="2"/>
                        <a:buChar char="«"/>
                        <a:defRPr sz="2400" b="0" i="0" u="none" kern="1200" baseline="0">
                          <a:solidFill>
                            <a:schemeClr val="tx1"/>
                          </a:solidFill>
                          <a:latin typeface="Arial" panose="020B0604020202020204" pitchFamily="34" charset="0"/>
                          <a:ea typeface="隶书" panose="02010509060101010101" pitchFamily="49" charset="-122"/>
                        </a:defRPr>
                      </a:lvl2pPr>
                      <a:lvl3pPr marL="1143000" lvl="2" indent="-228600" algn="l" defTabSz="914400" rtl="0" eaLnBrk="1" fontAlgn="base" latinLnBrk="0" hangingPunct="1">
                        <a:lnSpc>
                          <a:spcPct val="100000"/>
                        </a:lnSpc>
                        <a:spcBef>
                          <a:spcPct val="20000"/>
                        </a:spcBef>
                        <a:spcAft>
                          <a:spcPct val="0"/>
                        </a:spcAft>
                        <a:buClr>
                          <a:srgbClr val="FF3300"/>
                        </a:buClr>
                        <a:buFont typeface="Wingdings" panose="05000000000000000000" pitchFamily="2" charset="2"/>
                        <a:buChar char="v"/>
                        <a:defRPr sz="2000" b="0" i="0" u="none" kern="1200" baseline="0">
                          <a:solidFill>
                            <a:schemeClr val="tx1"/>
                          </a:solidFill>
                          <a:latin typeface="Arial" panose="020B0604020202020204" pitchFamily="34" charset="0"/>
                          <a:ea typeface="隶书" panose="02010509060101010101" pitchFamily="49" charset="-122"/>
                        </a:defRPr>
                      </a:lvl3pPr>
                      <a:lvl4pPr marL="1600200" lvl="3" indent="-228600" algn="l" defTabSz="914400" rtl="0" eaLnBrk="1" fontAlgn="base" latinLnBrk="0" hangingPunct="1">
                        <a:lnSpc>
                          <a:spcPct val="100000"/>
                        </a:lnSpc>
                        <a:spcBef>
                          <a:spcPct val="20000"/>
                        </a:spcBef>
                        <a:spcAft>
                          <a:spcPct val="0"/>
                        </a:spcAft>
                        <a:buClr>
                          <a:srgbClr val="FFCC00"/>
                        </a:buClr>
                        <a:buFont typeface="Wingdings" panose="05000000000000000000" pitchFamily="2" charset="2"/>
                        <a:buChar char="l"/>
                        <a:defRPr sz="1800" b="0" i="0" u="none" kern="1200" baseline="0">
                          <a:solidFill>
                            <a:schemeClr val="tx1"/>
                          </a:solidFill>
                          <a:latin typeface="Arial" panose="020B0604020202020204" pitchFamily="34" charset="0"/>
                          <a:ea typeface="隶书" panose="02010509060101010101" pitchFamily="49" charset="-122"/>
                        </a:defRPr>
                      </a:lvl4pPr>
                      <a:lvl5pPr marL="2057400" lvl="4" indent="-228600" algn="l" defTabSz="914400" rtl="0" eaLnBrk="1" fontAlgn="base" latinLnBrk="0" hangingPunct="1">
                        <a:lnSpc>
                          <a:spcPct val="100000"/>
                        </a:lnSpc>
                        <a:spcBef>
                          <a:spcPct val="20000"/>
                        </a:spcBef>
                        <a:spcAft>
                          <a:spcPct val="0"/>
                        </a:spcAft>
                        <a:buClr>
                          <a:srgbClr val="FF00FF"/>
                        </a:buClr>
                        <a:buFont typeface="Wingdings" panose="05000000000000000000" pitchFamily="2" charset="2"/>
                        <a:buChar char="u"/>
                        <a:defRPr sz="1800" b="0" i="0" u="none" kern="1200" baseline="0">
                          <a:solidFill>
                            <a:schemeClr val="tx1"/>
                          </a:solidFill>
                          <a:latin typeface="Arial" panose="020B0604020202020204" pitchFamily="34" charset="0"/>
                          <a:ea typeface="隶书" panose="02010509060101010101" pitchFamily="49" charset="-122"/>
                        </a:defRPr>
                      </a:lvl5pPr>
                    </a:lstStyle>
                    <a:p>
                      <a:pPr marL="0" lvl="0" indent="0" algn="ctr">
                        <a:buNone/>
                      </a:pPr>
                      <a:r>
                        <a:rPr lang="en-US" altLang="zh-CN" sz="1800" b="1"/>
                        <a:t>3</a:t>
                      </a:r>
                      <a:endParaRPr lang="zh-CN" altLang="en-US" sz="1800" b="1"/>
                    </a:p>
                  </a:txBody>
                  <a:tcPr marL="0" marR="0" marT="0" marB="0" anchor="ctr" anchorCtr="1">
                    <a:lnL cap="flat">
                      <a:noFill/>
                    </a:lnL>
                    <a:lnR cap="flat">
                      <a:noFill/>
                    </a:lnR>
                    <a:lnT>
                      <a:noFill/>
                    </a:lnT>
                    <a:lnB>
                      <a:noFill/>
                    </a:lnB>
                    <a:lnTlToBr>
                      <a:noFill/>
                    </a:lnTlToBr>
                    <a:lnBlToTr>
                      <a:noFill/>
                    </a:lnBlToTr>
                    <a:noFill/>
                  </a:tcPr>
                </a:tc>
              </a:tr>
              <a:tr h="300038">
                <a:tc>
                  <a:txBody>
                    <a:bodyPr/>
                    <a:lstStyle>
                      <a:lvl1pPr marL="342900" lvl="0" indent="-342900" algn="l" defTabSz="914400" rtl="0" eaLnBrk="1" fontAlgn="base" latinLnBrk="0" hangingPunct="1">
                        <a:lnSpc>
                          <a:spcPct val="100000"/>
                        </a:lnSpc>
                        <a:spcBef>
                          <a:spcPct val="20000"/>
                        </a:spcBef>
                        <a:spcAft>
                          <a:spcPct val="0"/>
                        </a:spcAft>
                        <a:buClr>
                          <a:schemeClr val="accent1"/>
                        </a:buClr>
                        <a:buChar char="§"/>
                        <a:defRPr sz="2800" u="none" kern="1200" baseline="0">
                          <a:solidFill>
                            <a:schemeClr val="tx1"/>
                          </a:solidFill>
                          <a:latin typeface="Arial" panose="020B0604020202020204" pitchFamily="34" charset="0"/>
                          <a:ea typeface="隶书" panose="02010509060101010101" pitchFamily="49" charset="-122"/>
                        </a:defRPr>
                      </a:lvl1pPr>
                      <a:lvl2pPr marL="742950" lvl="1" indent="-285750" algn="l" defTabSz="914400" rtl="0" eaLnBrk="1" fontAlgn="base" latinLnBrk="0" hangingPunct="1">
                        <a:lnSpc>
                          <a:spcPct val="100000"/>
                        </a:lnSpc>
                        <a:spcBef>
                          <a:spcPct val="20000"/>
                        </a:spcBef>
                        <a:spcAft>
                          <a:spcPct val="0"/>
                        </a:spcAft>
                        <a:buClr>
                          <a:srgbClr val="339933"/>
                        </a:buClr>
                        <a:buFont typeface="Wingdings" panose="05000000000000000000" pitchFamily="2" charset="2"/>
                        <a:buChar char="«"/>
                        <a:defRPr sz="2400" b="0" i="0" u="none" kern="1200" baseline="0">
                          <a:solidFill>
                            <a:schemeClr val="tx1"/>
                          </a:solidFill>
                          <a:latin typeface="Arial" panose="020B0604020202020204" pitchFamily="34" charset="0"/>
                          <a:ea typeface="隶书" panose="02010509060101010101" pitchFamily="49" charset="-122"/>
                        </a:defRPr>
                      </a:lvl2pPr>
                      <a:lvl3pPr marL="1143000" lvl="2" indent="-228600" algn="l" defTabSz="914400" rtl="0" eaLnBrk="1" fontAlgn="base" latinLnBrk="0" hangingPunct="1">
                        <a:lnSpc>
                          <a:spcPct val="100000"/>
                        </a:lnSpc>
                        <a:spcBef>
                          <a:spcPct val="20000"/>
                        </a:spcBef>
                        <a:spcAft>
                          <a:spcPct val="0"/>
                        </a:spcAft>
                        <a:buClr>
                          <a:srgbClr val="FF3300"/>
                        </a:buClr>
                        <a:buFont typeface="Wingdings" panose="05000000000000000000" pitchFamily="2" charset="2"/>
                        <a:buChar char="v"/>
                        <a:defRPr sz="2000" b="0" i="0" u="none" kern="1200" baseline="0">
                          <a:solidFill>
                            <a:schemeClr val="tx1"/>
                          </a:solidFill>
                          <a:latin typeface="Arial" panose="020B0604020202020204" pitchFamily="34" charset="0"/>
                          <a:ea typeface="隶书" panose="02010509060101010101" pitchFamily="49" charset="-122"/>
                        </a:defRPr>
                      </a:lvl3pPr>
                      <a:lvl4pPr marL="1600200" lvl="3" indent="-228600" algn="l" defTabSz="914400" rtl="0" eaLnBrk="1" fontAlgn="base" latinLnBrk="0" hangingPunct="1">
                        <a:lnSpc>
                          <a:spcPct val="100000"/>
                        </a:lnSpc>
                        <a:spcBef>
                          <a:spcPct val="20000"/>
                        </a:spcBef>
                        <a:spcAft>
                          <a:spcPct val="0"/>
                        </a:spcAft>
                        <a:buClr>
                          <a:srgbClr val="FFCC00"/>
                        </a:buClr>
                        <a:buFont typeface="Wingdings" panose="05000000000000000000" pitchFamily="2" charset="2"/>
                        <a:buChar char="l"/>
                        <a:defRPr sz="1800" b="0" i="0" u="none" kern="1200" baseline="0">
                          <a:solidFill>
                            <a:schemeClr val="tx1"/>
                          </a:solidFill>
                          <a:latin typeface="Arial" panose="020B0604020202020204" pitchFamily="34" charset="0"/>
                          <a:ea typeface="隶书" panose="02010509060101010101" pitchFamily="49" charset="-122"/>
                        </a:defRPr>
                      </a:lvl4pPr>
                      <a:lvl5pPr marL="2057400" lvl="4" indent="-228600" algn="l" defTabSz="914400" rtl="0" eaLnBrk="1" fontAlgn="base" latinLnBrk="0" hangingPunct="1">
                        <a:lnSpc>
                          <a:spcPct val="100000"/>
                        </a:lnSpc>
                        <a:spcBef>
                          <a:spcPct val="20000"/>
                        </a:spcBef>
                        <a:spcAft>
                          <a:spcPct val="0"/>
                        </a:spcAft>
                        <a:buClr>
                          <a:srgbClr val="FF00FF"/>
                        </a:buClr>
                        <a:buFont typeface="Wingdings" panose="05000000000000000000" pitchFamily="2" charset="2"/>
                        <a:buChar char="u"/>
                        <a:defRPr sz="1800" b="0" i="0" u="none" kern="1200" baseline="0">
                          <a:solidFill>
                            <a:schemeClr val="tx1"/>
                          </a:solidFill>
                          <a:latin typeface="Arial" panose="020B0604020202020204" pitchFamily="34" charset="0"/>
                          <a:ea typeface="隶书" panose="02010509060101010101" pitchFamily="49" charset="-122"/>
                        </a:defRPr>
                      </a:lvl5pPr>
                    </a:lstStyle>
                    <a:p>
                      <a:pPr marL="0" lvl="0" indent="0" algn="ctr">
                        <a:buNone/>
                      </a:pPr>
                      <a:r>
                        <a:rPr lang="en-US" altLang="zh-CN" sz="1800" b="1"/>
                        <a:t>4</a:t>
                      </a:r>
                      <a:endParaRPr lang="zh-CN" altLang="en-US" sz="1800" b="1"/>
                    </a:p>
                  </a:txBody>
                  <a:tcPr marL="0" marR="0" marT="0" marB="0" anchor="ctr" anchorCtr="1">
                    <a:lnL cap="flat">
                      <a:noFill/>
                    </a:lnL>
                    <a:lnR cap="flat">
                      <a:noFill/>
                    </a:lnR>
                    <a:lnT>
                      <a:noFill/>
                    </a:lnT>
                    <a:lnB>
                      <a:noFill/>
                    </a:lnB>
                    <a:lnTlToBr>
                      <a:noFill/>
                    </a:lnTlToBr>
                    <a:lnBlToTr>
                      <a:noFill/>
                    </a:lnBlToTr>
                    <a:noFill/>
                  </a:tcPr>
                </a:tc>
              </a:tr>
              <a:tr h="331787">
                <a:tc>
                  <a:txBody>
                    <a:bodyPr/>
                    <a:lstStyle>
                      <a:lvl1pPr marL="342900" lvl="0" indent="-342900" algn="l" defTabSz="914400" rtl="0" eaLnBrk="1" fontAlgn="base" latinLnBrk="0" hangingPunct="1">
                        <a:lnSpc>
                          <a:spcPct val="100000"/>
                        </a:lnSpc>
                        <a:spcBef>
                          <a:spcPct val="20000"/>
                        </a:spcBef>
                        <a:spcAft>
                          <a:spcPct val="0"/>
                        </a:spcAft>
                        <a:buClr>
                          <a:schemeClr val="accent1"/>
                        </a:buClr>
                        <a:buChar char="§"/>
                        <a:defRPr sz="2800" u="none" kern="1200" baseline="0">
                          <a:solidFill>
                            <a:schemeClr val="tx1"/>
                          </a:solidFill>
                          <a:latin typeface="Arial" panose="020B0604020202020204" pitchFamily="34" charset="0"/>
                          <a:ea typeface="隶书" panose="02010509060101010101" pitchFamily="49" charset="-122"/>
                        </a:defRPr>
                      </a:lvl1pPr>
                      <a:lvl2pPr marL="742950" lvl="1" indent="-285750" algn="l" defTabSz="914400" rtl="0" eaLnBrk="1" fontAlgn="base" latinLnBrk="0" hangingPunct="1">
                        <a:lnSpc>
                          <a:spcPct val="100000"/>
                        </a:lnSpc>
                        <a:spcBef>
                          <a:spcPct val="20000"/>
                        </a:spcBef>
                        <a:spcAft>
                          <a:spcPct val="0"/>
                        </a:spcAft>
                        <a:buClr>
                          <a:srgbClr val="339933"/>
                        </a:buClr>
                        <a:buFont typeface="Wingdings" panose="05000000000000000000" pitchFamily="2" charset="2"/>
                        <a:buChar char="«"/>
                        <a:defRPr sz="2400" b="0" i="0" u="none" kern="1200" baseline="0">
                          <a:solidFill>
                            <a:schemeClr val="tx1"/>
                          </a:solidFill>
                          <a:latin typeface="Arial" panose="020B0604020202020204" pitchFamily="34" charset="0"/>
                          <a:ea typeface="隶书" panose="02010509060101010101" pitchFamily="49" charset="-122"/>
                        </a:defRPr>
                      </a:lvl2pPr>
                      <a:lvl3pPr marL="1143000" lvl="2" indent="-228600" algn="l" defTabSz="914400" rtl="0" eaLnBrk="1" fontAlgn="base" latinLnBrk="0" hangingPunct="1">
                        <a:lnSpc>
                          <a:spcPct val="100000"/>
                        </a:lnSpc>
                        <a:spcBef>
                          <a:spcPct val="20000"/>
                        </a:spcBef>
                        <a:spcAft>
                          <a:spcPct val="0"/>
                        </a:spcAft>
                        <a:buClr>
                          <a:srgbClr val="FF3300"/>
                        </a:buClr>
                        <a:buFont typeface="Wingdings" panose="05000000000000000000" pitchFamily="2" charset="2"/>
                        <a:buChar char="v"/>
                        <a:defRPr sz="2000" b="0" i="0" u="none" kern="1200" baseline="0">
                          <a:solidFill>
                            <a:schemeClr val="tx1"/>
                          </a:solidFill>
                          <a:latin typeface="Arial" panose="020B0604020202020204" pitchFamily="34" charset="0"/>
                          <a:ea typeface="隶书" panose="02010509060101010101" pitchFamily="49" charset="-122"/>
                        </a:defRPr>
                      </a:lvl3pPr>
                      <a:lvl4pPr marL="1600200" lvl="3" indent="-228600" algn="l" defTabSz="914400" rtl="0" eaLnBrk="1" fontAlgn="base" latinLnBrk="0" hangingPunct="1">
                        <a:lnSpc>
                          <a:spcPct val="100000"/>
                        </a:lnSpc>
                        <a:spcBef>
                          <a:spcPct val="20000"/>
                        </a:spcBef>
                        <a:spcAft>
                          <a:spcPct val="0"/>
                        </a:spcAft>
                        <a:buClr>
                          <a:srgbClr val="FFCC00"/>
                        </a:buClr>
                        <a:buFont typeface="Wingdings" panose="05000000000000000000" pitchFamily="2" charset="2"/>
                        <a:buChar char="l"/>
                        <a:defRPr sz="1800" b="0" i="0" u="none" kern="1200" baseline="0">
                          <a:solidFill>
                            <a:schemeClr val="tx1"/>
                          </a:solidFill>
                          <a:latin typeface="Arial" panose="020B0604020202020204" pitchFamily="34" charset="0"/>
                          <a:ea typeface="隶书" panose="02010509060101010101" pitchFamily="49" charset="-122"/>
                        </a:defRPr>
                      </a:lvl4pPr>
                      <a:lvl5pPr marL="2057400" lvl="4" indent="-228600" algn="l" defTabSz="914400" rtl="0" eaLnBrk="1" fontAlgn="base" latinLnBrk="0" hangingPunct="1">
                        <a:lnSpc>
                          <a:spcPct val="100000"/>
                        </a:lnSpc>
                        <a:spcBef>
                          <a:spcPct val="20000"/>
                        </a:spcBef>
                        <a:spcAft>
                          <a:spcPct val="0"/>
                        </a:spcAft>
                        <a:buClr>
                          <a:srgbClr val="FF00FF"/>
                        </a:buClr>
                        <a:buFont typeface="Wingdings" panose="05000000000000000000" pitchFamily="2" charset="2"/>
                        <a:buChar char="u"/>
                        <a:defRPr sz="1800" b="0" i="0" u="none" kern="1200" baseline="0">
                          <a:solidFill>
                            <a:schemeClr val="tx1"/>
                          </a:solidFill>
                          <a:latin typeface="Arial" panose="020B0604020202020204" pitchFamily="34" charset="0"/>
                          <a:ea typeface="隶书" panose="02010509060101010101" pitchFamily="49" charset="-122"/>
                        </a:defRPr>
                      </a:lvl5pPr>
                    </a:lstStyle>
                    <a:p>
                      <a:pPr marL="0" lvl="0" indent="0" algn="ctr">
                        <a:buNone/>
                      </a:pPr>
                      <a:r>
                        <a:rPr lang="en-US" altLang="zh-CN" sz="1800" b="1"/>
                        <a:t>5</a:t>
                      </a:r>
                      <a:endParaRPr lang="zh-CN" altLang="en-US" sz="1800" b="1"/>
                    </a:p>
                  </a:txBody>
                  <a:tcPr marL="0" marR="0" marT="0" marB="0" anchor="ctr" anchorCtr="1">
                    <a:lnL cap="flat">
                      <a:noFill/>
                    </a:lnL>
                    <a:lnR cap="flat">
                      <a:noFill/>
                    </a:lnR>
                    <a:lnT>
                      <a:noFill/>
                    </a:lnT>
                    <a:lnB cap="flat">
                      <a:noFill/>
                    </a:lnB>
                    <a:lnTlToBr>
                      <a:noFill/>
                    </a:lnTlToBr>
                    <a:lnBlToTr>
                      <a:noFill/>
                    </a:lnBlToTr>
                    <a:noFill/>
                  </a:tcPr>
                </a:tc>
              </a:tr>
            </a:tbl>
          </a:graphicData>
        </a:graphic>
      </p:graphicFrame>
      <p:sp>
        <p:nvSpPr>
          <p:cNvPr id="101471" name="文本框 101470"/>
          <p:cNvSpPr txBox="1"/>
          <p:nvPr/>
        </p:nvSpPr>
        <p:spPr>
          <a:xfrm>
            <a:off x="4805363" y="1151515"/>
            <a:ext cx="152400" cy="276860"/>
          </a:xfrm>
          <a:prstGeom prst="rect">
            <a:avLst/>
          </a:prstGeom>
          <a:noFill/>
          <a:ln w="9525">
            <a:noFill/>
          </a:ln>
        </p:spPr>
        <p:txBody>
          <a:bodyPr wrap="none" lIns="0" tIns="0" rIns="0" bIns="0" anchor="t">
            <a:spAutoFit/>
          </a:bodyPr>
          <a:lstStyle/>
          <a:p>
            <a:pPr algn="l">
              <a:lnSpc>
                <a:spcPct val="100000"/>
              </a:lnSpc>
              <a:spcAft>
                <a:spcPct val="0"/>
              </a:spcAft>
            </a:pPr>
            <a:r>
              <a:rPr lang="en-US" altLang="zh-CN">
                <a:latin typeface="Arial" panose="020B0604020202020204" pitchFamily="34" charset="0"/>
                <a:ea typeface="宋体" panose="02010600030101010101" pitchFamily="2" charset="-122"/>
              </a:rPr>
              <a:t>S</a:t>
            </a:r>
            <a:endParaRPr lang="en-US" altLang="zh-CN">
              <a:latin typeface="Arial" panose="020B0604020202020204" pitchFamily="34" charset="0"/>
              <a:ea typeface="宋体" panose="02010600030101010101" pitchFamily="2" charset="-122"/>
            </a:endParaRPr>
          </a:p>
        </p:txBody>
      </p:sp>
      <p:graphicFrame>
        <p:nvGraphicFramePr>
          <p:cNvPr id="101472" name="表格 101471"/>
          <p:cNvGraphicFramePr/>
          <p:nvPr/>
        </p:nvGraphicFramePr>
        <p:xfrm>
          <a:off x="5262563" y="1546802"/>
          <a:ext cx="609600" cy="1828800"/>
        </p:xfrm>
        <a:graphic>
          <a:graphicData uri="http://schemas.openxmlformats.org/drawingml/2006/table">
            <a:tbl>
              <a:tblPr/>
              <a:tblGrid>
                <a:gridCol w="609600"/>
              </a:tblGrid>
              <a:tr h="304800">
                <a:tc>
                  <a:txBody>
                    <a:bodyPr/>
                    <a:lstStyle>
                      <a:lvl1pPr marL="342900" lvl="0" indent="-342900" algn="l" defTabSz="914400" rtl="0" eaLnBrk="1" fontAlgn="base" latinLnBrk="0" hangingPunct="1">
                        <a:lnSpc>
                          <a:spcPct val="100000"/>
                        </a:lnSpc>
                        <a:spcBef>
                          <a:spcPct val="20000"/>
                        </a:spcBef>
                        <a:spcAft>
                          <a:spcPct val="0"/>
                        </a:spcAft>
                        <a:buClr>
                          <a:schemeClr val="accent1"/>
                        </a:buClr>
                        <a:buChar char="§"/>
                        <a:defRPr sz="2800" u="none" kern="1200" baseline="0">
                          <a:solidFill>
                            <a:schemeClr val="tx1"/>
                          </a:solidFill>
                          <a:latin typeface="Arial" panose="020B0604020202020204" pitchFamily="34" charset="0"/>
                          <a:ea typeface="隶书" panose="02010509060101010101" pitchFamily="49" charset="-122"/>
                        </a:defRPr>
                      </a:lvl1pPr>
                      <a:lvl2pPr marL="742950" lvl="1" indent="-285750" algn="l" defTabSz="914400" rtl="0" eaLnBrk="1" fontAlgn="base" latinLnBrk="0" hangingPunct="1">
                        <a:lnSpc>
                          <a:spcPct val="100000"/>
                        </a:lnSpc>
                        <a:spcBef>
                          <a:spcPct val="20000"/>
                        </a:spcBef>
                        <a:spcAft>
                          <a:spcPct val="0"/>
                        </a:spcAft>
                        <a:buClr>
                          <a:srgbClr val="339933"/>
                        </a:buClr>
                        <a:buFont typeface="Wingdings" panose="05000000000000000000" pitchFamily="2" charset="2"/>
                        <a:buChar char="«"/>
                        <a:defRPr sz="2400" b="0" i="0" u="none" kern="1200" baseline="0">
                          <a:solidFill>
                            <a:schemeClr val="tx1"/>
                          </a:solidFill>
                          <a:latin typeface="Arial" panose="020B0604020202020204" pitchFamily="34" charset="0"/>
                          <a:ea typeface="隶书" panose="02010509060101010101" pitchFamily="49" charset="-122"/>
                        </a:defRPr>
                      </a:lvl2pPr>
                      <a:lvl3pPr marL="1143000" lvl="2" indent="-228600" algn="l" defTabSz="914400" rtl="0" eaLnBrk="1" fontAlgn="base" latinLnBrk="0" hangingPunct="1">
                        <a:lnSpc>
                          <a:spcPct val="100000"/>
                        </a:lnSpc>
                        <a:spcBef>
                          <a:spcPct val="20000"/>
                        </a:spcBef>
                        <a:spcAft>
                          <a:spcPct val="0"/>
                        </a:spcAft>
                        <a:buClr>
                          <a:srgbClr val="FF3300"/>
                        </a:buClr>
                        <a:buFont typeface="Wingdings" panose="05000000000000000000" pitchFamily="2" charset="2"/>
                        <a:buChar char="v"/>
                        <a:defRPr sz="2000" b="0" i="0" u="none" kern="1200" baseline="0">
                          <a:solidFill>
                            <a:schemeClr val="tx1"/>
                          </a:solidFill>
                          <a:latin typeface="Arial" panose="020B0604020202020204" pitchFamily="34" charset="0"/>
                          <a:ea typeface="隶书" panose="02010509060101010101" pitchFamily="49" charset="-122"/>
                        </a:defRPr>
                      </a:lvl3pPr>
                      <a:lvl4pPr marL="1600200" lvl="3" indent="-228600" algn="l" defTabSz="914400" rtl="0" eaLnBrk="1" fontAlgn="base" latinLnBrk="0" hangingPunct="1">
                        <a:lnSpc>
                          <a:spcPct val="100000"/>
                        </a:lnSpc>
                        <a:spcBef>
                          <a:spcPct val="20000"/>
                        </a:spcBef>
                        <a:spcAft>
                          <a:spcPct val="0"/>
                        </a:spcAft>
                        <a:buClr>
                          <a:srgbClr val="FFCC00"/>
                        </a:buClr>
                        <a:buFont typeface="Wingdings" panose="05000000000000000000" pitchFamily="2" charset="2"/>
                        <a:buChar char="l"/>
                        <a:defRPr sz="1800" b="0" i="0" u="none" kern="1200" baseline="0">
                          <a:solidFill>
                            <a:schemeClr val="tx1"/>
                          </a:solidFill>
                          <a:latin typeface="Arial" panose="020B0604020202020204" pitchFamily="34" charset="0"/>
                          <a:ea typeface="隶书" panose="02010509060101010101" pitchFamily="49" charset="-122"/>
                        </a:defRPr>
                      </a:lvl4pPr>
                      <a:lvl5pPr marL="2057400" lvl="4" indent="-228600" algn="l" defTabSz="914400" rtl="0" eaLnBrk="1" fontAlgn="base" latinLnBrk="0" hangingPunct="1">
                        <a:lnSpc>
                          <a:spcPct val="100000"/>
                        </a:lnSpc>
                        <a:spcBef>
                          <a:spcPct val="20000"/>
                        </a:spcBef>
                        <a:spcAft>
                          <a:spcPct val="0"/>
                        </a:spcAft>
                        <a:buClr>
                          <a:srgbClr val="FF00FF"/>
                        </a:buClr>
                        <a:buFont typeface="Wingdings" panose="05000000000000000000" pitchFamily="2" charset="2"/>
                        <a:buChar char="u"/>
                        <a:defRPr sz="1800" b="0" i="0" u="none" kern="1200" baseline="0">
                          <a:solidFill>
                            <a:schemeClr val="tx1"/>
                          </a:solidFill>
                          <a:latin typeface="Arial" panose="020B0604020202020204" pitchFamily="34" charset="0"/>
                          <a:ea typeface="隶书" panose="02010509060101010101" pitchFamily="49" charset="-122"/>
                        </a:defRPr>
                      </a:lvl5pPr>
                    </a:lstStyle>
                    <a:p>
                      <a:pPr marL="0" lvl="0" indent="0" algn="ctr">
                        <a:buNone/>
                      </a:pPr>
                      <a:r>
                        <a:rPr lang="en-US" altLang="zh-CN" sz="2000"/>
                        <a:t>0</a:t>
                      </a:r>
                      <a:endParaRPr lang="zh-CN" altLang="en-US" sz="2000"/>
                    </a:p>
                  </a:txBody>
                  <a:tcPr marL="0" marR="0" marT="0" marB="0" anchor="ctr" anchorCtr="1">
                    <a:lnL w="28575" cap="flat" cmpd="sng">
                      <a:solidFill>
                        <a:schemeClr val="tx1"/>
                      </a:solidFill>
                      <a:prstDash val="solid"/>
                      <a:miter/>
                      <a:headEnd type="none" w="med" len="med"/>
                      <a:tailEnd type="none" w="med" len="med"/>
                    </a:lnL>
                    <a:lnR w="28575" cap="flat" cmpd="sng">
                      <a:solidFill>
                        <a:schemeClr val="tx1"/>
                      </a:solidFill>
                      <a:prstDash val="solid"/>
                      <a:miter/>
                      <a:headEnd type="none" w="med" len="med"/>
                      <a:tailEnd type="none" w="med" len="med"/>
                    </a:lnR>
                    <a:lnT w="28575"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noFill/>
                  </a:tcPr>
                </a:tc>
              </a:tr>
              <a:tr h="304800">
                <a:tc>
                  <a:txBody>
                    <a:bodyPr/>
                    <a:lstStyle>
                      <a:lvl1pPr marL="342900" lvl="0" indent="-342900" algn="l" defTabSz="914400" rtl="0" eaLnBrk="1" fontAlgn="base" latinLnBrk="0" hangingPunct="1">
                        <a:lnSpc>
                          <a:spcPct val="100000"/>
                        </a:lnSpc>
                        <a:spcBef>
                          <a:spcPct val="20000"/>
                        </a:spcBef>
                        <a:spcAft>
                          <a:spcPct val="0"/>
                        </a:spcAft>
                        <a:buClr>
                          <a:schemeClr val="accent1"/>
                        </a:buClr>
                        <a:buChar char="§"/>
                        <a:defRPr sz="2800" u="none" kern="1200" baseline="0">
                          <a:solidFill>
                            <a:schemeClr val="tx1"/>
                          </a:solidFill>
                          <a:latin typeface="Arial" panose="020B0604020202020204" pitchFamily="34" charset="0"/>
                          <a:ea typeface="隶书" panose="02010509060101010101" pitchFamily="49" charset="-122"/>
                        </a:defRPr>
                      </a:lvl1pPr>
                      <a:lvl2pPr marL="742950" lvl="1" indent="-285750" algn="l" defTabSz="914400" rtl="0" eaLnBrk="1" fontAlgn="base" latinLnBrk="0" hangingPunct="1">
                        <a:lnSpc>
                          <a:spcPct val="100000"/>
                        </a:lnSpc>
                        <a:spcBef>
                          <a:spcPct val="20000"/>
                        </a:spcBef>
                        <a:spcAft>
                          <a:spcPct val="0"/>
                        </a:spcAft>
                        <a:buClr>
                          <a:srgbClr val="339933"/>
                        </a:buClr>
                        <a:buFont typeface="Wingdings" panose="05000000000000000000" pitchFamily="2" charset="2"/>
                        <a:buChar char="«"/>
                        <a:defRPr sz="2400" b="0" i="0" u="none" kern="1200" baseline="0">
                          <a:solidFill>
                            <a:schemeClr val="tx1"/>
                          </a:solidFill>
                          <a:latin typeface="Arial" panose="020B0604020202020204" pitchFamily="34" charset="0"/>
                          <a:ea typeface="隶书" panose="02010509060101010101" pitchFamily="49" charset="-122"/>
                        </a:defRPr>
                      </a:lvl2pPr>
                      <a:lvl3pPr marL="1143000" lvl="2" indent="-228600" algn="l" defTabSz="914400" rtl="0" eaLnBrk="1" fontAlgn="base" latinLnBrk="0" hangingPunct="1">
                        <a:lnSpc>
                          <a:spcPct val="100000"/>
                        </a:lnSpc>
                        <a:spcBef>
                          <a:spcPct val="20000"/>
                        </a:spcBef>
                        <a:spcAft>
                          <a:spcPct val="0"/>
                        </a:spcAft>
                        <a:buClr>
                          <a:srgbClr val="FF3300"/>
                        </a:buClr>
                        <a:buFont typeface="Wingdings" panose="05000000000000000000" pitchFamily="2" charset="2"/>
                        <a:buChar char="v"/>
                        <a:defRPr sz="2000" b="0" i="0" u="none" kern="1200" baseline="0">
                          <a:solidFill>
                            <a:schemeClr val="tx1"/>
                          </a:solidFill>
                          <a:latin typeface="Arial" panose="020B0604020202020204" pitchFamily="34" charset="0"/>
                          <a:ea typeface="隶书" panose="02010509060101010101" pitchFamily="49" charset="-122"/>
                        </a:defRPr>
                      </a:lvl3pPr>
                      <a:lvl4pPr marL="1600200" lvl="3" indent="-228600" algn="l" defTabSz="914400" rtl="0" eaLnBrk="1" fontAlgn="base" latinLnBrk="0" hangingPunct="1">
                        <a:lnSpc>
                          <a:spcPct val="100000"/>
                        </a:lnSpc>
                        <a:spcBef>
                          <a:spcPct val="20000"/>
                        </a:spcBef>
                        <a:spcAft>
                          <a:spcPct val="0"/>
                        </a:spcAft>
                        <a:buClr>
                          <a:srgbClr val="FFCC00"/>
                        </a:buClr>
                        <a:buFont typeface="Wingdings" panose="05000000000000000000" pitchFamily="2" charset="2"/>
                        <a:buChar char="l"/>
                        <a:defRPr sz="1800" b="0" i="0" u="none" kern="1200" baseline="0">
                          <a:solidFill>
                            <a:schemeClr val="tx1"/>
                          </a:solidFill>
                          <a:latin typeface="Arial" panose="020B0604020202020204" pitchFamily="34" charset="0"/>
                          <a:ea typeface="隶书" panose="02010509060101010101" pitchFamily="49" charset="-122"/>
                        </a:defRPr>
                      </a:lvl4pPr>
                      <a:lvl5pPr marL="2057400" lvl="4" indent="-228600" algn="l" defTabSz="914400" rtl="0" eaLnBrk="1" fontAlgn="base" latinLnBrk="0" hangingPunct="1">
                        <a:lnSpc>
                          <a:spcPct val="100000"/>
                        </a:lnSpc>
                        <a:spcBef>
                          <a:spcPct val="20000"/>
                        </a:spcBef>
                        <a:spcAft>
                          <a:spcPct val="0"/>
                        </a:spcAft>
                        <a:buClr>
                          <a:srgbClr val="FF00FF"/>
                        </a:buClr>
                        <a:buFont typeface="Wingdings" panose="05000000000000000000" pitchFamily="2" charset="2"/>
                        <a:buChar char="u"/>
                        <a:defRPr sz="1800" b="0" i="0" u="none" kern="1200" baseline="0">
                          <a:solidFill>
                            <a:schemeClr val="tx1"/>
                          </a:solidFill>
                          <a:latin typeface="Arial" panose="020B0604020202020204" pitchFamily="34" charset="0"/>
                          <a:ea typeface="隶书" panose="02010509060101010101" pitchFamily="49" charset="-122"/>
                        </a:defRPr>
                      </a:lvl5pPr>
                    </a:lstStyle>
                    <a:p>
                      <a:pPr marL="0" lvl="0" indent="0" algn="ctr">
                        <a:buNone/>
                      </a:pPr>
                      <a:r>
                        <a:rPr lang="en-US" altLang="zh-CN" sz="2000" b="1">
                          <a:solidFill>
                            <a:srgbClr val="0000FF"/>
                          </a:solidFill>
                          <a:effectLst>
                            <a:outerShdw blurRad="38100" dist="38100" dir="2700000">
                              <a:srgbClr val="C0C0C0"/>
                            </a:outerShdw>
                          </a:effectLst>
                        </a:rPr>
                        <a:t>20</a:t>
                      </a:r>
                      <a:endParaRPr lang="zh-CN" altLang="en-US" sz="2000" b="1">
                        <a:solidFill>
                          <a:srgbClr val="0000FF"/>
                        </a:solidFill>
                        <a:effectLst>
                          <a:outerShdw blurRad="38100" dist="38100" dir="2700000">
                            <a:srgbClr val="C0C0C0"/>
                          </a:outerShdw>
                        </a:effectLst>
                      </a:endParaRPr>
                    </a:p>
                  </a:txBody>
                  <a:tcPr marL="0" marR="0" marT="0" marB="0" anchor="ctr" anchorCtr="1">
                    <a:lnL w="28575" cap="flat" cmpd="sng">
                      <a:solidFill>
                        <a:schemeClr val="tx1"/>
                      </a:solidFill>
                      <a:prstDash val="solid"/>
                      <a:miter/>
                      <a:headEnd type="none" w="med" len="med"/>
                      <a:tailEnd type="none" w="med" len="med"/>
                    </a:lnL>
                    <a:lnR w="28575"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noFill/>
                  </a:tcPr>
                </a:tc>
              </a:tr>
              <a:tr h="304800">
                <a:tc>
                  <a:txBody>
                    <a:bodyPr/>
                    <a:lstStyle>
                      <a:lvl1pPr marL="342900" lvl="0" indent="-342900" algn="l" defTabSz="914400" rtl="0" eaLnBrk="1" fontAlgn="base" latinLnBrk="0" hangingPunct="1">
                        <a:lnSpc>
                          <a:spcPct val="100000"/>
                        </a:lnSpc>
                        <a:spcBef>
                          <a:spcPct val="20000"/>
                        </a:spcBef>
                        <a:spcAft>
                          <a:spcPct val="0"/>
                        </a:spcAft>
                        <a:buClr>
                          <a:schemeClr val="accent1"/>
                        </a:buClr>
                        <a:buChar char="§"/>
                        <a:defRPr sz="2800" u="none" kern="1200" baseline="0">
                          <a:solidFill>
                            <a:schemeClr val="tx1"/>
                          </a:solidFill>
                          <a:latin typeface="Arial" panose="020B0604020202020204" pitchFamily="34" charset="0"/>
                          <a:ea typeface="隶书" panose="02010509060101010101" pitchFamily="49" charset="-122"/>
                        </a:defRPr>
                      </a:lvl1pPr>
                      <a:lvl2pPr marL="742950" lvl="1" indent="-285750" algn="l" defTabSz="914400" rtl="0" eaLnBrk="1" fontAlgn="base" latinLnBrk="0" hangingPunct="1">
                        <a:lnSpc>
                          <a:spcPct val="100000"/>
                        </a:lnSpc>
                        <a:spcBef>
                          <a:spcPct val="20000"/>
                        </a:spcBef>
                        <a:spcAft>
                          <a:spcPct val="0"/>
                        </a:spcAft>
                        <a:buClr>
                          <a:srgbClr val="339933"/>
                        </a:buClr>
                        <a:buFont typeface="Wingdings" panose="05000000000000000000" pitchFamily="2" charset="2"/>
                        <a:buChar char="«"/>
                        <a:defRPr sz="2400" b="0" i="0" u="none" kern="1200" baseline="0">
                          <a:solidFill>
                            <a:schemeClr val="tx1"/>
                          </a:solidFill>
                          <a:latin typeface="Arial" panose="020B0604020202020204" pitchFamily="34" charset="0"/>
                          <a:ea typeface="隶书" panose="02010509060101010101" pitchFamily="49" charset="-122"/>
                        </a:defRPr>
                      </a:lvl2pPr>
                      <a:lvl3pPr marL="1143000" lvl="2" indent="-228600" algn="l" defTabSz="914400" rtl="0" eaLnBrk="1" fontAlgn="base" latinLnBrk="0" hangingPunct="1">
                        <a:lnSpc>
                          <a:spcPct val="100000"/>
                        </a:lnSpc>
                        <a:spcBef>
                          <a:spcPct val="20000"/>
                        </a:spcBef>
                        <a:spcAft>
                          <a:spcPct val="0"/>
                        </a:spcAft>
                        <a:buClr>
                          <a:srgbClr val="FF3300"/>
                        </a:buClr>
                        <a:buFont typeface="Wingdings" panose="05000000000000000000" pitchFamily="2" charset="2"/>
                        <a:buChar char="v"/>
                        <a:defRPr sz="2000" b="0" i="0" u="none" kern="1200" baseline="0">
                          <a:solidFill>
                            <a:schemeClr val="tx1"/>
                          </a:solidFill>
                          <a:latin typeface="Arial" panose="020B0604020202020204" pitchFamily="34" charset="0"/>
                          <a:ea typeface="隶书" panose="02010509060101010101" pitchFamily="49" charset="-122"/>
                        </a:defRPr>
                      </a:lvl3pPr>
                      <a:lvl4pPr marL="1600200" lvl="3" indent="-228600" algn="l" defTabSz="914400" rtl="0" eaLnBrk="1" fontAlgn="base" latinLnBrk="0" hangingPunct="1">
                        <a:lnSpc>
                          <a:spcPct val="100000"/>
                        </a:lnSpc>
                        <a:spcBef>
                          <a:spcPct val="20000"/>
                        </a:spcBef>
                        <a:spcAft>
                          <a:spcPct val="0"/>
                        </a:spcAft>
                        <a:buClr>
                          <a:srgbClr val="FFCC00"/>
                        </a:buClr>
                        <a:buFont typeface="Wingdings" panose="05000000000000000000" pitchFamily="2" charset="2"/>
                        <a:buChar char="l"/>
                        <a:defRPr sz="1800" b="0" i="0" u="none" kern="1200" baseline="0">
                          <a:solidFill>
                            <a:schemeClr val="tx1"/>
                          </a:solidFill>
                          <a:latin typeface="Arial" panose="020B0604020202020204" pitchFamily="34" charset="0"/>
                          <a:ea typeface="隶书" panose="02010509060101010101" pitchFamily="49" charset="-122"/>
                        </a:defRPr>
                      </a:lvl4pPr>
                      <a:lvl5pPr marL="2057400" lvl="4" indent="-228600" algn="l" defTabSz="914400" rtl="0" eaLnBrk="1" fontAlgn="base" latinLnBrk="0" hangingPunct="1">
                        <a:lnSpc>
                          <a:spcPct val="100000"/>
                        </a:lnSpc>
                        <a:spcBef>
                          <a:spcPct val="20000"/>
                        </a:spcBef>
                        <a:spcAft>
                          <a:spcPct val="0"/>
                        </a:spcAft>
                        <a:buClr>
                          <a:srgbClr val="FF00FF"/>
                        </a:buClr>
                        <a:buFont typeface="Wingdings" panose="05000000000000000000" pitchFamily="2" charset="2"/>
                        <a:buChar char="u"/>
                        <a:defRPr sz="1800" b="0" i="0" u="none" kern="1200" baseline="0">
                          <a:solidFill>
                            <a:schemeClr val="tx1"/>
                          </a:solidFill>
                          <a:latin typeface="Arial" panose="020B0604020202020204" pitchFamily="34" charset="0"/>
                          <a:ea typeface="隶书" panose="02010509060101010101" pitchFamily="49" charset="-122"/>
                        </a:defRPr>
                      </a:lvl5pPr>
                    </a:lstStyle>
                    <a:p>
                      <a:pPr marL="0" lvl="0" indent="0" algn="ctr">
                        <a:buNone/>
                      </a:pPr>
                      <a:r>
                        <a:rPr lang="en-US" altLang="zh-CN" sz="2000" b="1" i="1">
                          <a:solidFill>
                            <a:srgbClr val="008000"/>
                          </a:solidFill>
                          <a:effectLst>
                            <a:outerShdw blurRad="38100" dist="38100" dir="2700000">
                              <a:srgbClr val="C0C0C0"/>
                            </a:outerShdw>
                          </a:effectLst>
                        </a:rPr>
                        <a:t>5</a:t>
                      </a:r>
                      <a:endParaRPr lang="zh-CN" altLang="en-US" sz="2000" b="1" i="1">
                        <a:solidFill>
                          <a:srgbClr val="008000"/>
                        </a:solidFill>
                        <a:effectLst>
                          <a:outerShdw blurRad="38100" dist="38100" dir="2700000">
                            <a:srgbClr val="C0C0C0"/>
                          </a:outerShdw>
                        </a:effectLst>
                      </a:endParaRPr>
                    </a:p>
                  </a:txBody>
                  <a:tcPr marL="0" marR="0" marT="0" marB="0" anchor="ctr" anchorCtr="1">
                    <a:lnL w="28575" cap="flat" cmpd="sng">
                      <a:solidFill>
                        <a:schemeClr val="tx1"/>
                      </a:solidFill>
                      <a:prstDash val="solid"/>
                      <a:miter/>
                      <a:headEnd type="none" w="med" len="med"/>
                      <a:tailEnd type="none" w="med" len="med"/>
                    </a:lnL>
                    <a:lnR w="28575"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noFill/>
                  </a:tcPr>
                </a:tc>
              </a:tr>
              <a:tr h="304800">
                <a:tc>
                  <a:txBody>
                    <a:bodyPr/>
                    <a:lstStyle>
                      <a:lvl1pPr marL="342900" lvl="0" indent="-342900" algn="l" defTabSz="914400" rtl="0" eaLnBrk="1" fontAlgn="base" latinLnBrk="0" hangingPunct="1">
                        <a:lnSpc>
                          <a:spcPct val="100000"/>
                        </a:lnSpc>
                        <a:spcBef>
                          <a:spcPct val="20000"/>
                        </a:spcBef>
                        <a:spcAft>
                          <a:spcPct val="0"/>
                        </a:spcAft>
                        <a:buClr>
                          <a:schemeClr val="accent1"/>
                        </a:buClr>
                        <a:buChar char="§"/>
                        <a:defRPr sz="2800" u="none" kern="1200" baseline="0">
                          <a:solidFill>
                            <a:schemeClr val="tx1"/>
                          </a:solidFill>
                          <a:latin typeface="Arial" panose="020B0604020202020204" pitchFamily="34" charset="0"/>
                          <a:ea typeface="隶书" panose="02010509060101010101" pitchFamily="49" charset="-122"/>
                        </a:defRPr>
                      </a:lvl1pPr>
                      <a:lvl2pPr marL="742950" lvl="1" indent="-285750" algn="l" defTabSz="914400" rtl="0" eaLnBrk="1" fontAlgn="base" latinLnBrk="0" hangingPunct="1">
                        <a:lnSpc>
                          <a:spcPct val="100000"/>
                        </a:lnSpc>
                        <a:spcBef>
                          <a:spcPct val="20000"/>
                        </a:spcBef>
                        <a:spcAft>
                          <a:spcPct val="0"/>
                        </a:spcAft>
                        <a:buClr>
                          <a:srgbClr val="339933"/>
                        </a:buClr>
                        <a:buFont typeface="Wingdings" panose="05000000000000000000" pitchFamily="2" charset="2"/>
                        <a:buChar char="«"/>
                        <a:defRPr sz="2400" b="0" i="0" u="none" kern="1200" baseline="0">
                          <a:solidFill>
                            <a:schemeClr val="tx1"/>
                          </a:solidFill>
                          <a:latin typeface="Arial" panose="020B0604020202020204" pitchFamily="34" charset="0"/>
                          <a:ea typeface="隶书" panose="02010509060101010101" pitchFamily="49" charset="-122"/>
                        </a:defRPr>
                      </a:lvl2pPr>
                      <a:lvl3pPr marL="1143000" lvl="2" indent="-228600" algn="l" defTabSz="914400" rtl="0" eaLnBrk="1" fontAlgn="base" latinLnBrk="0" hangingPunct="1">
                        <a:lnSpc>
                          <a:spcPct val="100000"/>
                        </a:lnSpc>
                        <a:spcBef>
                          <a:spcPct val="20000"/>
                        </a:spcBef>
                        <a:spcAft>
                          <a:spcPct val="0"/>
                        </a:spcAft>
                        <a:buClr>
                          <a:srgbClr val="FF3300"/>
                        </a:buClr>
                        <a:buFont typeface="Wingdings" panose="05000000000000000000" pitchFamily="2" charset="2"/>
                        <a:buChar char="v"/>
                        <a:defRPr sz="2000" b="0" i="0" u="none" kern="1200" baseline="0">
                          <a:solidFill>
                            <a:schemeClr val="tx1"/>
                          </a:solidFill>
                          <a:latin typeface="Arial" panose="020B0604020202020204" pitchFamily="34" charset="0"/>
                          <a:ea typeface="隶书" panose="02010509060101010101" pitchFamily="49" charset="-122"/>
                        </a:defRPr>
                      </a:lvl3pPr>
                      <a:lvl4pPr marL="1600200" lvl="3" indent="-228600" algn="l" defTabSz="914400" rtl="0" eaLnBrk="1" fontAlgn="base" latinLnBrk="0" hangingPunct="1">
                        <a:lnSpc>
                          <a:spcPct val="100000"/>
                        </a:lnSpc>
                        <a:spcBef>
                          <a:spcPct val="20000"/>
                        </a:spcBef>
                        <a:spcAft>
                          <a:spcPct val="0"/>
                        </a:spcAft>
                        <a:buClr>
                          <a:srgbClr val="FFCC00"/>
                        </a:buClr>
                        <a:buFont typeface="Wingdings" panose="05000000000000000000" pitchFamily="2" charset="2"/>
                        <a:buChar char="l"/>
                        <a:defRPr sz="1800" b="0" i="0" u="none" kern="1200" baseline="0">
                          <a:solidFill>
                            <a:schemeClr val="tx1"/>
                          </a:solidFill>
                          <a:latin typeface="Arial" panose="020B0604020202020204" pitchFamily="34" charset="0"/>
                          <a:ea typeface="隶书" panose="02010509060101010101" pitchFamily="49" charset="-122"/>
                        </a:defRPr>
                      </a:lvl4pPr>
                      <a:lvl5pPr marL="2057400" lvl="4" indent="-228600" algn="l" defTabSz="914400" rtl="0" eaLnBrk="1" fontAlgn="base" latinLnBrk="0" hangingPunct="1">
                        <a:lnSpc>
                          <a:spcPct val="100000"/>
                        </a:lnSpc>
                        <a:spcBef>
                          <a:spcPct val="20000"/>
                        </a:spcBef>
                        <a:spcAft>
                          <a:spcPct val="0"/>
                        </a:spcAft>
                        <a:buClr>
                          <a:srgbClr val="FF00FF"/>
                        </a:buClr>
                        <a:buFont typeface="Wingdings" panose="05000000000000000000" pitchFamily="2" charset="2"/>
                        <a:buChar char="u"/>
                        <a:defRPr sz="1800" b="0" i="0" u="none" kern="1200" baseline="0">
                          <a:solidFill>
                            <a:schemeClr val="tx1"/>
                          </a:solidFill>
                          <a:latin typeface="Arial" panose="020B0604020202020204" pitchFamily="34" charset="0"/>
                          <a:ea typeface="隶书" panose="02010509060101010101" pitchFamily="49" charset="-122"/>
                        </a:defRPr>
                      </a:lvl5pPr>
                    </a:lstStyle>
                    <a:p>
                      <a:pPr marL="0" lvl="0" indent="0" algn="ctr">
                        <a:buNone/>
                      </a:pPr>
                      <a:r>
                        <a:rPr lang="en-US" altLang="zh-CN" sz="2000"/>
                        <a:t>30</a:t>
                      </a:r>
                      <a:endParaRPr lang="zh-CN" altLang="en-US" sz="2000"/>
                    </a:p>
                  </a:txBody>
                  <a:tcPr marL="0" marR="0" marT="0" marB="0" anchor="ctr" anchorCtr="1">
                    <a:lnL w="28575" cap="flat" cmpd="sng">
                      <a:solidFill>
                        <a:schemeClr val="tx1"/>
                      </a:solidFill>
                      <a:prstDash val="solid"/>
                      <a:miter/>
                      <a:headEnd type="none" w="med" len="med"/>
                      <a:tailEnd type="none" w="med" len="med"/>
                    </a:lnL>
                    <a:lnR w="28575"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noFill/>
                  </a:tcPr>
                </a:tc>
              </a:tr>
              <a:tr h="304800">
                <a:tc>
                  <a:txBody>
                    <a:bodyPr/>
                    <a:lstStyle>
                      <a:lvl1pPr marL="342900" lvl="0" indent="-342900" algn="l" defTabSz="914400" rtl="0" eaLnBrk="1" fontAlgn="base" latinLnBrk="0" hangingPunct="1">
                        <a:lnSpc>
                          <a:spcPct val="100000"/>
                        </a:lnSpc>
                        <a:spcBef>
                          <a:spcPct val="20000"/>
                        </a:spcBef>
                        <a:spcAft>
                          <a:spcPct val="0"/>
                        </a:spcAft>
                        <a:buClr>
                          <a:schemeClr val="accent1"/>
                        </a:buClr>
                        <a:buChar char="§"/>
                        <a:defRPr sz="2800" u="none" kern="1200" baseline="0">
                          <a:solidFill>
                            <a:schemeClr val="tx1"/>
                          </a:solidFill>
                          <a:latin typeface="Arial" panose="020B0604020202020204" pitchFamily="34" charset="0"/>
                          <a:ea typeface="隶书" panose="02010509060101010101" pitchFamily="49" charset="-122"/>
                        </a:defRPr>
                      </a:lvl1pPr>
                      <a:lvl2pPr marL="742950" lvl="1" indent="-285750" algn="l" defTabSz="914400" rtl="0" eaLnBrk="1" fontAlgn="base" latinLnBrk="0" hangingPunct="1">
                        <a:lnSpc>
                          <a:spcPct val="100000"/>
                        </a:lnSpc>
                        <a:spcBef>
                          <a:spcPct val="20000"/>
                        </a:spcBef>
                        <a:spcAft>
                          <a:spcPct val="0"/>
                        </a:spcAft>
                        <a:buClr>
                          <a:srgbClr val="339933"/>
                        </a:buClr>
                        <a:buFont typeface="Wingdings" panose="05000000000000000000" pitchFamily="2" charset="2"/>
                        <a:buChar char="«"/>
                        <a:defRPr sz="2400" b="0" i="0" u="none" kern="1200" baseline="0">
                          <a:solidFill>
                            <a:schemeClr val="tx1"/>
                          </a:solidFill>
                          <a:latin typeface="Arial" panose="020B0604020202020204" pitchFamily="34" charset="0"/>
                          <a:ea typeface="隶书" panose="02010509060101010101" pitchFamily="49" charset="-122"/>
                        </a:defRPr>
                      </a:lvl2pPr>
                      <a:lvl3pPr marL="1143000" lvl="2" indent="-228600" algn="l" defTabSz="914400" rtl="0" eaLnBrk="1" fontAlgn="base" latinLnBrk="0" hangingPunct="1">
                        <a:lnSpc>
                          <a:spcPct val="100000"/>
                        </a:lnSpc>
                        <a:spcBef>
                          <a:spcPct val="20000"/>
                        </a:spcBef>
                        <a:spcAft>
                          <a:spcPct val="0"/>
                        </a:spcAft>
                        <a:buClr>
                          <a:srgbClr val="FF3300"/>
                        </a:buClr>
                        <a:buFont typeface="Wingdings" panose="05000000000000000000" pitchFamily="2" charset="2"/>
                        <a:buChar char="v"/>
                        <a:defRPr sz="2000" b="0" i="0" u="none" kern="1200" baseline="0">
                          <a:solidFill>
                            <a:schemeClr val="tx1"/>
                          </a:solidFill>
                          <a:latin typeface="Arial" panose="020B0604020202020204" pitchFamily="34" charset="0"/>
                          <a:ea typeface="隶书" panose="02010509060101010101" pitchFamily="49" charset="-122"/>
                        </a:defRPr>
                      </a:lvl3pPr>
                      <a:lvl4pPr marL="1600200" lvl="3" indent="-228600" algn="l" defTabSz="914400" rtl="0" eaLnBrk="1" fontAlgn="base" latinLnBrk="0" hangingPunct="1">
                        <a:lnSpc>
                          <a:spcPct val="100000"/>
                        </a:lnSpc>
                        <a:spcBef>
                          <a:spcPct val="20000"/>
                        </a:spcBef>
                        <a:spcAft>
                          <a:spcPct val="0"/>
                        </a:spcAft>
                        <a:buClr>
                          <a:srgbClr val="FFCC00"/>
                        </a:buClr>
                        <a:buFont typeface="Wingdings" panose="05000000000000000000" pitchFamily="2" charset="2"/>
                        <a:buChar char="l"/>
                        <a:defRPr sz="1800" b="0" i="0" u="none" kern="1200" baseline="0">
                          <a:solidFill>
                            <a:schemeClr val="tx1"/>
                          </a:solidFill>
                          <a:latin typeface="Arial" panose="020B0604020202020204" pitchFamily="34" charset="0"/>
                          <a:ea typeface="隶书" panose="02010509060101010101" pitchFamily="49" charset="-122"/>
                        </a:defRPr>
                      </a:lvl4pPr>
                      <a:lvl5pPr marL="2057400" lvl="4" indent="-228600" algn="l" defTabSz="914400" rtl="0" eaLnBrk="1" fontAlgn="base" latinLnBrk="0" hangingPunct="1">
                        <a:lnSpc>
                          <a:spcPct val="100000"/>
                        </a:lnSpc>
                        <a:spcBef>
                          <a:spcPct val="20000"/>
                        </a:spcBef>
                        <a:spcAft>
                          <a:spcPct val="0"/>
                        </a:spcAft>
                        <a:buClr>
                          <a:srgbClr val="FF00FF"/>
                        </a:buClr>
                        <a:buFont typeface="Wingdings" panose="05000000000000000000" pitchFamily="2" charset="2"/>
                        <a:buChar char="u"/>
                        <a:defRPr sz="1800" b="0" i="0" u="none" kern="1200" baseline="0">
                          <a:solidFill>
                            <a:schemeClr val="tx1"/>
                          </a:solidFill>
                          <a:latin typeface="Arial" panose="020B0604020202020204" pitchFamily="34" charset="0"/>
                          <a:ea typeface="隶书" panose="02010509060101010101" pitchFamily="49" charset="-122"/>
                        </a:defRPr>
                      </a:lvl5pPr>
                    </a:lstStyle>
                    <a:p>
                      <a:pPr marL="0" lvl="0" indent="0" algn="ctr">
                        <a:buNone/>
                      </a:pPr>
                      <a:r>
                        <a:rPr lang="en-US" altLang="zh-CN" sz="2000"/>
                        <a:t>∞</a:t>
                      </a:r>
                      <a:endParaRPr lang="zh-CN" altLang="en-US" sz="2000"/>
                    </a:p>
                  </a:txBody>
                  <a:tcPr marL="0" marR="0" marT="0" marB="0" anchor="ctr" anchorCtr="1">
                    <a:lnL w="28575" cap="flat" cmpd="sng">
                      <a:solidFill>
                        <a:schemeClr val="tx1"/>
                      </a:solidFill>
                      <a:prstDash val="solid"/>
                      <a:miter/>
                      <a:headEnd type="none" w="med" len="med"/>
                      <a:tailEnd type="none" w="med" len="med"/>
                    </a:lnL>
                    <a:lnR w="28575"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noFill/>
                  </a:tcPr>
                </a:tc>
              </a:tr>
              <a:tr h="304800">
                <a:tc>
                  <a:txBody>
                    <a:bodyPr/>
                    <a:lstStyle>
                      <a:lvl1pPr marL="342900" lvl="0" indent="-342900" algn="l" defTabSz="914400" rtl="0" eaLnBrk="1" fontAlgn="base" latinLnBrk="0" hangingPunct="1">
                        <a:lnSpc>
                          <a:spcPct val="100000"/>
                        </a:lnSpc>
                        <a:spcBef>
                          <a:spcPct val="20000"/>
                        </a:spcBef>
                        <a:spcAft>
                          <a:spcPct val="0"/>
                        </a:spcAft>
                        <a:buClr>
                          <a:schemeClr val="accent1"/>
                        </a:buClr>
                        <a:buChar char="§"/>
                        <a:defRPr sz="2800" u="none" kern="1200" baseline="0">
                          <a:solidFill>
                            <a:schemeClr val="tx1"/>
                          </a:solidFill>
                          <a:latin typeface="Arial" panose="020B0604020202020204" pitchFamily="34" charset="0"/>
                          <a:ea typeface="隶书" panose="02010509060101010101" pitchFamily="49" charset="-122"/>
                        </a:defRPr>
                      </a:lvl1pPr>
                      <a:lvl2pPr marL="742950" lvl="1" indent="-285750" algn="l" defTabSz="914400" rtl="0" eaLnBrk="1" fontAlgn="base" latinLnBrk="0" hangingPunct="1">
                        <a:lnSpc>
                          <a:spcPct val="100000"/>
                        </a:lnSpc>
                        <a:spcBef>
                          <a:spcPct val="20000"/>
                        </a:spcBef>
                        <a:spcAft>
                          <a:spcPct val="0"/>
                        </a:spcAft>
                        <a:buClr>
                          <a:srgbClr val="339933"/>
                        </a:buClr>
                        <a:buFont typeface="Wingdings" panose="05000000000000000000" pitchFamily="2" charset="2"/>
                        <a:buChar char="«"/>
                        <a:defRPr sz="2400" b="0" i="0" u="none" kern="1200" baseline="0">
                          <a:solidFill>
                            <a:schemeClr val="tx1"/>
                          </a:solidFill>
                          <a:latin typeface="Arial" panose="020B0604020202020204" pitchFamily="34" charset="0"/>
                          <a:ea typeface="隶书" panose="02010509060101010101" pitchFamily="49" charset="-122"/>
                        </a:defRPr>
                      </a:lvl2pPr>
                      <a:lvl3pPr marL="1143000" lvl="2" indent="-228600" algn="l" defTabSz="914400" rtl="0" eaLnBrk="1" fontAlgn="base" latinLnBrk="0" hangingPunct="1">
                        <a:lnSpc>
                          <a:spcPct val="100000"/>
                        </a:lnSpc>
                        <a:spcBef>
                          <a:spcPct val="20000"/>
                        </a:spcBef>
                        <a:spcAft>
                          <a:spcPct val="0"/>
                        </a:spcAft>
                        <a:buClr>
                          <a:srgbClr val="FF3300"/>
                        </a:buClr>
                        <a:buFont typeface="Wingdings" panose="05000000000000000000" pitchFamily="2" charset="2"/>
                        <a:buChar char="v"/>
                        <a:defRPr sz="2000" b="0" i="0" u="none" kern="1200" baseline="0">
                          <a:solidFill>
                            <a:schemeClr val="tx1"/>
                          </a:solidFill>
                          <a:latin typeface="Arial" panose="020B0604020202020204" pitchFamily="34" charset="0"/>
                          <a:ea typeface="隶书" panose="02010509060101010101" pitchFamily="49" charset="-122"/>
                        </a:defRPr>
                      </a:lvl3pPr>
                      <a:lvl4pPr marL="1600200" lvl="3" indent="-228600" algn="l" defTabSz="914400" rtl="0" eaLnBrk="1" fontAlgn="base" latinLnBrk="0" hangingPunct="1">
                        <a:lnSpc>
                          <a:spcPct val="100000"/>
                        </a:lnSpc>
                        <a:spcBef>
                          <a:spcPct val="20000"/>
                        </a:spcBef>
                        <a:spcAft>
                          <a:spcPct val="0"/>
                        </a:spcAft>
                        <a:buClr>
                          <a:srgbClr val="FFCC00"/>
                        </a:buClr>
                        <a:buFont typeface="Wingdings" panose="05000000000000000000" pitchFamily="2" charset="2"/>
                        <a:buChar char="l"/>
                        <a:defRPr sz="1800" b="0" i="0" u="none" kern="1200" baseline="0">
                          <a:solidFill>
                            <a:schemeClr val="tx1"/>
                          </a:solidFill>
                          <a:latin typeface="Arial" panose="020B0604020202020204" pitchFamily="34" charset="0"/>
                          <a:ea typeface="隶书" panose="02010509060101010101" pitchFamily="49" charset="-122"/>
                        </a:defRPr>
                      </a:lvl4pPr>
                      <a:lvl5pPr marL="2057400" lvl="4" indent="-228600" algn="l" defTabSz="914400" rtl="0" eaLnBrk="1" fontAlgn="base" latinLnBrk="0" hangingPunct="1">
                        <a:lnSpc>
                          <a:spcPct val="100000"/>
                        </a:lnSpc>
                        <a:spcBef>
                          <a:spcPct val="20000"/>
                        </a:spcBef>
                        <a:spcAft>
                          <a:spcPct val="0"/>
                        </a:spcAft>
                        <a:buClr>
                          <a:srgbClr val="FF00FF"/>
                        </a:buClr>
                        <a:buFont typeface="Wingdings" panose="05000000000000000000" pitchFamily="2" charset="2"/>
                        <a:buChar char="u"/>
                        <a:defRPr sz="1800" b="0" i="0" u="none" kern="1200" baseline="0">
                          <a:solidFill>
                            <a:schemeClr val="tx1"/>
                          </a:solidFill>
                          <a:latin typeface="Arial" panose="020B0604020202020204" pitchFamily="34" charset="0"/>
                          <a:ea typeface="隶书" panose="02010509060101010101" pitchFamily="49" charset="-122"/>
                        </a:defRPr>
                      </a:lvl5pPr>
                    </a:lstStyle>
                    <a:p>
                      <a:pPr marL="0" lvl="0" indent="0" algn="ctr">
                        <a:buNone/>
                      </a:pPr>
                      <a:r>
                        <a:rPr lang="en-US" altLang="zh-CN" sz="2000" b="1">
                          <a:solidFill>
                            <a:srgbClr val="0000FF"/>
                          </a:solidFill>
                          <a:effectLst>
                            <a:outerShdw blurRad="38100" dist="38100" dir="2700000">
                              <a:srgbClr val="C0C0C0"/>
                            </a:outerShdw>
                          </a:effectLst>
                        </a:rPr>
                        <a:t>12</a:t>
                      </a:r>
                      <a:endParaRPr lang="zh-CN" altLang="en-US" sz="2000" b="1">
                        <a:solidFill>
                          <a:srgbClr val="0000FF"/>
                        </a:solidFill>
                        <a:effectLst>
                          <a:outerShdw blurRad="38100" dist="38100" dir="2700000">
                            <a:srgbClr val="C0C0C0"/>
                          </a:outerShdw>
                        </a:effectLst>
                      </a:endParaRPr>
                    </a:p>
                  </a:txBody>
                  <a:tcPr marL="0" marR="0" marT="0" marB="0" anchor="ctr" anchorCtr="1">
                    <a:lnL w="28575" cap="flat" cmpd="sng">
                      <a:solidFill>
                        <a:schemeClr val="tx1"/>
                      </a:solidFill>
                      <a:prstDash val="solid"/>
                      <a:miter/>
                      <a:headEnd type="none" w="med" len="med"/>
                      <a:tailEnd type="none" w="med" len="med"/>
                    </a:lnL>
                    <a:lnR w="28575"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28575" cap="flat" cmpd="sng">
                      <a:solidFill>
                        <a:schemeClr val="tx1"/>
                      </a:solidFill>
                      <a:prstDash val="solid"/>
                      <a:miter/>
                      <a:headEnd type="none" w="med" len="med"/>
                      <a:tailEnd type="none" w="med" len="med"/>
                    </a:lnB>
                    <a:lnTlToBr>
                      <a:noFill/>
                    </a:lnTlToBr>
                    <a:lnBlToTr>
                      <a:noFill/>
                    </a:lnBlToTr>
                    <a:noFill/>
                  </a:tcPr>
                </a:tc>
              </a:tr>
            </a:tbl>
          </a:graphicData>
        </a:graphic>
      </p:graphicFrame>
      <p:sp>
        <p:nvSpPr>
          <p:cNvPr id="101488" name="文本框 101487"/>
          <p:cNvSpPr txBox="1"/>
          <p:nvPr/>
        </p:nvSpPr>
        <p:spPr>
          <a:xfrm>
            <a:off x="5313363" y="1151515"/>
            <a:ext cx="355600" cy="276860"/>
          </a:xfrm>
          <a:prstGeom prst="rect">
            <a:avLst/>
          </a:prstGeom>
          <a:noFill/>
          <a:ln w="9525">
            <a:noFill/>
          </a:ln>
        </p:spPr>
        <p:txBody>
          <a:bodyPr wrap="none" lIns="0" tIns="0" rIns="0" bIns="0" anchor="t">
            <a:spAutoFit/>
          </a:bodyPr>
          <a:lstStyle/>
          <a:p>
            <a:pPr algn="l">
              <a:lnSpc>
                <a:spcPct val="100000"/>
              </a:lnSpc>
              <a:spcAft>
                <a:spcPct val="0"/>
              </a:spcAft>
            </a:pPr>
            <a:r>
              <a:rPr lang="en-US" altLang="zh-CN">
                <a:latin typeface="Arial" panose="020B0604020202020204" pitchFamily="34" charset="0"/>
                <a:ea typeface="宋体" panose="02010600030101010101" pitchFamily="2" charset="-122"/>
              </a:rPr>
              <a:t>dist</a:t>
            </a:r>
            <a:endParaRPr lang="en-US" altLang="zh-CN">
              <a:latin typeface="Arial" panose="020B0604020202020204" pitchFamily="34" charset="0"/>
              <a:ea typeface="宋体" panose="02010600030101010101" pitchFamily="2" charset="-122"/>
            </a:endParaRPr>
          </a:p>
        </p:txBody>
      </p:sp>
      <p:sp>
        <p:nvSpPr>
          <p:cNvPr id="101489" name="文本框 101488"/>
          <p:cNvSpPr txBox="1"/>
          <p:nvPr/>
        </p:nvSpPr>
        <p:spPr>
          <a:xfrm>
            <a:off x="5376863" y="3372427"/>
            <a:ext cx="309880" cy="307340"/>
          </a:xfrm>
          <a:prstGeom prst="rect">
            <a:avLst/>
          </a:prstGeom>
          <a:noFill/>
          <a:ln w="9525">
            <a:noFill/>
          </a:ln>
        </p:spPr>
        <p:txBody>
          <a:bodyPr wrap="none" lIns="0" tIns="0" rIns="0" bIns="0" anchor="t">
            <a:spAutoFit/>
          </a:bodyPr>
          <a:lstStyle/>
          <a:p>
            <a:pPr algn="l">
              <a:lnSpc>
                <a:spcPct val="100000"/>
              </a:lnSpc>
              <a:spcAft>
                <a:spcPct val="0"/>
              </a:spcAft>
            </a:pPr>
            <a:r>
              <a:rPr lang="en-US" altLang="zh-CN" sz="2000">
                <a:latin typeface="Arial" panose="020B0604020202020204" pitchFamily="34" charset="0"/>
                <a:ea typeface="宋体" panose="02010600030101010101" pitchFamily="2" charset="-122"/>
              </a:rPr>
              <a:t>(1)</a:t>
            </a:r>
            <a:endParaRPr lang="en-US" altLang="zh-CN" sz="2000">
              <a:latin typeface="Arial" panose="020B0604020202020204" pitchFamily="34" charset="0"/>
              <a:ea typeface="宋体" panose="02010600030101010101" pitchFamily="2" charset="-122"/>
            </a:endParaRPr>
          </a:p>
        </p:txBody>
      </p:sp>
      <p:graphicFrame>
        <p:nvGraphicFramePr>
          <p:cNvPr id="101490" name="表格 101489"/>
          <p:cNvGraphicFramePr/>
          <p:nvPr/>
        </p:nvGraphicFramePr>
        <p:xfrm>
          <a:off x="7050088" y="1546802"/>
          <a:ext cx="457200" cy="1828800"/>
        </p:xfrm>
        <a:graphic>
          <a:graphicData uri="http://schemas.openxmlformats.org/drawingml/2006/table">
            <a:tbl>
              <a:tblPr/>
              <a:tblGrid>
                <a:gridCol w="457200"/>
              </a:tblGrid>
              <a:tr h="304800">
                <a:tc>
                  <a:txBody>
                    <a:bodyPr/>
                    <a:lstStyle>
                      <a:lvl1pPr marL="342900" lvl="0" indent="-342900" algn="l" defTabSz="914400" rtl="0" eaLnBrk="1" fontAlgn="base" latinLnBrk="0" hangingPunct="1">
                        <a:lnSpc>
                          <a:spcPct val="100000"/>
                        </a:lnSpc>
                        <a:spcBef>
                          <a:spcPct val="20000"/>
                        </a:spcBef>
                        <a:spcAft>
                          <a:spcPct val="0"/>
                        </a:spcAft>
                        <a:buClr>
                          <a:schemeClr val="accent1"/>
                        </a:buClr>
                        <a:buChar char="§"/>
                        <a:defRPr sz="2800" u="none" kern="1200" baseline="0">
                          <a:solidFill>
                            <a:schemeClr val="tx1"/>
                          </a:solidFill>
                          <a:latin typeface="Arial" panose="020B0604020202020204" pitchFamily="34" charset="0"/>
                          <a:ea typeface="隶书" panose="02010509060101010101" pitchFamily="49" charset="-122"/>
                        </a:defRPr>
                      </a:lvl1pPr>
                      <a:lvl2pPr marL="742950" lvl="1" indent="-285750" algn="l" defTabSz="914400" rtl="0" eaLnBrk="1" fontAlgn="base" latinLnBrk="0" hangingPunct="1">
                        <a:lnSpc>
                          <a:spcPct val="100000"/>
                        </a:lnSpc>
                        <a:spcBef>
                          <a:spcPct val="20000"/>
                        </a:spcBef>
                        <a:spcAft>
                          <a:spcPct val="0"/>
                        </a:spcAft>
                        <a:buClr>
                          <a:srgbClr val="339933"/>
                        </a:buClr>
                        <a:buFont typeface="Wingdings" panose="05000000000000000000" pitchFamily="2" charset="2"/>
                        <a:buChar char="«"/>
                        <a:defRPr sz="2400" b="0" i="0" u="none" kern="1200" baseline="0">
                          <a:solidFill>
                            <a:schemeClr val="tx1"/>
                          </a:solidFill>
                          <a:latin typeface="Arial" panose="020B0604020202020204" pitchFamily="34" charset="0"/>
                          <a:ea typeface="隶书" panose="02010509060101010101" pitchFamily="49" charset="-122"/>
                        </a:defRPr>
                      </a:lvl2pPr>
                      <a:lvl3pPr marL="1143000" lvl="2" indent="-228600" algn="l" defTabSz="914400" rtl="0" eaLnBrk="1" fontAlgn="base" latinLnBrk="0" hangingPunct="1">
                        <a:lnSpc>
                          <a:spcPct val="100000"/>
                        </a:lnSpc>
                        <a:spcBef>
                          <a:spcPct val="20000"/>
                        </a:spcBef>
                        <a:spcAft>
                          <a:spcPct val="0"/>
                        </a:spcAft>
                        <a:buClr>
                          <a:srgbClr val="FF3300"/>
                        </a:buClr>
                        <a:buFont typeface="Wingdings" panose="05000000000000000000" pitchFamily="2" charset="2"/>
                        <a:buChar char="v"/>
                        <a:defRPr sz="2000" b="0" i="0" u="none" kern="1200" baseline="0">
                          <a:solidFill>
                            <a:schemeClr val="tx1"/>
                          </a:solidFill>
                          <a:latin typeface="Arial" panose="020B0604020202020204" pitchFamily="34" charset="0"/>
                          <a:ea typeface="隶书" panose="02010509060101010101" pitchFamily="49" charset="-122"/>
                        </a:defRPr>
                      </a:lvl3pPr>
                      <a:lvl4pPr marL="1600200" lvl="3" indent="-228600" algn="l" defTabSz="914400" rtl="0" eaLnBrk="1" fontAlgn="base" latinLnBrk="0" hangingPunct="1">
                        <a:lnSpc>
                          <a:spcPct val="100000"/>
                        </a:lnSpc>
                        <a:spcBef>
                          <a:spcPct val="20000"/>
                        </a:spcBef>
                        <a:spcAft>
                          <a:spcPct val="0"/>
                        </a:spcAft>
                        <a:buClr>
                          <a:srgbClr val="FFCC00"/>
                        </a:buClr>
                        <a:buFont typeface="Wingdings" panose="05000000000000000000" pitchFamily="2" charset="2"/>
                        <a:buChar char="l"/>
                        <a:defRPr sz="1800" b="0" i="0" u="none" kern="1200" baseline="0">
                          <a:solidFill>
                            <a:schemeClr val="tx1"/>
                          </a:solidFill>
                          <a:latin typeface="Arial" panose="020B0604020202020204" pitchFamily="34" charset="0"/>
                          <a:ea typeface="隶书" panose="02010509060101010101" pitchFamily="49" charset="-122"/>
                        </a:defRPr>
                      </a:lvl4pPr>
                      <a:lvl5pPr marL="2057400" lvl="4" indent="-228600" algn="l" defTabSz="914400" rtl="0" eaLnBrk="1" fontAlgn="base" latinLnBrk="0" hangingPunct="1">
                        <a:lnSpc>
                          <a:spcPct val="100000"/>
                        </a:lnSpc>
                        <a:spcBef>
                          <a:spcPct val="20000"/>
                        </a:spcBef>
                        <a:spcAft>
                          <a:spcPct val="0"/>
                        </a:spcAft>
                        <a:buClr>
                          <a:srgbClr val="FF00FF"/>
                        </a:buClr>
                        <a:buFont typeface="Wingdings" panose="05000000000000000000" pitchFamily="2" charset="2"/>
                        <a:buChar char="u"/>
                        <a:defRPr sz="1800" b="0" i="0" u="none" kern="1200" baseline="0">
                          <a:solidFill>
                            <a:schemeClr val="tx1"/>
                          </a:solidFill>
                          <a:latin typeface="Arial" panose="020B0604020202020204" pitchFamily="34" charset="0"/>
                          <a:ea typeface="隶书" panose="02010509060101010101" pitchFamily="49" charset="-122"/>
                        </a:defRPr>
                      </a:lvl5pPr>
                    </a:lstStyle>
                    <a:p>
                      <a:pPr marL="0" lvl="0" indent="0" algn="ctr">
                        <a:buNone/>
                      </a:pPr>
                      <a:r>
                        <a:rPr lang="en-US" altLang="zh-CN" sz="2000"/>
                        <a:t>1</a:t>
                      </a:r>
                      <a:endParaRPr lang="zh-CN" altLang="en-US" sz="2000"/>
                    </a:p>
                  </a:txBody>
                  <a:tcPr marL="0" marR="0" marT="0" marB="0" anchor="ctr" anchorCtr="1">
                    <a:lnL w="28575" cap="flat" cmpd="sng">
                      <a:solidFill>
                        <a:schemeClr val="tx1"/>
                      </a:solidFill>
                      <a:prstDash val="solid"/>
                      <a:miter/>
                      <a:headEnd type="none" w="med" len="med"/>
                      <a:tailEnd type="none" w="med" len="med"/>
                    </a:lnL>
                    <a:lnR w="28575" cap="flat" cmpd="sng">
                      <a:solidFill>
                        <a:schemeClr val="tx1"/>
                      </a:solidFill>
                      <a:prstDash val="solid"/>
                      <a:miter/>
                      <a:headEnd type="none" w="med" len="med"/>
                      <a:tailEnd type="none" w="med" len="med"/>
                    </a:lnR>
                    <a:lnT w="28575"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noFill/>
                  </a:tcPr>
                </a:tc>
              </a:tr>
              <a:tr h="304800">
                <a:tc>
                  <a:txBody>
                    <a:bodyPr/>
                    <a:lstStyle>
                      <a:lvl1pPr marL="342900" lvl="0" indent="-342900" algn="l" defTabSz="914400" rtl="0" eaLnBrk="1" fontAlgn="base" latinLnBrk="0" hangingPunct="1">
                        <a:lnSpc>
                          <a:spcPct val="100000"/>
                        </a:lnSpc>
                        <a:spcBef>
                          <a:spcPct val="20000"/>
                        </a:spcBef>
                        <a:spcAft>
                          <a:spcPct val="0"/>
                        </a:spcAft>
                        <a:buClr>
                          <a:schemeClr val="accent1"/>
                        </a:buClr>
                        <a:buChar char="§"/>
                        <a:defRPr sz="2800" u="none" kern="1200" baseline="0">
                          <a:solidFill>
                            <a:schemeClr val="tx1"/>
                          </a:solidFill>
                          <a:latin typeface="Arial" panose="020B0604020202020204" pitchFamily="34" charset="0"/>
                          <a:ea typeface="隶书" panose="02010509060101010101" pitchFamily="49" charset="-122"/>
                        </a:defRPr>
                      </a:lvl1pPr>
                      <a:lvl2pPr marL="742950" lvl="1" indent="-285750" algn="l" defTabSz="914400" rtl="0" eaLnBrk="1" fontAlgn="base" latinLnBrk="0" hangingPunct="1">
                        <a:lnSpc>
                          <a:spcPct val="100000"/>
                        </a:lnSpc>
                        <a:spcBef>
                          <a:spcPct val="20000"/>
                        </a:spcBef>
                        <a:spcAft>
                          <a:spcPct val="0"/>
                        </a:spcAft>
                        <a:buClr>
                          <a:srgbClr val="339933"/>
                        </a:buClr>
                        <a:buFont typeface="Wingdings" panose="05000000000000000000" pitchFamily="2" charset="2"/>
                        <a:buChar char="«"/>
                        <a:defRPr sz="2400" b="0" i="0" u="none" kern="1200" baseline="0">
                          <a:solidFill>
                            <a:schemeClr val="tx1"/>
                          </a:solidFill>
                          <a:latin typeface="Arial" panose="020B0604020202020204" pitchFamily="34" charset="0"/>
                          <a:ea typeface="隶书" panose="02010509060101010101" pitchFamily="49" charset="-122"/>
                        </a:defRPr>
                      </a:lvl2pPr>
                      <a:lvl3pPr marL="1143000" lvl="2" indent="-228600" algn="l" defTabSz="914400" rtl="0" eaLnBrk="1" fontAlgn="base" latinLnBrk="0" hangingPunct="1">
                        <a:lnSpc>
                          <a:spcPct val="100000"/>
                        </a:lnSpc>
                        <a:spcBef>
                          <a:spcPct val="20000"/>
                        </a:spcBef>
                        <a:spcAft>
                          <a:spcPct val="0"/>
                        </a:spcAft>
                        <a:buClr>
                          <a:srgbClr val="FF3300"/>
                        </a:buClr>
                        <a:buFont typeface="Wingdings" panose="05000000000000000000" pitchFamily="2" charset="2"/>
                        <a:buChar char="v"/>
                        <a:defRPr sz="2000" b="0" i="0" u="none" kern="1200" baseline="0">
                          <a:solidFill>
                            <a:schemeClr val="tx1"/>
                          </a:solidFill>
                          <a:latin typeface="Arial" panose="020B0604020202020204" pitchFamily="34" charset="0"/>
                          <a:ea typeface="隶书" panose="02010509060101010101" pitchFamily="49" charset="-122"/>
                        </a:defRPr>
                      </a:lvl3pPr>
                      <a:lvl4pPr marL="1600200" lvl="3" indent="-228600" algn="l" defTabSz="914400" rtl="0" eaLnBrk="1" fontAlgn="base" latinLnBrk="0" hangingPunct="1">
                        <a:lnSpc>
                          <a:spcPct val="100000"/>
                        </a:lnSpc>
                        <a:spcBef>
                          <a:spcPct val="20000"/>
                        </a:spcBef>
                        <a:spcAft>
                          <a:spcPct val="0"/>
                        </a:spcAft>
                        <a:buClr>
                          <a:srgbClr val="FFCC00"/>
                        </a:buClr>
                        <a:buFont typeface="Wingdings" panose="05000000000000000000" pitchFamily="2" charset="2"/>
                        <a:buChar char="l"/>
                        <a:defRPr sz="1800" b="0" i="0" u="none" kern="1200" baseline="0">
                          <a:solidFill>
                            <a:schemeClr val="tx1"/>
                          </a:solidFill>
                          <a:latin typeface="Arial" panose="020B0604020202020204" pitchFamily="34" charset="0"/>
                          <a:ea typeface="隶书" panose="02010509060101010101" pitchFamily="49" charset="-122"/>
                        </a:defRPr>
                      </a:lvl4pPr>
                      <a:lvl5pPr marL="2057400" lvl="4" indent="-228600" algn="l" defTabSz="914400" rtl="0" eaLnBrk="1" fontAlgn="base" latinLnBrk="0" hangingPunct="1">
                        <a:lnSpc>
                          <a:spcPct val="100000"/>
                        </a:lnSpc>
                        <a:spcBef>
                          <a:spcPct val="20000"/>
                        </a:spcBef>
                        <a:spcAft>
                          <a:spcPct val="0"/>
                        </a:spcAft>
                        <a:buClr>
                          <a:srgbClr val="FF00FF"/>
                        </a:buClr>
                        <a:buFont typeface="Wingdings" panose="05000000000000000000" pitchFamily="2" charset="2"/>
                        <a:buChar char="u"/>
                        <a:defRPr sz="1800" b="0" i="0" u="none" kern="1200" baseline="0">
                          <a:solidFill>
                            <a:schemeClr val="tx1"/>
                          </a:solidFill>
                          <a:latin typeface="Arial" panose="020B0604020202020204" pitchFamily="34" charset="0"/>
                          <a:ea typeface="隶书" panose="02010509060101010101" pitchFamily="49" charset="-122"/>
                        </a:defRPr>
                      </a:lvl5pPr>
                    </a:lstStyle>
                    <a:p>
                      <a:pPr marL="0" lvl="0" indent="0" algn="ctr">
                        <a:buNone/>
                      </a:pPr>
                      <a:r>
                        <a:rPr lang="en-US" altLang="zh-CN" sz="2000"/>
                        <a:t>0</a:t>
                      </a:r>
                      <a:endParaRPr lang="zh-CN" altLang="en-US" sz="2000"/>
                    </a:p>
                  </a:txBody>
                  <a:tcPr marL="0" marR="0" marT="0" marB="0" anchor="ctr" anchorCtr="1">
                    <a:lnL w="28575" cap="flat" cmpd="sng">
                      <a:solidFill>
                        <a:schemeClr val="tx1"/>
                      </a:solidFill>
                      <a:prstDash val="solid"/>
                      <a:miter/>
                      <a:headEnd type="none" w="med" len="med"/>
                      <a:tailEnd type="none" w="med" len="med"/>
                    </a:lnL>
                    <a:lnR w="28575"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noFill/>
                  </a:tcPr>
                </a:tc>
              </a:tr>
              <a:tr h="304800">
                <a:tc>
                  <a:txBody>
                    <a:bodyPr/>
                    <a:lstStyle>
                      <a:lvl1pPr marL="342900" lvl="0" indent="-342900" algn="l" defTabSz="914400" rtl="0" eaLnBrk="1" fontAlgn="base" latinLnBrk="0" hangingPunct="1">
                        <a:lnSpc>
                          <a:spcPct val="100000"/>
                        </a:lnSpc>
                        <a:spcBef>
                          <a:spcPct val="20000"/>
                        </a:spcBef>
                        <a:spcAft>
                          <a:spcPct val="0"/>
                        </a:spcAft>
                        <a:buClr>
                          <a:schemeClr val="accent1"/>
                        </a:buClr>
                        <a:buChar char="§"/>
                        <a:defRPr sz="2800" u="none" kern="1200" baseline="0">
                          <a:solidFill>
                            <a:schemeClr val="tx1"/>
                          </a:solidFill>
                          <a:latin typeface="Arial" panose="020B0604020202020204" pitchFamily="34" charset="0"/>
                          <a:ea typeface="隶书" panose="02010509060101010101" pitchFamily="49" charset="-122"/>
                        </a:defRPr>
                      </a:lvl1pPr>
                      <a:lvl2pPr marL="742950" lvl="1" indent="-285750" algn="l" defTabSz="914400" rtl="0" eaLnBrk="1" fontAlgn="base" latinLnBrk="0" hangingPunct="1">
                        <a:lnSpc>
                          <a:spcPct val="100000"/>
                        </a:lnSpc>
                        <a:spcBef>
                          <a:spcPct val="20000"/>
                        </a:spcBef>
                        <a:spcAft>
                          <a:spcPct val="0"/>
                        </a:spcAft>
                        <a:buClr>
                          <a:srgbClr val="339933"/>
                        </a:buClr>
                        <a:buFont typeface="Wingdings" panose="05000000000000000000" pitchFamily="2" charset="2"/>
                        <a:buChar char="«"/>
                        <a:defRPr sz="2400" b="0" i="0" u="none" kern="1200" baseline="0">
                          <a:solidFill>
                            <a:schemeClr val="tx1"/>
                          </a:solidFill>
                          <a:latin typeface="Arial" panose="020B0604020202020204" pitchFamily="34" charset="0"/>
                          <a:ea typeface="隶书" panose="02010509060101010101" pitchFamily="49" charset="-122"/>
                        </a:defRPr>
                      </a:lvl2pPr>
                      <a:lvl3pPr marL="1143000" lvl="2" indent="-228600" algn="l" defTabSz="914400" rtl="0" eaLnBrk="1" fontAlgn="base" latinLnBrk="0" hangingPunct="1">
                        <a:lnSpc>
                          <a:spcPct val="100000"/>
                        </a:lnSpc>
                        <a:spcBef>
                          <a:spcPct val="20000"/>
                        </a:spcBef>
                        <a:spcAft>
                          <a:spcPct val="0"/>
                        </a:spcAft>
                        <a:buClr>
                          <a:srgbClr val="FF3300"/>
                        </a:buClr>
                        <a:buFont typeface="Wingdings" panose="05000000000000000000" pitchFamily="2" charset="2"/>
                        <a:buChar char="v"/>
                        <a:defRPr sz="2000" b="0" i="0" u="none" kern="1200" baseline="0">
                          <a:solidFill>
                            <a:schemeClr val="tx1"/>
                          </a:solidFill>
                          <a:latin typeface="Arial" panose="020B0604020202020204" pitchFamily="34" charset="0"/>
                          <a:ea typeface="隶书" panose="02010509060101010101" pitchFamily="49" charset="-122"/>
                        </a:defRPr>
                      </a:lvl3pPr>
                      <a:lvl4pPr marL="1600200" lvl="3" indent="-228600" algn="l" defTabSz="914400" rtl="0" eaLnBrk="1" fontAlgn="base" latinLnBrk="0" hangingPunct="1">
                        <a:lnSpc>
                          <a:spcPct val="100000"/>
                        </a:lnSpc>
                        <a:spcBef>
                          <a:spcPct val="20000"/>
                        </a:spcBef>
                        <a:spcAft>
                          <a:spcPct val="0"/>
                        </a:spcAft>
                        <a:buClr>
                          <a:srgbClr val="FFCC00"/>
                        </a:buClr>
                        <a:buFont typeface="Wingdings" panose="05000000000000000000" pitchFamily="2" charset="2"/>
                        <a:buChar char="l"/>
                        <a:defRPr sz="1800" b="0" i="0" u="none" kern="1200" baseline="0">
                          <a:solidFill>
                            <a:schemeClr val="tx1"/>
                          </a:solidFill>
                          <a:latin typeface="Arial" panose="020B0604020202020204" pitchFamily="34" charset="0"/>
                          <a:ea typeface="隶书" panose="02010509060101010101" pitchFamily="49" charset="-122"/>
                        </a:defRPr>
                      </a:lvl4pPr>
                      <a:lvl5pPr marL="2057400" lvl="4" indent="-228600" algn="l" defTabSz="914400" rtl="0" eaLnBrk="1" fontAlgn="base" latinLnBrk="0" hangingPunct="1">
                        <a:lnSpc>
                          <a:spcPct val="100000"/>
                        </a:lnSpc>
                        <a:spcBef>
                          <a:spcPct val="20000"/>
                        </a:spcBef>
                        <a:spcAft>
                          <a:spcPct val="0"/>
                        </a:spcAft>
                        <a:buClr>
                          <a:srgbClr val="FF00FF"/>
                        </a:buClr>
                        <a:buFont typeface="Wingdings" panose="05000000000000000000" pitchFamily="2" charset="2"/>
                        <a:buChar char="u"/>
                        <a:defRPr sz="1800" b="0" i="0" u="none" kern="1200" baseline="0">
                          <a:solidFill>
                            <a:schemeClr val="tx1"/>
                          </a:solidFill>
                          <a:latin typeface="Arial" panose="020B0604020202020204" pitchFamily="34" charset="0"/>
                          <a:ea typeface="隶书" panose="02010509060101010101" pitchFamily="49" charset="-122"/>
                        </a:defRPr>
                      </a:lvl5pPr>
                    </a:lstStyle>
                    <a:p>
                      <a:pPr marL="0" lvl="0" indent="0" algn="ctr">
                        <a:buNone/>
                      </a:pPr>
                      <a:r>
                        <a:rPr lang="en-US" altLang="zh-CN" sz="2000"/>
                        <a:t>1</a:t>
                      </a:r>
                      <a:endParaRPr lang="zh-CN" altLang="en-US" sz="2000"/>
                    </a:p>
                  </a:txBody>
                  <a:tcPr marL="0" marR="0" marT="0" marB="0" anchor="ctr" anchorCtr="1">
                    <a:lnL w="28575" cap="flat" cmpd="sng">
                      <a:solidFill>
                        <a:schemeClr val="tx1"/>
                      </a:solidFill>
                      <a:prstDash val="solid"/>
                      <a:miter/>
                      <a:headEnd type="none" w="med" len="med"/>
                      <a:tailEnd type="none" w="med" len="med"/>
                    </a:lnL>
                    <a:lnR w="28575"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noFill/>
                  </a:tcPr>
                </a:tc>
              </a:tr>
              <a:tr h="304800">
                <a:tc>
                  <a:txBody>
                    <a:bodyPr/>
                    <a:lstStyle>
                      <a:lvl1pPr marL="342900" lvl="0" indent="-342900" algn="l" defTabSz="914400" rtl="0" eaLnBrk="1" fontAlgn="base" latinLnBrk="0" hangingPunct="1">
                        <a:lnSpc>
                          <a:spcPct val="100000"/>
                        </a:lnSpc>
                        <a:spcBef>
                          <a:spcPct val="20000"/>
                        </a:spcBef>
                        <a:spcAft>
                          <a:spcPct val="0"/>
                        </a:spcAft>
                        <a:buClr>
                          <a:schemeClr val="accent1"/>
                        </a:buClr>
                        <a:buChar char="§"/>
                        <a:defRPr sz="2800" u="none" kern="1200" baseline="0">
                          <a:solidFill>
                            <a:schemeClr val="tx1"/>
                          </a:solidFill>
                          <a:latin typeface="Arial" panose="020B0604020202020204" pitchFamily="34" charset="0"/>
                          <a:ea typeface="隶书" panose="02010509060101010101" pitchFamily="49" charset="-122"/>
                        </a:defRPr>
                      </a:lvl1pPr>
                      <a:lvl2pPr marL="742950" lvl="1" indent="-285750" algn="l" defTabSz="914400" rtl="0" eaLnBrk="1" fontAlgn="base" latinLnBrk="0" hangingPunct="1">
                        <a:lnSpc>
                          <a:spcPct val="100000"/>
                        </a:lnSpc>
                        <a:spcBef>
                          <a:spcPct val="20000"/>
                        </a:spcBef>
                        <a:spcAft>
                          <a:spcPct val="0"/>
                        </a:spcAft>
                        <a:buClr>
                          <a:srgbClr val="339933"/>
                        </a:buClr>
                        <a:buFont typeface="Wingdings" panose="05000000000000000000" pitchFamily="2" charset="2"/>
                        <a:buChar char="«"/>
                        <a:defRPr sz="2400" b="0" i="0" u="none" kern="1200" baseline="0">
                          <a:solidFill>
                            <a:schemeClr val="tx1"/>
                          </a:solidFill>
                          <a:latin typeface="Arial" panose="020B0604020202020204" pitchFamily="34" charset="0"/>
                          <a:ea typeface="隶书" panose="02010509060101010101" pitchFamily="49" charset="-122"/>
                        </a:defRPr>
                      </a:lvl2pPr>
                      <a:lvl3pPr marL="1143000" lvl="2" indent="-228600" algn="l" defTabSz="914400" rtl="0" eaLnBrk="1" fontAlgn="base" latinLnBrk="0" hangingPunct="1">
                        <a:lnSpc>
                          <a:spcPct val="100000"/>
                        </a:lnSpc>
                        <a:spcBef>
                          <a:spcPct val="20000"/>
                        </a:spcBef>
                        <a:spcAft>
                          <a:spcPct val="0"/>
                        </a:spcAft>
                        <a:buClr>
                          <a:srgbClr val="FF3300"/>
                        </a:buClr>
                        <a:buFont typeface="Wingdings" panose="05000000000000000000" pitchFamily="2" charset="2"/>
                        <a:buChar char="v"/>
                        <a:defRPr sz="2000" b="0" i="0" u="none" kern="1200" baseline="0">
                          <a:solidFill>
                            <a:schemeClr val="tx1"/>
                          </a:solidFill>
                          <a:latin typeface="Arial" panose="020B0604020202020204" pitchFamily="34" charset="0"/>
                          <a:ea typeface="隶书" panose="02010509060101010101" pitchFamily="49" charset="-122"/>
                        </a:defRPr>
                      </a:lvl3pPr>
                      <a:lvl4pPr marL="1600200" lvl="3" indent="-228600" algn="l" defTabSz="914400" rtl="0" eaLnBrk="1" fontAlgn="base" latinLnBrk="0" hangingPunct="1">
                        <a:lnSpc>
                          <a:spcPct val="100000"/>
                        </a:lnSpc>
                        <a:spcBef>
                          <a:spcPct val="20000"/>
                        </a:spcBef>
                        <a:spcAft>
                          <a:spcPct val="0"/>
                        </a:spcAft>
                        <a:buClr>
                          <a:srgbClr val="FFCC00"/>
                        </a:buClr>
                        <a:buFont typeface="Wingdings" panose="05000000000000000000" pitchFamily="2" charset="2"/>
                        <a:buChar char="l"/>
                        <a:defRPr sz="1800" b="0" i="0" u="none" kern="1200" baseline="0">
                          <a:solidFill>
                            <a:schemeClr val="tx1"/>
                          </a:solidFill>
                          <a:latin typeface="Arial" panose="020B0604020202020204" pitchFamily="34" charset="0"/>
                          <a:ea typeface="隶书" panose="02010509060101010101" pitchFamily="49" charset="-122"/>
                        </a:defRPr>
                      </a:lvl4pPr>
                      <a:lvl5pPr marL="2057400" lvl="4" indent="-228600" algn="l" defTabSz="914400" rtl="0" eaLnBrk="1" fontAlgn="base" latinLnBrk="0" hangingPunct="1">
                        <a:lnSpc>
                          <a:spcPct val="100000"/>
                        </a:lnSpc>
                        <a:spcBef>
                          <a:spcPct val="20000"/>
                        </a:spcBef>
                        <a:spcAft>
                          <a:spcPct val="0"/>
                        </a:spcAft>
                        <a:buClr>
                          <a:srgbClr val="FF00FF"/>
                        </a:buClr>
                        <a:buFont typeface="Wingdings" panose="05000000000000000000" pitchFamily="2" charset="2"/>
                        <a:buChar char="u"/>
                        <a:defRPr sz="1800" b="0" i="0" u="none" kern="1200" baseline="0">
                          <a:solidFill>
                            <a:schemeClr val="tx1"/>
                          </a:solidFill>
                          <a:latin typeface="Arial" panose="020B0604020202020204" pitchFamily="34" charset="0"/>
                          <a:ea typeface="隶书" panose="02010509060101010101" pitchFamily="49" charset="-122"/>
                        </a:defRPr>
                      </a:lvl5pPr>
                    </a:lstStyle>
                    <a:p>
                      <a:pPr marL="0" lvl="0" indent="0" algn="ctr">
                        <a:buNone/>
                      </a:pPr>
                      <a:r>
                        <a:rPr lang="en-US" altLang="zh-CN" sz="2000"/>
                        <a:t>0</a:t>
                      </a:r>
                      <a:endParaRPr lang="zh-CN" altLang="en-US" sz="2000"/>
                    </a:p>
                  </a:txBody>
                  <a:tcPr marL="0" marR="0" marT="0" marB="0" anchor="ctr" anchorCtr="1">
                    <a:lnL w="28575" cap="flat" cmpd="sng">
                      <a:solidFill>
                        <a:schemeClr val="tx1"/>
                      </a:solidFill>
                      <a:prstDash val="solid"/>
                      <a:miter/>
                      <a:headEnd type="none" w="med" len="med"/>
                      <a:tailEnd type="none" w="med" len="med"/>
                    </a:lnL>
                    <a:lnR w="28575"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noFill/>
                  </a:tcPr>
                </a:tc>
              </a:tr>
              <a:tr h="304800">
                <a:tc>
                  <a:txBody>
                    <a:bodyPr/>
                    <a:lstStyle>
                      <a:lvl1pPr marL="342900" lvl="0" indent="-342900" algn="l" defTabSz="914400" rtl="0" eaLnBrk="1" fontAlgn="base" latinLnBrk="0" hangingPunct="1">
                        <a:lnSpc>
                          <a:spcPct val="100000"/>
                        </a:lnSpc>
                        <a:spcBef>
                          <a:spcPct val="20000"/>
                        </a:spcBef>
                        <a:spcAft>
                          <a:spcPct val="0"/>
                        </a:spcAft>
                        <a:buClr>
                          <a:schemeClr val="accent1"/>
                        </a:buClr>
                        <a:buChar char="§"/>
                        <a:defRPr sz="2800" u="none" kern="1200" baseline="0">
                          <a:solidFill>
                            <a:schemeClr val="tx1"/>
                          </a:solidFill>
                          <a:latin typeface="Arial" panose="020B0604020202020204" pitchFamily="34" charset="0"/>
                          <a:ea typeface="隶书" panose="02010509060101010101" pitchFamily="49" charset="-122"/>
                        </a:defRPr>
                      </a:lvl1pPr>
                      <a:lvl2pPr marL="742950" lvl="1" indent="-285750" algn="l" defTabSz="914400" rtl="0" eaLnBrk="1" fontAlgn="base" latinLnBrk="0" hangingPunct="1">
                        <a:lnSpc>
                          <a:spcPct val="100000"/>
                        </a:lnSpc>
                        <a:spcBef>
                          <a:spcPct val="20000"/>
                        </a:spcBef>
                        <a:spcAft>
                          <a:spcPct val="0"/>
                        </a:spcAft>
                        <a:buClr>
                          <a:srgbClr val="339933"/>
                        </a:buClr>
                        <a:buFont typeface="Wingdings" panose="05000000000000000000" pitchFamily="2" charset="2"/>
                        <a:buChar char="«"/>
                        <a:defRPr sz="2400" b="0" i="0" u="none" kern="1200" baseline="0">
                          <a:solidFill>
                            <a:schemeClr val="tx1"/>
                          </a:solidFill>
                          <a:latin typeface="Arial" panose="020B0604020202020204" pitchFamily="34" charset="0"/>
                          <a:ea typeface="隶书" panose="02010509060101010101" pitchFamily="49" charset="-122"/>
                        </a:defRPr>
                      </a:lvl2pPr>
                      <a:lvl3pPr marL="1143000" lvl="2" indent="-228600" algn="l" defTabSz="914400" rtl="0" eaLnBrk="1" fontAlgn="base" latinLnBrk="0" hangingPunct="1">
                        <a:lnSpc>
                          <a:spcPct val="100000"/>
                        </a:lnSpc>
                        <a:spcBef>
                          <a:spcPct val="20000"/>
                        </a:spcBef>
                        <a:spcAft>
                          <a:spcPct val="0"/>
                        </a:spcAft>
                        <a:buClr>
                          <a:srgbClr val="FF3300"/>
                        </a:buClr>
                        <a:buFont typeface="Wingdings" panose="05000000000000000000" pitchFamily="2" charset="2"/>
                        <a:buChar char="v"/>
                        <a:defRPr sz="2000" b="0" i="0" u="none" kern="1200" baseline="0">
                          <a:solidFill>
                            <a:schemeClr val="tx1"/>
                          </a:solidFill>
                          <a:latin typeface="Arial" panose="020B0604020202020204" pitchFamily="34" charset="0"/>
                          <a:ea typeface="隶书" panose="02010509060101010101" pitchFamily="49" charset="-122"/>
                        </a:defRPr>
                      </a:lvl3pPr>
                      <a:lvl4pPr marL="1600200" lvl="3" indent="-228600" algn="l" defTabSz="914400" rtl="0" eaLnBrk="1" fontAlgn="base" latinLnBrk="0" hangingPunct="1">
                        <a:lnSpc>
                          <a:spcPct val="100000"/>
                        </a:lnSpc>
                        <a:spcBef>
                          <a:spcPct val="20000"/>
                        </a:spcBef>
                        <a:spcAft>
                          <a:spcPct val="0"/>
                        </a:spcAft>
                        <a:buClr>
                          <a:srgbClr val="FFCC00"/>
                        </a:buClr>
                        <a:buFont typeface="Wingdings" panose="05000000000000000000" pitchFamily="2" charset="2"/>
                        <a:buChar char="l"/>
                        <a:defRPr sz="1800" b="0" i="0" u="none" kern="1200" baseline="0">
                          <a:solidFill>
                            <a:schemeClr val="tx1"/>
                          </a:solidFill>
                          <a:latin typeface="Arial" panose="020B0604020202020204" pitchFamily="34" charset="0"/>
                          <a:ea typeface="隶书" panose="02010509060101010101" pitchFamily="49" charset="-122"/>
                        </a:defRPr>
                      </a:lvl4pPr>
                      <a:lvl5pPr marL="2057400" lvl="4" indent="-228600" algn="l" defTabSz="914400" rtl="0" eaLnBrk="1" fontAlgn="base" latinLnBrk="0" hangingPunct="1">
                        <a:lnSpc>
                          <a:spcPct val="100000"/>
                        </a:lnSpc>
                        <a:spcBef>
                          <a:spcPct val="20000"/>
                        </a:spcBef>
                        <a:spcAft>
                          <a:spcPct val="0"/>
                        </a:spcAft>
                        <a:buClr>
                          <a:srgbClr val="FF00FF"/>
                        </a:buClr>
                        <a:buFont typeface="Wingdings" panose="05000000000000000000" pitchFamily="2" charset="2"/>
                        <a:buChar char="u"/>
                        <a:defRPr sz="1800" b="0" i="0" u="none" kern="1200" baseline="0">
                          <a:solidFill>
                            <a:schemeClr val="tx1"/>
                          </a:solidFill>
                          <a:latin typeface="Arial" panose="020B0604020202020204" pitchFamily="34" charset="0"/>
                          <a:ea typeface="隶书" panose="02010509060101010101" pitchFamily="49" charset="-122"/>
                        </a:defRPr>
                      </a:lvl5pPr>
                    </a:lstStyle>
                    <a:p>
                      <a:pPr marL="0" lvl="0" indent="0" algn="ctr">
                        <a:buNone/>
                      </a:pPr>
                      <a:r>
                        <a:rPr lang="en-US" altLang="zh-CN" sz="2000"/>
                        <a:t>0</a:t>
                      </a:r>
                      <a:endParaRPr lang="zh-CN" altLang="en-US" sz="2000"/>
                    </a:p>
                  </a:txBody>
                  <a:tcPr marL="0" marR="0" marT="0" marB="0" anchor="ctr" anchorCtr="1">
                    <a:lnL w="28575" cap="flat" cmpd="sng">
                      <a:solidFill>
                        <a:schemeClr val="tx1"/>
                      </a:solidFill>
                      <a:prstDash val="solid"/>
                      <a:miter/>
                      <a:headEnd type="none" w="med" len="med"/>
                      <a:tailEnd type="none" w="med" len="med"/>
                    </a:lnL>
                    <a:lnR w="28575"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noFill/>
                  </a:tcPr>
                </a:tc>
              </a:tr>
              <a:tr h="304800">
                <a:tc>
                  <a:txBody>
                    <a:bodyPr/>
                    <a:lstStyle>
                      <a:lvl1pPr marL="342900" lvl="0" indent="-342900" algn="l" defTabSz="914400" rtl="0" eaLnBrk="1" fontAlgn="base" latinLnBrk="0" hangingPunct="1">
                        <a:lnSpc>
                          <a:spcPct val="100000"/>
                        </a:lnSpc>
                        <a:spcBef>
                          <a:spcPct val="20000"/>
                        </a:spcBef>
                        <a:spcAft>
                          <a:spcPct val="0"/>
                        </a:spcAft>
                        <a:buClr>
                          <a:schemeClr val="accent1"/>
                        </a:buClr>
                        <a:buChar char="§"/>
                        <a:defRPr sz="2800" u="none" kern="1200" baseline="0">
                          <a:solidFill>
                            <a:schemeClr val="tx1"/>
                          </a:solidFill>
                          <a:latin typeface="Arial" panose="020B0604020202020204" pitchFamily="34" charset="0"/>
                          <a:ea typeface="隶书" panose="02010509060101010101" pitchFamily="49" charset="-122"/>
                        </a:defRPr>
                      </a:lvl1pPr>
                      <a:lvl2pPr marL="742950" lvl="1" indent="-285750" algn="l" defTabSz="914400" rtl="0" eaLnBrk="1" fontAlgn="base" latinLnBrk="0" hangingPunct="1">
                        <a:lnSpc>
                          <a:spcPct val="100000"/>
                        </a:lnSpc>
                        <a:spcBef>
                          <a:spcPct val="20000"/>
                        </a:spcBef>
                        <a:spcAft>
                          <a:spcPct val="0"/>
                        </a:spcAft>
                        <a:buClr>
                          <a:srgbClr val="339933"/>
                        </a:buClr>
                        <a:buFont typeface="Wingdings" panose="05000000000000000000" pitchFamily="2" charset="2"/>
                        <a:buChar char="«"/>
                        <a:defRPr sz="2400" b="0" i="0" u="none" kern="1200" baseline="0">
                          <a:solidFill>
                            <a:schemeClr val="tx1"/>
                          </a:solidFill>
                          <a:latin typeface="Arial" panose="020B0604020202020204" pitchFamily="34" charset="0"/>
                          <a:ea typeface="隶书" panose="02010509060101010101" pitchFamily="49" charset="-122"/>
                        </a:defRPr>
                      </a:lvl2pPr>
                      <a:lvl3pPr marL="1143000" lvl="2" indent="-228600" algn="l" defTabSz="914400" rtl="0" eaLnBrk="1" fontAlgn="base" latinLnBrk="0" hangingPunct="1">
                        <a:lnSpc>
                          <a:spcPct val="100000"/>
                        </a:lnSpc>
                        <a:spcBef>
                          <a:spcPct val="20000"/>
                        </a:spcBef>
                        <a:spcAft>
                          <a:spcPct val="0"/>
                        </a:spcAft>
                        <a:buClr>
                          <a:srgbClr val="FF3300"/>
                        </a:buClr>
                        <a:buFont typeface="Wingdings" panose="05000000000000000000" pitchFamily="2" charset="2"/>
                        <a:buChar char="v"/>
                        <a:defRPr sz="2000" b="0" i="0" u="none" kern="1200" baseline="0">
                          <a:solidFill>
                            <a:schemeClr val="tx1"/>
                          </a:solidFill>
                          <a:latin typeface="Arial" panose="020B0604020202020204" pitchFamily="34" charset="0"/>
                          <a:ea typeface="隶书" panose="02010509060101010101" pitchFamily="49" charset="-122"/>
                        </a:defRPr>
                      </a:lvl3pPr>
                      <a:lvl4pPr marL="1600200" lvl="3" indent="-228600" algn="l" defTabSz="914400" rtl="0" eaLnBrk="1" fontAlgn="base" latinLnBrk="0" hangingPunct="1">
                        <a:lnSpc>
                          <a:spcPct val="100000"/>
                        </a:lnSpc>
                        <a:spcBef>
                          <a:spcPct val="20000"/>
                        </a:spcBef>
                        <a:spcAft>
                          <a:spcPct val="0"/>
                        </a:spcAft>
                        <a:buClr>
                          <a:srgbClr val="FFCC00"/>
                        </a:buClr>
                        <a:buFont typeface="Wingdings" panose="05000000000000000000" pitchFamily="2" charset="2"/>
                        <a:buChar char="l"/>
                        <a:defRPr sz="1800" b="0" i="0" u="none" kern="1200" baseline="0">
                          <a:solidFill>
                            <a:schemeClr val="tx1"/>
                          </a:solidFill>
                          <a:latin typeface="Arial" panose="020B0604020202020204" pitchFamily="34" charset="0"/>
                          <a:ea typeface="隶书" panose="02010509060101010101" pitchFamily="49" charset="-122"/>
                        </a:defRPr>
                      </a:lvl4pPr>
                      <a:lvl5pPr marL="2057400" lvl="4" indent="-228600" algn="l" defTabSz="914400" rtl="0" eaLnBrk="1" fontAlgn="base" latinLnBrk="0" hangingPunct="1">
                        <a:lnSpc>
                          <a:spcPct val="100000"/>
                        </a:lnSpc>
                        <a:spcBef>
                          <a:spcPct val="20000"/>
                        </a:spcBef>
                        <a:spcAft>
                          <a:spcPct val="0"/>
                        </a:spcAft>
                        <a:buClr>
                          <a:srgbClr val="FF00FF"/>
                        </a:buClr>
                        <a:buFont typeface="Wingdings" panose="05000000000000000000" pitchFamily="2" charset="2"/>
                        <a:buChar char="u"/>
                        <a:defRPr sz="1800" b="0" i="0" u="none" kern="1200" baseline="0">
                          <a:solidFill>
                            <a:schemeClr val="tx1"/>
                          </a:solidFill>
                          <a:latin typeface="Arial" panose="020B0604020202020204" pitchFamily="34" charset="0"/>
                          <a:ea typeface="隶书" panose="02010509060101010101" pitchFamily="49" charset="-122"/>
                        </a:defRPr>
                      </a:lvl5pPr>
                    </a:lstStyle>
                    <a:p>
                      <a:pPr marL="0" lvl="0" indent="0" algn="ctr">
                        <a:buNone/>
                      </a:pPr>
                      <a:r>
                        <a:rPr lang="en-US" altLang="zh-CN" sz="2000"/>
                        <a:t>1</a:t>
                      </a:r>
                      <a:endParaRPr lang="zh-CN" altLang="en-US" sz="2000"/>
                    </a:p>
                  </a:txBody>
                  <a:tcPr marL="0" marR="0" marT="0" marB="0" anchor="ctr" anchorCtr="1">
                    <a:lnL w="28575" cap="flat" cmpd="sng">
                      <a:solidFill>
                        <a:schemeClr val="tx1"/>
                      </a:solidFill>
                      <a:prstDash val="solid"/>
                      <a:miter/>
                      <a:headEnd type="none" w="med" len="med"/>
                      <a:tailEnd type="none" w="med" len="med"/>
                    </a:lnL>
                    <a:lnR w="28575"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28575" cap="flat" cmpd="sng">
                      <a:solidFill>
                        <a:schemeClr val="tx1"/>
                      </a:solidFill>
                      <a:prstDash val="solid"/>
                      <a:miter/>
                      <a:headEnd type="none" w="med" len="med"/>
                      <a:tailEnd type="none" w="med" len="med"/>
                    </a:lnB>
                    <a:lnTlToBr>
                      <a:noFill/>
                    </a:lnTlToBr>
                    <a:lnBlToTr>
                      <a:noFill/>
                    </a:lnBlToTr>
                    <a:noFill/>
                  </a:tcPr>
                </a:tc>
              </a:tr>
            </a:tbl>
          </a:graphicData>
        </a:graphic>
      </p:graphicFrame>
      <p:graphicFrame>
        <p:nvGraphicFramePr>
          <p:cNvPr id="101506" name="表格 101505"/>
          <p:cNvGraphicFramePr/>
          <p:nvPr/>
        </p:nvGraphicFramePr>
        <p:xfrm>
          <a:off x="6757988" y="1546802"/>
          <a:ext cx="304800" cy="1828800"/>
        </p:xfrm>
        <a:graphic>
          <a:graphicData uri="http://schemas.openxmlformats.org/drawingml/2006/table">
            <a:tbl>
              <a:tblPr/>
              <a:tblGrid>
                <a:gridCol w="304800"/>
              </a:tblGrid>
              <a:tr h="300038">
                <a:tc>
                  <a:txBody>
                    <a:bodyPr/>
                    <a:lstStyle>
                      <a:lvl1pPr marL="342900" lvl="0" indent="-342900" algn="l" defTabSz="914400" rtl="0" eaLnBrk="1" fontAlgn="base" latinLnBrk="0" hangingPunct="1">
                        <a:lnSpc>
                          <a:spcPct val="100000"/>
                        </a:lnSpc>
                        <a:spcBef>
                          <a:spcPct val="20000"/>
                        </a:spcBef>
                        <a:spcAft>
                          <a:spcPct val="0"/>
                        </a:spcAft>
                        <a:buClr>
                          <a:schemeClr val="accent1"/>
                        </a:buClr>
                        <a:buChar char="§"/>
                        <a:defRPr sz="2800" u="none" kern="1200" baseline="0">
                          <a:solidFill>
                            <a:schemeClr val="tx1"/>
                          </a:solidFill>
                          <a:latin typeface="Arial" panose="020B0604020202020204" pitchFamily="34" charset="0"/>
                          <a:ea typeface="隶书" panose="02010509060101010101" pitchFamily="49" charset="-122"/>
                        </a:defRPr>
                      </a:lvl1pPr>
                      <a:lvl2pPr marL="742950" lvl="1" indent="-285750" algn="l" defTabSz="914400" rtl="0" eaLnBrk="1" fontAlgn="base" latinLnBrk="0" hangingPunct="1">
                        <a:lnSpc>
                          <a:spcPct val="100000"/>
                        </a:lnSpc>
                        <a:spcBef>
                          <a:spcPct val="20000"/>
                        </a:spcBef>
                        <a:spcAft>
                          <a:spcPct val="0"/>
                        </a:spcAft>
                        <a:buClr>
                          <a:srgbClr val="339933"/>
                        </a:buClr>
                        <a:buFont typeface="Wingdings" panose="05000000000000000000" pitchFamily="2" charset="2"/>
                        <a:buChar char="«"/>
                        <a:defRPr sz="2400" b="0" i="0" u="none" kern="1200" baseline="0">
                          <a:solidFill>
                            <a:schemeClr val="tx1"/>
                          </a:solidFill>
                          <a:latin typeface="Arial" panose="020B0604020202020204" pitchFamily="34" charset="0"/>
                          <a:ea typeface="隶书" panose="02010509060101010101" pitchFamily="49" charset="-122"/>
                        </a:defRPr>
                      </a:lvl2pPr>
                      <a:lvl3pPr marL="1143000" lvl="2" indent="-228600" algn="l" defTabSz="914400" rtl="0" eaLnBrk="1" fontAlgn="base" latinLnBrk="0" hangingPunct="1">
                        <a:lnSpc>
                          <a:spcPct val="100000"/>
                        </a:lnSpc>
                        <a:spcBef>
                          <a:spcPct val="20000"/>
                        </a:spcBef>
                        <a:spcAft>
                          <a:spcPct val="0"/>
                        </a:spcAft>
                        <a:buClr>
                          <a:srgbClr val="FF3300"/>
                        </a:buClr>
                        <a:buFont typeface="Wingdings" panose="05000000000000000000" pitchFamily="2" charset="2"/>
                        <a:buChar char="v"/>
                        <a:defRPr sz="2000" b="0" i="0" u="none" kern="1200" baseline="0">
                          <a:solidFill>
                            <a:schemeClr val="tx1"/>
                          </a:solidFill>
                          <a:latin typeface="Arial" panose="020B0604020202020204" pitchFamily="34" charset="0"/>
                          <a:ea typeface="隶书" panose="02010509060101010101" pitchFamily="49" charset="-122"/>
                        </a:defRPr>
                      </a:lvl3pPr>
                      <a:lvl4pPr marL="1600200" lvl="3" indent="-228600" algn="l" defTabSz="914400" rtl="0" eaLnBrk="1" fontAlgn="base" latinLnBrk="0" hangingPunct="1">
                        <a:lnSpc>
                          <a:spcPct val="100000"/>
                        </a:lnSpc>
                        <a:spcBef>
                          <a:spcPct val="20000"/>
                        </a:spcBef>
                        <a:spcAft>
                          <a:spcPct val="0"/>
                        </a:spcAft>
                        <a:buClr>
                          <a:srgbClr val="FFCC00"/>
                        </a:buClr>
                        <a:buFont typeface="Wingdings" panose="05000000000000000000" pitchFamily="2" charset="2"/>
                        <a:buChar char="l"/>
                        <a:defRPr sz="1800" b="0" i="0" u="none" kern="1200" baseline="0">
                          <a:solidFill>
                            <a:schemeClr val="tx1"/>
                          </a:solidFill>
                          <a:latin typeface="Arial" panose="020B0604020202020204" pitchFamily="34" charset="0"/>
                          <a:ea typeface="隶书" panose="02010509060101010101" pitchFamily="49" charset="-122"/>
                        </a:defRPr>
                      </a:lvl4pPr>
                      <a:lvl5pPr marL="2057400" lvl="4" indent="-228600" algn="l" defTabSz="914400" rtl="0" eaLnBrk="1" fontAlgn="base" latinLnBrk="0" hangingPunct="1">
                        <a:lnSpc>
                          <a:spcPct val="100000"/>
                        </a:lnSpc>
                        <a:spcBef>
                          <a:spcPct val="20000"/>
                        </a:spcBef>
                        <a:spcAft>
                          <a:spcPct val="0"/>
                        </a:spcAft>
                        <a:buClr>
                          <a:srgbClr val="FF00FF"/>
                        </a:buClr>
                        <a:buFont typeface="Wingdings" panose="05000000000000000000" pitchFamily="2" charset="2"/>
                        <a:buChar char="u"/>
                        <a:defRPr sz="1800" b="0" i="0" u="none" kern="1200" baseline="0">
                          <a:solidFill>
                            <a:schemeClr val="tx1"/>
                          </a:solidFill>
                          <a:latin typeface="Arial" panose="020B0604020202020204" pitchFamily="34" charset="0"/>
                          <a:ea typeface="隶书" panose="02010509060101010101" pitchFamily="49" charset="-122"/>
                        </a:defRPr>
                      </a:lvl5pPr>
                    </a:lstStyle>
                    <a:p>
                      <a:pPr marL="0" lvl="0" indent="0" algn="ctr">
                        <a:buNone/>
                      </a:pPr>
                      <a:r>
                        <a:rPr lang="en-US" altLang="zh-CN" sz="1800" b="1"/>
                        <a:t>0</a:t>
                      </a:r>
                      <a:endParaRPr lang="zh-CN" altLang="en-US" sz="1800" b="1"/>
                    </a:p>
                  </a:txBody>
                  <a:tcPr marL="0" marR="0" marT="0" marB="0" anchor="ctr" anchorCtr="1">
                    <a:lnL cap="flat">
                      <a:noFill/>
                    </a:lnL>
                    <a:lnR cap="flat">
                      <a:noFill/>
                    </a:lnR>
                    <a:lnT cap="flat">
                      <a:noFill/>
                    </a:lnT>
                    <a:lnB>
                      <a:noFill/>
                    </a:lnB>
                    <a:lnTlToBr>
                      <a:noFill/>
                    </a:lnTlToBr>
                    <a:lnBlToTr>
                      <a:noFill/>
                    </a:lnBlToTr>
                    <a:noFill/>
                  </a:tcPr>
                </a:tc>
              </a:tr>
              <a:tr h="298450">
                <a:tc>
                  <a:txBody>
                    <a:bodyPr/>
                    <a:lstStyle>
                      <a:lvl1pPr marL="342900" lvl="0" indent="-342900" algn="l" defTabSz="914400" rtl="0" eaLnBrk="1" fontAlgn="base" latinLnBrk="0" hangingPunct="1">
                        <a:lnSpc>
                          <a:spcPct val="100000"/>
                        </a:lnSpc>
                        <a:spcBef>
                          <a:spcPct val="20000"/>
                        </a:spcBef>
                        <a:spcAft>
                          <a:spcPct val="0"/>
                        </a:spcAft>
                        <a:buClr>
                          <a:schemeClr val="accent1"/>
                        </a:buClr>
                        <a:buChar char="§"/>
                        <a:defRPr sz="2800" u="none" kern="1200" baseline="0">
                          <a:solidFill>
                            <a:schemeClr val="tx1"/>
                          </a:solidFill>
                          <a:latin typeface="Arial" panose="020B0604020202020204" pitchFamily="34" charset="0"/>
                          <a:ea typeface="隶书" panose="02010509060101010101" pitchFamily="49" charset="-122"/>
                        </a:defRPr>
                      </a:lvl1pPr>
                      <a:lvl2pPr marL="742950" lvl="1" indent="-285750" algn="l" defTabSz="914400" rtl="0" eaLnBrk="1" fontAlgn="base" latinLnBrk="0" hangingPunct="1">
                        <a:lnSpc>
                          <a:spcPct val="100000"/>
                        </a:lnSpc>
                        <a:spcBef>
                          <a:spcPct val="20000"/>
                        </a:spcBef>
                        <a:spcAft>
                          <a:spcPct val="0"/>
                        </a:spcAft>
                        <a:buClr>
                          <a:srgbClr val="339933"/>
                        </a:buClr>
                        <a:buFont typeface="Wingdings" panose="05000000000000000000" pitchFamily="2" charset="2"/>
                        <a:buChar char="«"/>
                        <a:defRPr sz="2400" b="0" i="0" u="none" kern="1200" baseline="0">
                          <a:solidFill>
                            <a:schemeClr val="tx1"/>
                          </a:solidFill>
                          <a:latin typeface="Arial" panose="020B0604020202020204" pitchFamily="34" charset="0"/>
                          <a:ea typeface="隶书" panose="02010509060101010101" pitchFamily="49" charset="-122"/>
                        </a:defRPr>
                      </a:lvl2pPr>
                      <a:lvl3pPr marL="1143000" lvl="2" indent="-228600" algn="l" defTabSz="914400" rtl="0" eaLnBrk="1" fontAlgn="base" latinLnBrk="0" hangingPunct="1">
                        <a:lnSpc>
                          <a:spcPct val="100000"/>
                        </a:lnSpc>
                        <a:spcBef>
                          <a:spcPct val="20000"/>
                        </a:spcBef>
                        <a:spcAft>
                          <a:spcPct val="0"/>
                        </a:spcAft>
                        <a:buClr>
                          <a:srgbClr val="FF3300"/>
                        </a:buClr>
                        <a:buFont typeface="Wingdings" panose="05000000000000000000" pitchFamily="2" charset="2"/>
                        <a:buChar char="v"/>
                        <a:defRPr sz="2000" b="0" i="0" u="none" kern="1200" baseline="0">
                          <a:solidFill>
                            <a:schemeClr val="tx1"/>
                          </a:solidFill>
                          <a:latin typeface="Arial" panose="020B0604020202020204" pitchFamily="34" charset="0"/>
                          <a:ea typeface="隶书" panose="02010509060101010101" pitchFamily="49" charset="-122"/>
                        </a:defRPr>
                      </a:lvl3pPr>
                      <a:lvl4pPr marL="1600200" lvl="3" indent="-228600" algn="l" defTabSz="914400" rtl="0" eaLnBrk="1" fontAlgn="base" latinLnBrk="0" hangingPunct="1">
                        <a:lnSpc>
                          <a:spcPct val="100000"/>
                        </a:lnSpc>
                        <a:spcBef>
                          <a:spcPct val="20000"/>
                        </a:spcBef>
                        <a:spcAft>
                          <a:spcPct val="0"/>
                        </a:spcAft>
                        <a:buClr>
                          <a:srgbClr val="FFCC00"/>
                        </a:buClr>
                        <a:buFont typeface="Wingdings" panose="05000000000000000000" pitchFamily="2" charset="2"/>
                        <a:buChar char="l"/>
                        <a:defRPr sz="1800" b="0" i="0" u="none" kern="1200" baseline="0">
                          <a:solidFill>
                            <a:schemeClr val="tx1"/>
                          </a:solidFill>
                          <a:latin typeface="Arial" panose="020B0604020202020204" pitchFamily="34" charset="0"/>
                          <a:ea typeface="隶书" panose="02010509060101010101" pitchFamily="49" charset="-122"/>
                        </a:defRPr>
                      </a:lvl4pPr>
                      <a:lvl5pPr marL="2057400" lvl="4" indent="-228600" algn="l" defTabSz="914400" rtl="0" eaLnBrk="1" fontAlgn="base" latinLnBrk="0" hangingPunct="1">
                        <a:lnSpc>
                          <a:spcPct val="100000"/>
                        </a:lnSpc>
                        <a:spcBef>
                          <a:spcPct val="20000"/>
                        </a:spcBef>
                        <a:spcAft>
                          <a:spcPct val="0"/>
                        </a:spcAft>
                        <a:buClr>
                          <a:srgbClr val="FF00FF"/>
                        </a:buClr>
                        <a:buFont typeface="Wingdings" panose="05000000000000000000" pitchFamily="2" charset="2"/>
                        <a:buChar char="u"/>
                        <a:defRPr sz="1800" b="0" i="0" u="none" kern="1200" baseline="0">
                          <a:solidFill>
                            <a:schemeClr val="tx1"/>
                          </a:solidFill>
                          <a:latin typeface="Arial" panose="020B0604020202020204" pitchFamily="34" charset="0"/>
                          <a:ea typeface="隶书" panose="02010509060101010101" pitchFamily="49" charset="-122"/>
                        </a:defRPr>
                      </a:lvl5pPr>
                    </a:lstStyle>
                    <a:p>
                      <a:pPr marL="0" lvl="0" indent="0" algn="ctr">
                        <a:buNone/>
                      </a:pPr>
                      <a:r>
                        <a:rPr lang="en-US" altLang="zh-CN" sz="1800" b="1"/>
                        <a:t>1</a:t>
                      </a:r>
                      <a:endParaRPr lang="zh-CN" altLang="en-US" sz="1800" b="1"/>
                    </a:p>
                  </a:txBody>
                  <a:tcPr marL="0" marR="0" marT="0" marB="0" anchor="ctr" anchorCtr="1">
                    <a:lnL cap="flat">
                      <a:noFill/>
                    </a:lnL>
                    <a:lnR cap="flat">
                      <a:noFill/>
                    </a:lnR>
                    <a:lnT>
                      <a:noFill/>
                    </a:lnT>
                    <a:lnB>
                      <a:noFill/>
                    </a:lnB>
                    <a:lnTlToBr>
                      <a:noFill/>
                    </a:lnTlToBr>
                    <a:lnBlToTr>
                      <a:noFill/>
                    </a:lnBlToTr>
                    <a:noFill/>
                  </a:tcPr>
                </a:tc>
              </a:tr>
              <a:tr h="300037">
                <a:tc>
                  <a:txBody>
                    <a:bodyPr/>
                    <a:lstStyle>
                      <a:lvl1pPr marL="342900" lvl="0" indent="-342900" algn="l" defTabSz="914400" rtl="0" eaLnBrk="1" fontAlgn="base" latinLnBrk="0" hangingPunct="1">
                        <a:lnSpc>
                          <a:spcPct val="100000"/>
                        </a:lnSpc>
                        <a:spcBef>
                          <a:spcPct val="20000"/>
                        </a:spcBef>
                        <a:spcAft>
                          <a:spcPct val="0"/>
                        </a:spcAft>
                        <a:buClr>
                          <a:schemeClr val="accent1"/>
                        </a:buClr>
                        <a:buChar char="§"/>
                        <a:defRPr sz="2800" u="none" kern="1200" baseline="0">
                          <a:solidFill>
                            <a:schemeClr val="tx1"/>
                          </a:solidFill>
                          <a:latin typeface="Arial" panose="020B0604020202020204" pitchFamily="34" charset="0"/>
                          <a:ea typeface="隶书" panose="02010509060101010101" pitchFamily="49" charset="-122"/>
                        </a:defRPr>
                      </a:lvl1pPr>
                      <a:lvl2pPr marL="742950" lvl="1" indent="-285750" algn="l" defTabSz="914400" rtl="0" eaLnBrk="1" fontAlgn="base" latinLnBrk="0" hangingPunct="1">
                        <a:lnSpc>
                          <a:spcPct val="100000"/>
                        </a:lnSpc>
                        <a:spcBef>
                          <a:spcPct val="20000"/>
                        </a:spcBef>
                        <a:spcAft>
                          <a:spcPct val="0"/>
                        </a:spcAft>
                        <a:buClr>
                          <a:srgbClr val="339933"/>
                        </a:buClr>
                        <a:buFont typeface="Wingdings" panose="05000000000000000000" pitchFamily="2" charset="2"/>
                        <a:buChar char="«"/>
                        <a:defRPr sz="2400" b="0" i="0" u="none" kern="1200" baseline="0">
                          <a:solidFill>
                            <a:schemeClr val="tx1"/>
                          </a:solidFill>
                          <a:latin typeface="Arial" panose="020B0604020202020204" pitchFamily="34" charset="0"/>
                          <a:ea typeface="隶书" panose="02010509060101010101" pitchFamily="49" charset="-122"/>
                        </a:defRPr>
                      </a:lvl2pPr>
                      <a:lvl3pPr marL="1143000" lvl="2" indent="-228600" algn="l" defTabSz="914400" rtl="0" eaLnBrk="1" fontAlgn="base" latinLnBrk="0" hangingPunct="1">
                        <a:lnSpc>
                          <a:spcPct val="100000"/>
                        </a:lnSpc>
                        <a:spcBef>
                          <a:spcPct val="20000"/>
                        </a:spcBef>
                        <a:spcAft>
                          <a:spcPct val="0"/>
                        </a:spcAft>
                        <a:buClr>
                          <a:srgbClr val="FF3300"/>
                        </a:buClr>
                        <a:buFont typeface="Wingdings" panose="05000000000000000000" pitchFamily="2" charset="2"/>
                        <a:buChar char="v"/>
                        <a:defRPr sz="2000" b="0" i="0" u="none" kern="1200" baseline="0">
                          <a:solidFill>
                            <a:schemeClr val="tx1"/>
                          </a:solidFill>
                          <a:latin typeface="Arial" panose="020B0604020202020204" pitchFamily="34" charset="0"/>
                          <a:ea typeface="隶书" panose="02010509060101010101" pitchFamily="49" charset="-122"/>
                        </a:defRPr>
                      </a:lvl3pPr>
                      <a:lvl4pPr marL="1600200" lvl="3" indent="-228600" algn="l" defTabSz="914400" rtl="0" eaLnBrk="1" fontAlgn="base" latinLnBrk="0" hangingPunct="1">
                        <a:lnSpc>
                          <a:spcPct val="100000"/>
                        </a:lnSpc>
                        <a:spcBef>
                          <a:spcPct val="20000"/>
                        </a:spcBef>
                        <a:spcAft>
                          <a:spcPct val="0"/>
                        </a:spcAft>
                        <a:buClr>
                          <a:srgbClr val="FFCC00"/>
                        </a:buClr>
                        <a:buFont typeface="Wingdings" panose="05000000000000000000" pitchFamily="2" charset="2"/>
                        <a:buChar char="l"/>
                        <a:defRPr sz="1800" b="0" i="0" u="none" kern="1200" baseline="0">
                          <a:solidFill>
                            <a:schemeClr val="tx1"/>
                          </a:solidFill>
                          <a:latin typeface="Arial" panose="020B0604020202020204" pitchFamily="34" charset="0"/>
                          <a:ea typeface="隶书" panose="02010509060101010101" pitchFamily="49" charset="-122"/>
                        </a:defRPr>
                      </a:lvl4pPr>
                      <a:lvl5pPr marL="2057400" lvl="4" indent="-228600" algn="l" defTabSz="914400" rtl="0" eaLnBrk="1" fontAlgn="base" latinLnBrk="0" hangingPunct="1">
                        <a:lnSpc>
                          <a:spcPct val="100000"/>
                        </a:lnSpc>
                        <a:spcBef>
                          <a:spcPct val="20000"/>
                        </a:spcBef>
                        <a:spcAft>
                          <a:spcPct val="0"/>
                        </a:spcAft>
                        <a:buClr>
                          <a:srgbClr val="FF00FF"/>
                        </a:buClr>
                        <a:buFont typeface="Wingdings" panose="05000000000000000000" pitchFamily="2" charset="2"/>
                        <a:buChar char="u"/>
                        <a:defRPr sz="1800" b="0" i="0" u="none" kern="1200" baseline="0">
                          <a:solidFill>
                            <a:schemeClr val="tx1"/>
                          </a:solidFill>
                          <a:latin typeface="Arial" panose="020B0604020202020204" pitchFamily="34" charset="0"/>
                          <a:ea typeface="隶书" panose="02010509060101010101" pitchFamily="49" charset="-122"/>
                        </a:defRPr>
                      </a:lvl5pPr>
                    </a:lstStyle>
                    <a:p>
                      <a:pPr marL="0" lvl="0" indent="0" algn="ctr">
                        <a:buNone/>
                      </a:pPr>
                      <a:r>
                        <a:rPr lang="en-US" altLang="zh-CN" sz="1800" b="1"/>
                        <a:t>2</a:t>
                      </a:r>
                      <a:endParaRPr lang="zh-CN" altLang="en-US" sz="1800" b="1"/>
                    </a:p>
                  </a:txBody>
                  <a:tcPr marL="0" marR="0" marT="0" marB="0" anchor="ctr" anchorCtr="1">
                    <a:lnL cap="flat">
                      <a:noFill/>
                    </a:lnL>
                    <a:lnR cap="flat">
                      <a:noFill/>
                    </a:lnR>
                    <a:lnT>
                      <a:noFill/>
                    </a:lnT>
                    <a:lnB>
                      <a:noFill/>
                    </a:lnB>
                    <a:lnTlToBr>
                      <a:noFill/>
                    </a:lnTlToBr>
                    <a:lnBlToTr>
                      <a:noFill/>
                    </a:lnBlToTr>
                    <a:noFill/>
                  </a:tcPr>
                </a:tc>
              </a:tr>
              <a:tr h="298450">
                <a:tc>
                  <a:txBody>
                    <a:bodyPr/>
                    <a:lstStyle>
                      <a:lvl1pPr marL="342900" lvl="0" indent="-342900" algn="l" defTabSz="914400" rtl="0" eaLnBrk="1" fontAlgn="base" latinLnBrk="0" hangingPunct="1">
                        <a:lnSpc>
                          <a:spcPct val="100000"/>
                        </a:lnSpc>
                        <a:spcBef>
                          <a:spcPct val="20000"/>
                        </a:spcBef>
                        <a:spcAft>
                          <a:spcPct val="0"/>
                        </a:spcAft>
                        <a:buClr>
                          <a:schemeClr val="accent1"/>
                        </a:buClr>
                        <a:buChar char="§"/>
                        <a:defRPr sz="2800" u="none" kern="1200" baseline="0">
                          <a:solidFill>
                            <a:schemeClr val="tx1"/>
                          </a:solidFill>
                          <a:latin typeface="Arial" panose="020B0604020202020204" pitchFamily="34" charset="0"/>
                          <a:ea typeface="隶书" panose="02010509060101010101" pitchFamily="49" charset="-122"/>
                        </a:defRPr>
                      </a:lvl1pPr>
                      <a:lvl2pPr marL="742950" lvl="1" indent="-285750" algn="l" defTabSz="914400" rtl="0" eaLnBrk="1" fontAlgn="base" latinLnBrk="0" hangingPunct="1">
                        <a:lnSpc>
                          <a:spcPct val="100000"/>
                        </a:lnSpc>
                        <a:spcBef>
                          <a:spcPct val="20000"/>
                        </a:spcBef>
                        <a:spcAft>
                          <a:spcPct val="0"/>
                        </a:spcAft>
                        <a:buClr>
                          <a:srgbClr val="339933"/>
                        </a:buClr>
                        <a:buFont typeface="Wingdings" panose="05000000000000000000" pitchFamily="2" charset="2"/>
                        <a:buChar char="«"/>
                        <a:defRPr sz="2400" b="0" i="0" u="none" kern="1200" baseline="0">
                          <a:solidFill>
                            <a:schemeClr val="tx1"/>
                          </a:solidFill>
                          <a:latin typeface="Arial" panose="020B0604020202020204" pitchFamily="34" charset="0"/>
                          <a:ea typeface="隶书" panose="02010509060101010101" pitchFamily="49" charset="-122"/>
                        </a:defRPr>
                      </a:lvl2pPr>
                      <a:lvl3pPr marL="1143000" lvl="2" indent="-228600" algn="l" defTabSz="914400" rtl="0" eaLnBrk="1" fontAlgn="base" latinLnBrk="0" hangingPunct="1">
                        <a:lnSpc>
                          <a:spcPct val="100000"/>
                        </a:lnSpc>
                        <a:spcBef>
                          <a:spcPct val="20000"/>
                        </a:spcBef>
                        <a:spcAft>
                          <a:spcPct val="0"/>
                        </a:spcAft>
                        <a:buClr>
                          <a:srgbClr val="FF3300"/>
                        </a:buClr>
                        <a:buFont typeface="Wingdings" panose="05000000000000000000" pitchFamily="2" charset="2"/>
                        <a:buChar char="v"/>
                        <a:defRPr sz="2000" b="0" i="0" u="none" kern="1200" baseline="0">
                          <a:solidFill>
                            <a:schemeClr val="tx1"/>
                          </a:solidFill>
                          <a:latin typeface="Arial" panose="020B0604020202020204" pitchFamily="34" charset="0"/>
                          <a:ea typeface="隶书" panose="02010509060101010101" pitchFamily="49" charset="-122"/>
                        </a:defRPr>
                      </a:lvl3pPr>
                      <a:lvl4pPr marL="1600200" lvl="3" indent="-228600" algn="l" defTabSz="914400" rtl="0" eaLnBrk="1" fontAlgn="base" latinLnBrk="0" hangingPunct="1">
                        <a:lnSpc>
                          <a:spcPct val="100000"/>
                        </a:lnSpc>
                        <a:spcBef>
                          <a:spcPct val="20000"/>
                        </a:spcBef>
                        <a:spcAft>
                          <a:spcPct val="0"/>
                        </a:spcAft>
                        <a:buClr>
                          <a:srgbClr val="FFCC00"/>
                        </a:buClr>
                        <a:buFont typeface="Wingdings" panose="05000000000000000000" pitchFamily="2" charset="2"/>
                        <a:buChar char="l"/>
                        <a:defRPr sz="1800" b="0" i="0" u="none" kern="1200" baseline="0">
                          <a:solidFill>
                            <a:schemeClr val="tx1"/>
                          </a:solidFill>
                          <a:latin typeface="Arial" panose="020B0604020202020204" pitchFamily="34" charset="0"/>
                          <a:ea typeface="隶书" panose="02010509060101010101" pitchFamily="49" charset="-122"/>
                        </a:defRPr>
                      </a:lvl4pPr>
                      <a:lvl5pPr marL="2057400" lvl="4" indent="-228600" algn="l" defTabSz="914400" rtl="0" eaLnBrk="1" fontAlgn="base" latinLnBrk="0" hangingPunct="1">
                        <a:lnSpc>
                          <a:spcPct val="100000"/>
                        </a:lnSpc>
                        <a:spcBef>
                          <a:spcPct val="20000"/>
                        </a:spcBef>
                        <a:spcAft>
                          <a:spcPct val="0"/>
                        </a:spcAft>
                        <a:buClr>
                          <a:srgbClr val="FF00FF"/>
                        </a:buClr>
                        <a:buFont typeface="Wingdings" panose="05000000000000000000" pitchFamily="2" charset="2"/>
                        <a:buChar char="u"/>
                        <a:defRPr sz="1800" b="0" i="0" u="none" kern="1200" baseline="0">
                          <a:solidFill>
                            <a:schemeClr val="tx1"/>
                          </a:solidFill>
                          <a:latin typeface="Arial" panose="020B0604020202020204" pitchFamily="34" charset="0"/>
                          <a:ea typeface="隶书" panose="02010509060101010101" pitchFamily="49" charset="-122"/>
                        </a:defRPr>
                      </a:lvl5pPr>
                    </a:lstStyle>
                    <a:p>
                      <a:pPr marL="0" lvl="0" indent="0" algn="ctr">
                        <a:buNone/>
                      </a:pPr>
                      <a:r>
                        <a:rPr lang="en-US" altLang="zh-CN" sz="1800" b="1"/>
                        <a:t>3</a:t>
                      </a:r>
                      <a:endParaRPr lang="zh-CN" altLang="en-US" sz="1800" b="1"/>
                    </a:p>
                  </a:txBody>
                  <a:tcPr marL="0" marR="0" marT="0" marB="0" anchor="ctr" anchorCtr="1">
                    <a:lnL cap="flat">
                      <a:noFill/>
                    </a:lnL>
                    <a:lnR cap="flat">
                      <a:noFill/>
                    </a:lnR>
                    <a:lnT>
                      <a:noFill/>
                    </a:lnT>
                    <a:lnB>
                      <a:noFill/>
                    </a:lnB>
                    <a:lnTlToBr>
                      <a:noFill/>
                    </a:lnTlToBr>
                    <a:lnBlToTr>
                      <a:noFill/>
                    </a:lnBlToTr>
                    <a:noFill/>
                  </a:tcPr>
                </a:tc>
              </a:tr>
              <a:tr h="300038">
                <a:tc>
                  <a:txBody>
                    <a:bodyPr/>
                    <a:lstStyle>
                      <a:lvl1pPr marL="342900" lvl="0" indent="-342900" algn="l" defTabSz="914400" rtl="0" eaLnBrk="1" fontAlgn="base" latinLnBrk="0" hangingPunct="1">
                        <a:lnSpc>
                          <a:spcPct val="100000"/>
                        </a:lnSpc>
                        <a:spcBef>
                          <a:spcPct val="20000"/>
                        </a:spcBef>
                        <a:spcAft>
                          <a:spcPct val="0"/>
                        </a:spcAft>
                        <a:buClr>
                          <a:schemeClr val="accent1"/>
                        </a:buClr>
                        <a:buChar char="§"/>
                        <a:defRPr sz="2800" u="none" kern="1200" baseline="0">
                          <a:solidFill>
                            <a:schemeClr val="tx1"/>
                          </a:solidFill>
                          <a:latin typeface="Arial" panose="020B0604020202020204" pitchFamily="34" charset="0"/>
                          <a:ea typeface="隶书" panose="02010509060101010101" pitchFamily="49" charset="-122"/>
                        </a:defRPr>
                      </a:lvl1pPr>
                      <a:lvl2pPr marL="742950" lvl="1" indent="-285750" algn="l" defTabSz="914400" rtl="0" eaLnBrk="1" fontAlgn="base" latinLnBrk="0" hangingPunct="1">
                        <a:lnSpc>
                          <a:spcPct val="100000"/>
                        </a:lnSpc>
                        <a:spcBef>
                          <a:spcPct val="20000"/>
                        </a:spcBef>
                        <a:spcAft>
                          <a:spcPct val="0"/>
                        </a:spcAft>
                        <a:buClr>
                          <a:srgbClr val="339933"/>
                        </a:buClr>
                        <a:buFont typeface="Wingdings" panose="05000000000000000000" pitchFamily="2" charset="2"/>
                        <a:buChar char="«"/>
                        <a:defRPr sz="2400" b="0" i="0" u="none" kern="1200" baseline="0">
                          <a:solidFill>
                            <a:schemeClr val="tx1"/>
                          </a:solidFill>
                          <a:latin typeface="Arial" panose="020B0604020202020204" pitchFamily="34" charset="0"/>
                          <a:ea typeface="隶书" panose="02010509060101010101" pitchFamily="49" charset="-122"/>
                        </a:defRPr>
                      </a:lvl2pPr>
                      <a:lvl3pPr marL="1143000" lvl="2" indent="-228600" algn="l" defTabSz="914400" rtl="0" eaLnBrk="1" fontAlgn="base" latinLnBrk="0" hangingPunct="1">
                        <a:lnSpc>
                          <a:spcPct val="100000"/>
                        </a:lnSpc>
                        <a:spcBef>
                          <a:spcPct val="20000"/>
                        </a:spcBef>
                        <a:spcAft>
                          <a:spcPct val="0"/>
                        </a:spcAft>
                        <a:buClr>
                          <a:srgbClr val="FF3300"/>
                        </a:buClr>
                        <a:buFont typeface="Wingdings" panose="05000000000000000000" pitchFamily="2" charset="2"/>
                        <a:buChar char="v"/>
                        <a:defRPr sz="2000" b="0" i="0" u="none" kern="1200" baseline="0">
                          <a:solidFill>
                            <a:schemeClr val="tx1"/>
                          </a:solidFill>
                          <a:latin typeface="Arial" panose="020B0604020202020204" pitchFamily="34" charset="0"/>
                          <a:ea typeface="隶书" panose="02010509060101010101" pitchFamily="49" charset="-122"/>
                        </a:defRPr>
                      </a:lvl3pPr>
                      <a:lvl4pPr marL="1600200" lvl="3" indent="-228600" algn="l" defTabSz="914400" rtl="0" eaLnBrk="1" fontAlgn="base" latinLnBrk="0" hangingPunct="1">
                        <a:lnSpc>
                          <a:spcPct val="100000"/>
                        </a:lnSpc>
                        <a:spcBef>
                          <a:spcPct val="20000"/>
                        </a:spcBef>
                        <a:spcAft>
                          <a:spcPct val="0"/>
                        </a:spcAft>
                        <a:buClr>
                          <a:srgbClr val="FFCC00"/>
                        </a:buClr>
                        <a:buFont typeface="Wingdings" panose="05000000000000000000" pitchFamily="2" charset="2"/>
                        <a:buChar char="l"/>
                        <a:defRPr sz="1800" b="0" i="0" u="none" kern="1200" baseline="0">
                          <a:solidFill>
                            <a:schemeClr val="tx1"/>
                          </a:solidFill>
                          <a:latin typeface="Arial" panose="020B0604020202020204" pitchFamily="34" charset="0"/>
                          <a:ea typeface="隶书" panose="02010509060101010101" pitchFamily="49" charset="-122"/>
                        </a:defRPr>
                      </a:lvl4pPr>
                      <a:lvl5pPr marL="2057400" lvl="4" indent="-228600" algn="l" defTabSz="914400" rtl="0" eaLnBrk="1" fontAlgn="base" latinLnBrk="0" hangingPunct="1">
                        <a:lnSpc>
                          <a:spcPct val="100000"/>
                        </a:lnSpc>
                        <a:spcBef>
                          <a:spcPct val="20000"/>
                        </a:spcBef>
                        <a:spcAft>
                          <a:spcPct val="0"/>
                        </a:spcAft>
                        <a:buClr>
                          <a:srgbClr val="FF00FF"/>
                        </a:buClr>
                        <a:buFont typeface="Wingdings" panose="05000000000000000000" pitchFamily="2" charset="2"/>
                        <a:buChar char="u"/>
                        <a:defRPr sz="1800" b="0" i="0" u="none" kern="1200" baseline="0">
                          <a:solidFill>
                            <a:schemeClr val="tx1"/>
                          </a:solidFill>
                          <a:latin typeface="Arial" panose="020B0604020202020204" pitchFamily="34" charset="0"/>
                          <a:ea typeface="隶书" panose="02010509060101010101" pitchFamily="49" charset="-122"/>
                        </a:defRPr>
                      </a:lvl5pPr>
                    </a:lstStyle>
                    <a:p>
                      <a:pPr marL="0" lvl="0" indent="0" algn="ctr">
                        <a:buNone/>
                      </a:pPr>
                      <a:r>
                        <a:rPr lang="en-US" altLang="zh-CN" sz="1800" b="1"/>
                        <a:t>4</a:t>
                      </a:r>
                      <a:endParaRPr lang="zh-CN" altLang="en-US" sz="1800" b="1"/>
                    </a:p>
                  </a:txBody>
                  <a:tcPr marL="0" marR="0" marT="0" marB="0" anchor="ctr" anchorCtr="1">
                    <a:lnL cap="flat">
                      <a:noFill/>
                    </a:lnL>
                    <a:lnR cap="flat">
                      <a:noFill/>
                    </a:lnR>
                    <a:lnT>
                      <a:noFill/>
                    </a:lnT>
                    <a:lnB>
                      <a:noFill/>
                    </a:lnB>
                    <a:lnTlToBr>
                      <a:noFill/>
                    </a:lnTlToBr>
                    <a:lnBlToTr>
                      <a:noFill/>
                    </a:lnBlToTr>
                    <a:noFill/>
                  </a:tcPr>
                </a:tc>
              </a:tr>
              <a:tr h="331787">
                <a:tc>
                  <a:txBody>
                    <a:bodyPr/>
                    <a:lstStyle>
                      <a:lvl1pPr marL="342900" lvl="0" indent="-342900" algn="l" defTabSz="914400" rtl="0" eaLnBrk="1" fontAlgn="base" latinLnBrk="0" hangingPunct="1">
                        <a:lnSpc>
                          <a:spcPct val="100000"/>
                        </a:lnSpc>
                        <a:spcBef>
                          <a:spcPct val="20000"/>
                        </a:spcBef>
                        <a:spcAft>
                          <a:spcPct val="0"/>
                        </a:spcAft>
                        <a:buClr>
                          <a:schemeClr val="accent1"/>
                        </a:buClr>
                        <a:buChar char="§"/>
                        <a:defRPr sz="2800" u="none" kern="1200" baseline="0">
                          <a:solidFill>
                            <a:schemeClr val="tx1"/>
                          </a:solidFill>
                          <a:latin typeface="Arial" panose="020B0604020202020204" pitchFamily="34" charset="0"/>
                          <a:ea typeface="隶书" panose="02010509060101010101" pitchFamily="49" charset="-122"/>
                        </a:defRPr>
                      </a:lvl1pPr>
                      <a:lvl2pPr marL="742950" lvl="1" indent="-285750" algn="l" defTabSz="914400" rtl="0" eaLnBrk="1" fontAlgn="base" latinLnBrk="0" hangingPunct="1">
                        <a:lnSpc>
                          <a:spcPct val="100000"/>
                        </a:lnSpc>
                        <a:spcBef>
                          <a:spcPct val="20000"/>
                        </a:spcBef>
                        <a:spcAft>
                          <a:spcPct val="0"/>
                        </a:spcAft>
                        <a:buClr>
                          <a:srgbClr val="339933"/>
                        </a:buClr>
                        <a:buFont typeface="Wingdings" panose="05000000000000000000" pitchFamily="2" charset="2"/>
                        <a:buChar char="«"/>
                        <a:defRPr sz="2400" b="0" i="0" u="none" kern="1200" baseline="0">
                          <a:solidFill>
                            <a:schemeClr val="tx1"/>
                          </a:solidFill>
                          <a:latin typeface="Arial" panose="020B0604020202020204" pitchFamily="34" charset="0"/>
                          <a:ea typeface="隶书" panose="02010509060101010101" pitchFamily="49" charset="-122"/>
                        </a:defRPr>
                      </a:lvl2pPr>
                      <a:lvl3pPr marL="1143000" lvl="2" indent="-228600" algn="l" defTabSz="914400" rtl="0" eaLnBrk="1" fontAlgn="base" latinLnBrk="0" hangingPunct="1">
                        <a:lnSpc>
                          <a:spcPct val="100000"/>
                        </a:lnSpc>
                        <a:spcBef>
                          <a:spcPct val="20000"/>
                        </a:spcBef>
                        <a:spcAft>
                          <a:spcPct val="0"/>
                        </a:spcAft>
                        <a:buClr>
                          <a:srgbClr val="FF3300"/>
                        </a:buClr>
                        <a:buFont typeface="Wingdings" panose="05000000000000000000" pitchFamily="2" charset="2"/>
                        <a:buChar char="v"/>
                        <a:defRPr sz="2000" b="0" i="0" u="none" kern="1200" baseline="0">
                          <a:solidFill>
                            <a:schemeClr val="tx1"/>
                          </a:solidFill>
                          <a:latin typeface="Arial" panose="020B0604020202020204" pitchFamily="34" charset="0"/>
                          <a:ea typeface="隶书" panose="02010509060101010101" pitchFamily="49" charset="-122"/>
                        </a:defRPr>
                      </a:lvl3pPr>
                      <a:lvl4pPr marL="1600200" lvl="3" indent="-228600" algn="l" defTabSz="914400" rtl="0" eaLnBrk="1" fontAlgn="base" latinLnBrk="0" hangingPunct="1">
                        <a:lnSpc>
                          <a:spcPct val="100000"/>
                        </a:lnSpc>
                        <a:spcBef>
                          <a:spcPct val="20000"/>
                        </a:spcBef>
                        <a:spcAft>
                          <a:spcPct val="0"/>
                        </a:spcAft>
                        <a:buClr>
                          <a:srgbClr val="FFCC00"/>
                        </a:buClr>
                        <a:buFont typeface="Wingdings" panose="05000000000000000000" pitchFamily="2" charset="2"/>
                        <a:buChar char="l"/>
                        <a:defRPr sz="1800" b="0" i="0" u="none" kern="1200" baseline="0">
                          <a:solidFill>
                            <a:schemeClr val="tx1"/>
                          </a:solidFill>
                          <a:latin typeface="Arial" panose="020B0604020202020204" pitchFamily="34" charset="0"/>
                          <a:ea typeface="隶书" panose="02010509060101010101" pitchFamily="49" charset="-122"/>
                        </a:defRPr>
                      </a:lvl4pPr>
                      <a:lvl5pPr marL="2057400" lvl="4" indent="-228600" algn="l" defTabSz="914400" rtl="0" eaLnBrk="1" fontAlgn="base" latinLnBrk="0" hangingPunct="1">
                        <a:lnSpc>
                          <a:spcPct val="100000"/>
                        </a:lnSpc>
                        <a:spcBef>
                          <a:spcPct val="20000"/>
                        </a:spcBef>
                        <a:spcAft>
                          <a:spcPct val="0"/>
                        </a:spcAft>
                        <a:buClr>
                          <a:srgbClr val="FF00FF"/>
                        </a:buClr>
                        <a:buFont typeface="Wingdings" panose="05000000000000000000" pitchFamily="2" charset="2"/>
                        <a:buChar char="u"/>
                        <a:defRPr sz="1800" b="0" i="0" u="none" kern="1200" baseline="0">
                          <a:solidFill>
                            <a:schemeClr val="tx1"/>
                          </a:solidFill>
                          <a:latin typeface="Arial" panose="020B0604020202020204" pitchFamily="34" charset="0"/>
                          <a:ea typeface="隶书" panose="02010509060101010101" pitchFamily="49" charset="-122"/>
                        </a:defRPr>
                      </a:lvl5pPr>
                    </a:lstStyle>
                    <a:p>
                      <a:pPr marL="0" lvl="0" indent="0" algn="ctr">
                        <a:buNone/>
                      </a:pPr>
                      <a:r>
                        <a:rPr lang="en-US" altLang="zh-CN" sz="1800" b="1"/>
                        <a:t>5</a:t>
                      </a:r>
                      <a:endParaRPr lang="zh-CN" altLang="en-US" sz="1800" b="1"/>
                    </a:p>
                  </a:txBody>
                  <a:tcPr marL="0" marR="0" marT="0" marB="0" anchor="ctr" anchorCtr="1">
                    <a:lnL cap="flat">
                      <a:noFill/>
                    </a:lnL>
                    <a:lnR cap="flat">
                      <a:noFill/>
                    </a:lnR>
                    <a:lnT>
                      <a:noFill/>
                    </a:lnT>
                    <a:lnB cap="flat">
                      <a:noFill/>
                    </a:lnB>
                    <a:lnTlToBr>
                      <a:noFill/>
                    </a:lnTlToBr>
                    <a:lnBlToTr>
                      <a:noFill/>
                    </a:lnBlToTr>
                    <a:noFill/>
                  </a:tcPr>
                </a:tc>
              </a:tr>
            </a:tbl>
          </a:graphicData>
        </a:graphic>
      </p:graphicFrame>
      <p:sp>
        <p:nvSpPr>
          <p:cNvPr id="101527" name="文本框 101526"/>
          <p:cNvSpPr txBox="1"/>
          <p:nvPr/>
        </p:nvSpPr>
        <p:spPr>
          <a:xfrm>
            <a:off x="7202488" y="1164215"/>
            <a:ext cx="152400" cy="276860"/>
          </a:xfrm>
          <a:prstGeom prst="rect">
            <a:avLst/>
          </a:prstGeom>
          <a:noFill/>
          <a:ln w="9525">
            <a:noFill/>
          </a:ln>
        </p:spPr>
        <p:txBody>
          <a:bodyPr wrap="none" lIns="0" tIns="0" rIns="0" bIns="0" anchor="t">
            <a:spAutoFit/>
          </a:bodyPr>
          <a:lstStyle/>
          <a:p>
            <a:pPr algn="l">
              <a:lnSpc>
                <a:spcPct val="100000"/>
              </a:lnSpc>
              <a:spcAft>
                <a:spcPct val="0"/>
              </a:spcAft>
            </a:pPr>
            <a:r>
              <a:rPr lang="en-US" altLang="zh-CN">
                <a:latin typeface="Arial" panose="020B0604020202020204" pitchFamily="34" charset="0"/>
                <a:ea typeface="宋体" panose="02010600030101010101" pitchFamily="2" charset="-122"/>
              </a:rPr>
              <a:t>S</a:t>
            </a:r>
            <a:endParaRPr lang="en-US" altLang="zh-CN">
              <a:latin typeface="Arial" panose="020B0604020202020204" pitchFamily="34" charset="0"/>
              <a:ea typeface="宋体" panose="02010600030101010101" pitchFamily="2" charset="-122"/>
            </a:endParaRPr>
          </a:p>
        </p:txBody>
      </p:sp>
      <p:graphicFrame>
        <p:nvGraphicFramePr>
          <p:cNvPr id="101528" name="表格 101527"/>
          <p:cNvGraphicFramePr/>
          <p:nvPr/>
        </p:nvGraphicFramePr>
        <p:xfrm>
          <a:off x="7659688" y="1559502"/>
          <a:ext cx="609600" cy="1828800"/>
        </p:xfrm>
        <a:graphic>
          <a:graphicData uri="http://schemas.openxmlformats.org/drawingml/2006/table">
            <a:tbl>
              <a:tblPr/>
              <a:tblGrid>
                <a:gridCol w="609600"/>
              </a:tblGrid>
              <a:tr h="304800">
                <a:tc>
                  <a:txBody>
                    <a:bodyPr/>
                    <a:lstStyle>
                      <a:lvl1pPr marL="342900" lvl="0" indent="-342900" algn="l" defTabSz="914400" rtl="0" eaLnBrk="1" fontAlgn="base" latinLnBrk="0" hangingPunct="1">
                        <a:lnSpc>
                          <a:spcPct val="100000"/>
                        </a:lnSpc>
                        <a:spcBef>
                          <a:spcPct val="20000"/>
                        </a:spcBef>
                        <a:spcAft>
                          <a:spcPct val="0"/>
                        </a:spcAft>
                        <a:buClr>
                          <a:schemeClr val="accent1"/>
                        </a:buClr>
                        <a:buChar char="§"/>
                        <a:defRPr sz="2800" u="none" kern="1200" baseline="0">
                          <a:solidFill>
                            <a:schemeClr val="tx1"/>
                          </a:solidFill>
                          <a:latin typeface="Arial" panose="020B0604020202020204" pitchFamily="34" charset="0"/>
                          <a:ea typeface="隶书" panose="02010509060101010101" pitchFamily="49" charset="-122"/>
                        </a:defRPr>
                      </a:lvl1pPr>
                      <a:lvl2pPr marL="742950" lvl="1" indent="-285750" algn="l" defTabSz="914400" rtl="0" eaLnBrk="1" fontAlgn="base" latinLnBrk="0" hangingPunct="1">
                        <a:lnSpc>
                          <a:spcPct val="100000"/>
                        </a:lnSpc>
                        <a:spcBef>
                          <a:spcPct val="20000"/>
                        </a:spcBef>
                        <a:spcAft>
                          <a:spcPct val="0"/>
                        </a:spcAft>
                        <a:buClr>
                          <a:srgbClr val="339933"/>
                        </a:buClr>
                        <a:buFont typeface="Wingdings" panose="05000000000000000000" pitchFamily="2" charset="2"/>
                        <a:buChar char="«"/>
                        <a:defRPr sz="2400" b="0" i="0" u="none" kern="1200" baseline="0">
                          <a:solidFill>
                            <a:schemeClr val="tx1"/>
                          </a:solidFill>
                          <a:latin typeface="Arial" panose="020B0604020202020204" pitchFamily="34" charset="0"/>
                          <a:ea typeface="隶书" panose="02010509060101010101" pitchFamily="49" charset="-122"/>
                        </a:defRPr>
                      </a:lvl2pPr>
                      <a:lvl3pPr marL="1143000" lvl="2" indent="-228600" algn="l" defTabSz="914400" rtl="0" eaLnBrk="1" fontAlgn="base" latinLnBrk="0" hangingPunct="1">
                        <a:lnSpc>
                          <a:spcPct val="100000"/>
                        </a:lnSpc>
                        <a:spcBef>
                          <a:spcPct val="20000"/>
                        </a:spcBef>
                        <a:spcAft>
                          <a:spcPct val="0"/>
                        </a:spcAft>
                        <a:buClr>
                          <a:srgbClr val="FF3300"/>
                        </a:buClr>
                        <a:buFont typeface="Wingdings" panose="05000000000000000000" pitchFamily="2" charset="2"/>
                        <a:buChar char="v"/>
                        <a:defRPr sz="2000" b="0" i="0" u="none" kern="1200" baseline="0">
                          <a:solidFill>
                            <a:schemeClr val="tx1"/>
                          </a:solidFill>
                          <a:latin typeface="Arial" panose="020B0604020202020204" pitchFamily="34" charset="0"/>
                          <a:ea typeface="隶书" panose="02010509060101010101" pitchFamily="49" charset="-122"/>
                        </a:defRPr>
                      </a:lvl3pPr>
                      <a:lvl4pPr marL="1600200" lvl="3" indent="-228600" algn="l" defTabSz="914400" rtl="0" eaLnBrk="1" fontAlgn="base" latinLnBrk="0" hangingPunct="1">
                        <a:lnSpc>
                          <a:spcPct val="100000"/>
                        </a:lnSpc>
                        <a:spcBef>
                          <a:spcPct val="20000"/>
                        </a:spcBef>
                        <a:spcAft>
                          <a:spcPct val="0"/>
                        </a:spcAft>
                        <a:buClr>
                          <a:srgbClr val="FFCC00"/>
                        </a:buClr>
                        <a:buFont typeface="Wingdings" panose="05000000000000000000" pitchFamily="2" charset="2"/>
                        <a:buChar char="l"/>
                        <a:defRPr sz="1800" b="0" i="0" u="none" kern="1200" baseline="0">
                          <a:solidFill>
                            <a:schemeClr val="tx1"/>
                          </a:solidFill>
                          <a:latin typeface="Arial" panose="020B0604020202020204" pitchFamily="34" charset="0"/>
                          <a:ea typeface="隶书" panose="02010509060101010101" pitchFamily="49" charset="-122"/>
                        </a:defRPr>
                      </a:lvl4pPr>
                      <a:lvl5pPr marL="2057400" lvl="4" indent="-228600" algn="l" defTabSz="914400" rtl="0" eaLnBrk="1" fontAlgn="base" latinLnBrk="0" hangingPunct="1">
                        <a:lnSpc>
                          <a:spcPct val="100000"/>
                        </a:lnSpc>
                        <a:spcBef>
                          <a:spcPct val="20000"/>
                        </a:spcBef>
                        <a:spcAft>
                          <a:spcPct val="0"/>
                        </a:spcAft>
                        <a:buClr>
                          <a:srgbClr val="FF00FF"/>
                        </a:buClr>
                        <a:buFont typeface="Wingdings" panose="05000000000000000000" pitchFamily="2" charset="2"/>
                        <a:buChar char="u"/>
                        <a:defRPr sz="1800" b="0" i="0" u="none" kern="1200" baseline="0">
                          <a:solidFill>
                            <a:schemeClr val="tx1"/>
                          </a:solidFill>
                          <a:latin typeface="Arial" panose="020B0604020202020204" pitchFamily="34" charset="0"/>
                          <a:ea typeface="隶书" panose="02010509060101010101" pitchFamily="49" charset="-122"/>
                        </a:defRPr>
                      </a:lvl5pPr>
                    </a:lstStyle>
                    <a:p>
                      <a:pPr marL="0" lvl="0" indent="0" algn="ctr">
                        <a:buNone/>
                      </a:pPr>
                      <a:r>
                        <a:rPr lang="en-US" altLang="zh-CN" sz="2000"/>
                        <a:t>0</a:t>
                      </a:r>
                      <a:endParaRPr lang="zh-CN" altLang="en-US" sz="2000"/>
                    </a:p>
                  </a:txBody>
                  <a:tcPr marL="0" marR="0" marT="0" marB="0" anchor="ctr" anchorCtr="1">
                    <a:lnL w="28575" cap="flat" cmpd="sng">
                      <a:solidFill>
                        <a:schemeClr val="tx1"/>
                      </a:solidFill>
                      <a:prstDash val="solid"/>
                      <a:miter/>
                      <a:headEnd type="none" w="med" len="med"/>
                      <a:tailEnd type="none" w="med" len="med"/>
                    </a:lnL>
                    <a:lnR w="28575" cap="flat" cmpd="sng">
                      <a:solidFill>
                        <a:schemeClr val="tx1"/>
                      </a:solidFill>
                      <a:prstDash val="solid"/>
                      <a:miter/>
                      <a:headEnd type="none" w="med" len="med"/>
                      <a:tailEnd type="none" w="med" len="med"/>
                    </a:lnR>
                    <a:lnT w="28575"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noFill/>
                  </a:tcPr>
                </a:tc>
              </a:tr>
              <a:tr h="304800">
                <a:tc>
                  <a:txBody>
                    <a:bodyPr/>
                    <a:lstStyle>
                      <a:lvl1pPr marL="342900" lvl="0" indent="-342900" algn="l" defTabSz="914400" rtl="0" eaLnBrk="1" fontAlgn="base" latinLnBrk="0" hangingPunct="1">
                        <a:lnSpc>
                          <a:spcPct val="100000"/>
                        </a:lnSpc>
                        <a:spcBef>
                          <a:spcPct val="20000"/>
                        </a:spcBef>
                        <a:spcAft>
                          <a:spcPct val="0"/>
                        </a:spcAft>
                        <a:buClr>
                          <a:schemeClr val="accent1"/>
                        </a:buClr>
                        <a:buChar char="§"/>
                        <a:defRPr sz="2800" u="none" kern="1200" baseline="0">
                          <a:solidFill>
                            <a:schemeClr val="tx1"/>
                          </a:solidFill>
                          <a:latin typeface="Arial" panose="020B0604020202020204" pitchFamily="34" charset="0"/>
                          <a:ea typeface="隶书" panose="02010509060101010101" pitchFamily="49" charset="-122"/>
                        </a:defRPr>
                      </a:lvl1pPr>
                      <a:lvl2pPr marL="742950" lvl="1" indent="-285750" algn="l" defTabSz="914400" rtl="0" eaLnBrk="1" fontAlgn="base" latinLnBrk="0" hangingPunct="1">
                        <a:lnSpc>
                          <a:spcPct val="100000"/>
                        </a:lnSpc>
                        <a:spcBef>
                          <a:spcPct val="20000"/>
                        </a:spcBef>
                        <a:spcAft>
                          <a:spcPct val="0"/>
                        </a:spcAft>
                        <a:buClr>
                          <a:srgbClr val="339933"/>
                        </a:buClr>
                        <a:buFont typeface="Wingdings" panose="05000000000000000000" pitchFamily="2" charset="2"/>
                        <a:buChar char="«"/>
                        <a:defRPr sz="2400" b="0" i="0" u="none" kern="1200" baseline="0">
                          <a:solidFill>
                            <a:schemeClr val="tx1"/>
                          </a:solidFill>
                          <a:latin typeface="Arial" panose="020B0604020202020204" pitchFamily="34" charset="0"/>
                          <a:ea typeface="隶书" panose="02010509060101010101" pitchFamily="49" charset="-122"/>
                        </a:defRPr>
                      </a:lvl2pPr>
                      <a:lvl3pPr marL="1143000" lvl="2" indent="-228600" algn="l" defTabSz="914400" rtl="0" eaLnBrk="1" fontAlgn="base" latinLnBrk="0" hangingPunct="1">
                        <a:lnSpc>
                          <a:spcPct val="100000"/>
                        </a:lnSpc>
                        <a:spcBef>
                          <a:spcPct val="20000"/>
                        </a:spcBef>
                        <a:spcAft>
                          <a:spcPct val="0"/>
                        </a:spcAft>
                        <a:buClr>
                          <a:srgbClr val="FF3300"/>
                        </a:buClr>
                        <a:buFont typeface="Wingdings" panose="05000000000000000000" pitchFamily="2" charset="2"/>
                        <a:buChar char="v"/>
                        <a:defRPr sz="2000" b="0" i="0" u="none" kern="1200" baseline="0">
                          <a:solidFill>
                            <a:schemeClr val="tx1"/>
                          </a:solidFill>
                          <a:latin typeface="Arial" panose="020B0604020202020204" pitchFamily="34" charset="0"/>
                          <a:ea typeface="隶书" panose="02010509060101010101" pitchFamily="49" charset="-122"/>
                        </a:defRPr>
                      </a:lvl3pPr>
                      <a:lvl4pPr marL="1600200" lvl="3" indent="-228600" algn="l" defTabSz="914400" rtl="0" eaLnBrk="1" fontAlgn="base" latinLnBrk="0" hangingPunct="1">
                        <a:lnSpc>
                          <a:spcPct val="100000"/>
                        </a:lnSpc>
                        <a:spcBef>
                          <a:spcPct val="20000"/>
                        </a:spcBef>
                        <a:spcAft>
                          <a:spcPct val="0"/>
                        </a:spcAft>
                        <a:buClr>
                          <a:srgbClr val="FFCC00"/>
                        </a:buClr>
                        <a:buFont typeface="Wingdings" panose="05000000000000000000" pitchFamily="2" charset="2"/>
                        <a:buChar char="l"/>
                        <a:defRPr sz="1800" b="0" i="0" u="none" kern="1200" baseline="0">
                          <a:solidFill>
                            <a:schemeClr val="tx1"/>
                          </a:solidFill>
                          <a:latin typeface="Arial" panose="020B0604020202020204" pitchFamily="34" charset="0"/>
                          <a:ea typeface="隶书" panose="02010509060101010101" pitchFamily="49" charset="-122"/>
                        </a:defRPr>
                      </a:lvl4pPr>
                      <a:lvl5pPr marL="2057400" lvl="4" indent="-228600" algn="l" defTabSz="914400" rtl="0" eaLnBrk="1" fontAlgn="base" latinLnBrk="0" hangingPunct="1">
                        <a:lnSpc>
                          <a:spcPct val="100000"/>
                        </a:lnSpc>
                        <a:spcBef>
                          <a:spcPct val="20000"/>
                        </a:spcBef>
                        <a:spcAft>
                          <a:spcPct val="0"/>
                        </a:spcAft>
                        <a:buClr>
                          <a:srgbClr val="FF00FF"/>
                        </a:buClr>
                        <a:buFont typeface="Wingdings" panose="05000000000000000000" pitchFamily="2" charset="2"/>
                        <a:buChar char="u"/>
                        <a:defRPr sz="1800" b="0" i="0" u="none" kern="1200" baseline="0">
                          <a:solidFill>
                            <a:schemeClr val="tx1"/>
                          </a:solidFill>
                          <a:latin typeface="Arial" panose="020B0604020202020204" pitchFamily="34" charset="0"/>
                          <a:ea typeface="隶书" panose="02010509060101010101" pitchFamily="49" charset="-122"/>
                        </a:defRPr>
                      </a:lvl5pPr>
                    </a:lstStyle>
                    <a:p>
                      <a:pPr marL="0" lvl="0" indent="0" algn="ctr">
                        <a:buNone/>
                      </a:pPr>
                      <a:r>
                        <a:rPr lang="en-US" altLang="zh-CN" sz="2000"/>
                        <a:t>20</a:t>
                      </a:r>
                      <a:endParaRPr lang="zh-CN" altLang="en-US" sz="2000"/>
                    </a:p>
                  </a:txBody>
                  <a:tcPr marL="0" marR="0" marT="0" marB="0" anchor="ctr" anchorCtr="1">
                    <a:lnL w="28575" cap="flat" cmpd="sng">
                      <a:solidFill>
                        <a:schemeClr val="tx1"/>
                      </a:solidFill>
                      <a:prstDash val="solid"/>
                      <a:miter/>
                      <a:headEnd type="none" w="med" len="med"/>
                      <a:tailEnd type="none" w="med" len="med"/>
                    </a:lnL>
                    <a:lnR w="28575"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noFill/>
                  </a:tcPr>
                </a:tc>
              </a:tr>
              <a:tr h="304800">
                <a:tc>
                  <a:txBody>
                    <a:bodyPr/>
                    <a:lstStyle>
                      <a:lvl1pPr marL="342900" lvl="0" indent="-342900" algn="l" defTabSz="914400" rtl="0" eaLnBrk="1" fontAlgn="base" latinLnBrk="0" hangingPunct="1">
                        <a:lnSpc>
                          <a:spcPct val="100000"/>
                        </a:lnSpc>
                        <a:spcBef>
                          <a:spcPct val="20000"/>
                        </a:spcBef>
                        <a:spcAft>
                          <a:spcPct val="0"/>
                        </a:spcAft>
                        <a:buClr>
                          <a:schemeClr val="accent1"/>
                        </a:buClr>
                        <a:buChar char="§"/>
                        <a:defRPr sz="2800" u="none" kern="1200" baseline="0">
                          <a:solidFill>
                            <a:schemeClr val="tx1"/>
                          </a:solidFill>
                          <a:latin typeface="Arial" panose="020B0604020202020204" pitchFamily="34" charset="0"/>
                          <a:ea typeface="隶书" panose="02010509060101010101" pitchFamily="49" charset="-122"/>
                        </a:defRPr>
                      </a:lvl1pPr>
                      <a:lvl2pPr marL="742950" lvl="1" indent="-285750" algn="l" defTabSz="914400" rtl="0" eaLnBrk="1" fontAlgn="base" latinLnBrk="0" hangingPunct="1">
                        <a:lnSpc>
                          <a:spcPct val="100000"/>
                        </a:lnSpc>
                        <a:spcBef>
                          <a:spcPct val="20000"/>
                        </a:spcBef>
                        <a:spcAft>
                          <a:spcPct val="0"/>
                        </a:spcAft>
                        <a:buClr>
                          <a:srgbClr val="339933"/>
                        </a:buClr>
                        <a:buFont typeface="Wingdings" panose="05000000000000000000" pitchFamily="2" charset="2"/>
                        <a:buChar char="«"/>
                        <a:defRPr sz="2400" b="0" i="0" u="none" kern="1200" baseline="0">
                          <a:solidFill>
                            <a:schemeClr val="tx1"/>
                          </a:solidFill>
                          <a:latin typeface="Arial" panose="020B0604020202020204" pitchFamily="34" charset="0"/>
                          <a:ea typeface="隶书" panose="02010509060101010101" pitchFamily="49" charset="-122"/>
                        </a:defRPr>
                      </a:lvl2pPr>
                      <a:lvl3pPr marL="1143000" lvl="2" indent="-228600" algn="l" defTabSz="914400" rtl="0" eaLnBrk="1" fontAlgn="base" latinLnBrk="0" hangingPunct="1">
                        <a:lnSpc>
                          <a:spcPct val="100000"/>
                        </a:lnSpc>
                        <a:spcBef>
                          <a:spcPct val="20000"/>
                        </a:spcBef>
                        <a:spcAft>
                          <a:spcPct val="0"/>
                        </a:spcAft>
                        <a:buClr>
                          <a:srgbClr val="FF3300"/>
                        </a:buClr>
                        <a:buFont typeface="Wingdings" panose="05000000000000000000" pitchFamily="2" charset="2"/>
                        <a:buChar char="v"/>
                        <a:defRPr sz="2000" b="0" i="0" u="none" kern="1200" baseline="0">
                          <a:solidFill>
                            <a:schemeClr val="tx1"/>
                          </a:solidFill>
                          <a:latin typeface="Arial" panose="020B0604020202020204" pitchFamily="34" charset="0"/>
                          <a:ea typeface="隶书" panose="02010509060101010101" pitchFamily="49" charset="-122"/>
                        </a:defRPr>
                      </a:lvl3pPr>
                      <a:lvl4pPr marL="1600200" lvl="3" indent="-228600" algn="l" defTabSz="914400" rtl="0" eaLnBrk="1" fontAlgn="base" latinLnBrk="0" hangingPunct="1">
                        <a:lnSpc>
                          <a:spcPct val="100000"/>
                        </a:lnSpc>
                        <a:spcBef>
                          <a:spcPct val="20000"/>
                        </a:spcBef>
                        <a:spcAft>
                          <a:spcPct val="0"/>
                        </a:spcAft>
                        <a:buClr>
                          <a:srgbClr val="FFCC00"/>
                        </a:buClr>
                        <a:buFont typeface="Wingdings" panose="05000000000000000000" pitchFamily="2" charset="2"/>
                        <a:buChar char="l"/>
                        <a:defRPr sz="1800" b="0" i="0" u="none" kern="1200" baseline="0">
                          <a:solidFill>
                            <a:schemeClr val="tx1"/>
                          </a:solidFill>
                          <a:latin typeface="Arial" panose="020B0604020202020204" pitchFamily="34" charset="0"/>
                          <a:ea typeface="隶书" panose="02010509060101010101" pitchFamily="49" charset="-122"/>
                        </a:defRPr>
                      </a:lvl4pPr>
                      <a:lvl5pPr marL="2057400" lvl="4" indent="-228600" algn="l" defTabSz="914400" rtl="0" eaLnBrk="1" fontAlgn="base" latinLnBrk="0" hangingPunct="1">
                        <a:lnSpc>
                          <a:spcPct val="100000"/>
                        </a:lnSpc>
                        <a:spcBef>
                          <a:spcPct val="20000"/>
                        </a:spcBef>
                        <a:spcAft>
                          <a:spcPct val="0"/>
                        </a:spcAft>
                        <a:buClr>
                          <a:srgbClr val="FF00FF"/>
                        </a:buClr>
                        <a:buFont typeface="Wingdings" panose="05000000000000000000" pitchFamily="2" charset="2"/>
                        <a:buChar char="u"/>
                        <a:defRPr sz="1800" b="0" i="0" u="none" kern="1200" baseline="0">
                          <a:solidFill>
                            <a:schemeClr val="tx1"/>
                          </a:solidFill>
                          <a:latin typeface="Arial" panose="020B0604020202020204" pitchFamily="34" charset="0"/>
                          <a:ea typeface="隶书" panose="02010509060101010101" pitchFamily="49" charset="-122"/>
                        </a:defRPr>
                      </a:lvl5pPr>
                    </a:lstStyle>
                    <a:p>
                      <a:pPr marL="0" lvl="0" indent="0" algn="ctr">
                        <a:buNone/>
                      </a:pPr>
                      <a:r>
                        <a:rPr lang="en-US" altLang="zh-CN" sz="2000"/>
                        <a:t>5</a:t>
                      </a:r>
                      <a:endParaRPr lang="zh-CN" altLang="en-US" sz="2000"/>
                    </a:p>
                  </a:txBody>
                  <a:tcPr marL="0" marR="0" marT="0" marB="0" anchor="ctr" anchorCtr="1">
                    <a:lnL w="28575" cap="flat" cmpd="sng">
                      <a:solidFill>
                        <a:schemeClr val="tx1"/>
                      </a:solidFill>
                      <a:prstDash val="solid"/>
                      <a:miter/>
                      <a:headEnd type="none" w="med" len="med"/>
                      <a:tailEnd type="none" w="med" len="med"/>
                    </a:lnL>
                    <a:lnR w="28575"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noFill/>
                  </a:tcPr>
                </a:tc>
              </a:tr>
              <a:tr h="304800">
                <a:tc>
                  <a:txBody>
                    <a:bodyPr/>
                    <a:lstStyle>
                      <a:lvl1pPr marL="342900" lvl="0" indent="-342900" algn="l" defTabSz="914400" rtl="0" eaLnBrk="1" fontAlgn="base" latinLnBrk="0" hangingPunct="1">
                        <a:lnSpc>
                          <a:spcPct val="100000"/>
                        </a:lnSpc>
                        <a:spcBef>
                          <a:spcPct val="20000"/>
                        </a:spcBef>
                        <a:spcAft>
                          <a:spcPct val="0"/>
                        </a:spcAft>
                        <a:buClr>
                          <a:schemeClr val="accent1"/>
                        </a:buClr>
                        <a:buChar char="§"/>
                        <a:defRPr sz="2800" u="none" kern="1200" baseline="0">
                          <a:solidFill>
                            <a:schemeClr val="tx1"/>
                          </a:solidFill>
                          <a:latin typeface="Arial" panose="020B0604020202020204" pitchFamily="34" charset="0"/>
                          <a:ea typeface="隶书" panose="02010509060101010101" pitchFamily="49" charset="-122"/>
                        </a:defRPr>
                      </a:lvl1pPr>
                      <a:lvl2pPr marL="742950" lvl="1" indent="-285750" algn="l" defTabSz="914400" rtl="0" eaLnBrk="1" fontAlgn="base" latinLnBrk="0" hangingPunct="1">
                        <a:lnSpc>
                          <a:spcPct val="100000"/>
                        </a:lnSpc>
                        <a:spcBef>
                          <a:spcPct val="20000"/>
                        </a:spcBef>
                        <a:spcAft>
                          <a:spcPct val="0"/>
                        </a:spcAft>
                        <a:buClr>
                          <a:srgbClr val="339933"/>
                        </a:buClr>
                        <a:buFont typeface="Wingdings" panose="05000000000000000000" pitchFamily="2" charset="2"/>
                        <a:buChar char="«"/>
                        <a:defRPr sz="2400" b="0" i="0" u="none" kern="1200" baseline="0">
                          <a:solidFill>
                            <a:schemeClr val="tx1"/>
                          </a:solidFill>
                          <a:latin typeface="Arial" panose="020B0604020202020204" pitchFamily="34" charset="0"/>
                          <a:ea typeface="隶书" panose="02010509060101010101" pitchFamily="49" charset="-122"/>
                        </a:defRPr>
                      </a:lvl2pPr>
                      <a:lvl3pPr marL="1143000" lvl="2" indent="-228600" algn="l" defTabSz="914400" rtl="0" eaLnBrk="1" fontAlgn="base" latinLnBrk="0" hangingPunct="1">
                        <a:lnSpc>
                          <a:spcPct val="100000"/>
                        </a:lnSpc>
                        <a:spcBef>
                          <a:spcPct val="20000"/>
                        </a:spcBef>
                        <a:spcAft>
                          <a:spcPct val="0"/>
                        </a:spcAft>
                        <a:buClr>
                          <a:srgbClr val="FF3300"/>
                        </a:buClr>
                        <a:buFont typeface="Wingdings" panose="05000000000000000000" pitchFamily="2" charset="2"/>
                        <a:buChar char="v"/>
                        <a:defRPr sz="2000" b="0" i="0" u="none" kern="1200" baseline="0">
                          <a:solidFill>
                            <a:schemeClr val="tx1"/>
                          </a:solidFill>
                          <a:latin typeface="Arial" panose="020B0604020202020204" pitchFamily="34" charset="0"/>
                          <a:ea typeface="隶书" panose="02010509060101010101" pitchFamily="49" charset="-122"/>
                        </a:defRPr>
                      </a:lvl3pPr>
                      <a:lvl4pPr marL="1600200" lvl="3" indent="-228600" algn="l" defTabSz="914400" rtl="0" eaLnBrk="1" fontAlgn="base" latinLnBrk="0" hangingPunct="1">
                        <a:lnSpc>
                          <a:spcPct val="100000"/>
                        </a:lnSpc>
                        <a:spcBef>
                          <a:spcPct val="20000"/>
                        </a:spcBef>
                        <a:spcAft>
                          <a:spcPct val="0"/>
                        </a:spcAft>
                        <a:buClr>
                          <a:srgbClr val="FFCC00"/>
                        </a:buClr>
                        <a:buFont typeface="Wingdings" panose="05000000000000000000" pitchFamily="2" charset="2"/>
                        <a:buChar char="l"/>
                        <a:defRPr sz="1800" b="0" i="0" u="none" kern="1200" baseline="0">
                          <a:solidFill>
                            <a:schemeClr val="tx1"/>
                          </a:solidFill>
                          <a:latin typeface="Arial" panose="020B0604020202020204" pitchFamily="34" charset="0"/>
                          <a:ea typeface="隶书" panose="02010509060101010101" pitchFamily="49" charset="-122"/>
                        </a:defRPr>
                      </a:lvl4pPr>
                      <a:lvl5pPr marL="2057400" lvl="4" indent="-228600" algn="l" defTabSz="914400" rtl="0" eaLnBrk="1" fontAlgn="base" latinLnBrk="0" hangingPunct="1">
                        <a:lnSpc>
                          <a:spcPct val="100000"/>
                        </a:lnSpc>
                        <a:spcBef>
                          <a:spcPct val="20000"/>
                        </a:spcBef>
                        <a:spcAft>
                          <a:spcPct val="0"/>
                        </a:spcAft>
                        <a:buClr>
                          <a:srgbClr val="FF00FF"/>
                        </a:buClr>
                        <a:buFont typeface="Wingdings" panose="05000000000000000000" pitchFamily="2" charset="2"/>
                        <a:buChar char="u"/>
                        <a:defRPr sz="1800" b="0" i="0" u="none" kern="1200" baseline="0">
                          <a:solidFill>
                            <a:schemeClr val="tx1"/>
                          </a:solidFill>
                          <a:latin typeface="Arial" panose="020B0604020202020204" pitchFamily="34" charset="0"/>
                          <a:ea typeface="隶书" panose="02010509060101010101" pitchFamily="49" charset="-122"/>
                        </a:defRPr>
                      </a:lvl5pPr>
                    </a:lstStyle>
                    <a:p>
                      <a:pPr marL="0" lvl="0" indent="0" algn="ctr">
                        <a:buNone/>
                      </a:pPr>
                      <a:r>
                        <a:rPr lang="en-US" altLang="zh-CN" sz="2000" b="1">
                          <a:solidFill>
                            <a:srgbClr val="0000FF"/>
                          </a:solidFill>
                          <a:effectLst>
                            <a:outerShdw blurRad="38100" dist="38100" dir="2700000">
                              <a:srgbClr val="C0C0C0"/>
                            </a:outerShdw>
                          </a:effectLst>
                        </a:rPr>
                        <a:t>22</a:t>
                      </a:r>
                      <a:endParaRPr lang="zh-CN" altLang="en-US" sz="2000" b="1">
                        <a:solidFill>
                          <a:srgbClr val="0000FF"/>
                        </a:solidFill>
                        <a:effectLst>
                          <a:outerShdw blurRad="38100" dist="38100" dir="2700000">
                            <a:srgbClr val="C0C0C0"/>
                          </a:outerShdw>
                        </a:effectLst>
                      </a:endParaRPr>
                    </a:p>
                  </a:txBody>
                  <a:tcPr marL="0" marR="0" marT="0" marB="0" anchor="ctr" anchorCtr="1">
                    <a:lnL w="28575" cap="flat" cmpd="sng">
                      <a:solidFill>
                        <a:schemeClr val="tx1"/>
                      </a:solidFill>
                      <a:prstDash val="solid"/>
                      <a:miter/>
                      <a:headEnd type="none" w="med" len="med"/>
                      <a:tailEnd type="none" w="med" len="med"/>
                    </a:lnL>
                    <a:lnR w="28575"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noFill/>
                  </a:tcPr>
                </a:tc>
              </a:tr>
              <a:tr h="304800">
                <a:tc>
                  <a:txBody>
                    <a:bodyPr/>
                    <a:lstStyle>
                      <a:lvl1pPr marL="342900" lvl="0" indent="-342900" algn="l" defTabSz="914400" rtl="0" eaLnBrk="1" fontAlgn="base" latinLnBrk="0" hangingPunct="1">
                        <a:lnSpc>
                          <a:spcPct val="100000"/>
                        </a:lnSpc>
                        <a:spcBef>
                          <a:spcPct val="20000"/>
                        </a:spcBef>
                        <a:spcAft>
                          <a:spcPct val="0"/>
                        </a:spcAft>
                        <a:buClr>
                          <a:schemeClr val="accent1"/>
                        </a:buClr>
                        <a:buChar char="§"/>
                        <a:defRPr sz="2800" u="none" kern="1200" baseline="0">
                          <a:solidFill>
                            <a:schemeClr val="tx1"/>
                          </a:solidFill>
                          <a:latin typeface="Arial" panose="020B0604020202020204" pitchFamily="34" charset="0"/>
                          <a:ea typeface="隶书" panose="02010509060101010101" pitchFamily="49" charset="-122"/>
                        </a:defRPr>
                      </a:lvl1pPr>
                      <a:lvl2pPr marL="742950" lvl="1" indent="-285750" algn="l" defTabSz="914400" rtl="0" eaLnBrk="1" fontAlgn="base" latinLnBrk="0" hangingPunct="1">
                        <a:lnSpc>
                          <a:spcPct val="100000"/>
                        </a:lnSpc>
                        <a:spcBef>
                          <a:spcPct val="20000"/>
                        </a:spcBef>
                        <a:spcAft>
                          <a:spcPct val="0"/>
                        </a:spcAft>
                        <a:buClr>
                          <a:srgbClr val="339933"/>
                        </a:buClr>
                        <a:buFont typeface="Wingdings" panose="05000000000000000000" pitchFamily="2" charset="2"/>
                        <a:buChar char="«"/>
                        <a:defRPr sz="2400" b="0" i="0" u="none" kern="1200" baseline="0">
                          <a:solidFill>
                            <a:schemeClr val="tx1"/>
                          </a:solidFill>
                          <a:latin typeface="Arial" panose="020B0604020202020204" pitchFamily="34" charset="0"/>
                          <a:ea typeface="隶书" panose="02010509060101010101" pitchFamily="49" charset="-122"/>
                        </a:defRPr>
                      </a:lvl2pPr>
                      <a:lvl3pPr marL="1143000" lvl="2" indent="-228600" algn="l" defTabSz="914400" rtl="0" eaLnBrk="1" fontAlgn="base" latinLnBrk="0" hangingPunct="1">
                        <a:lnSpc>
                          <a:spcPct val="100000"/>
                        </a:lnSpc>
                        <a:spcBef>
                          <a:spcPct val="20000"/>
                        </a:spcBef>
                        <a:spcAft>
                          <a:spcPct val="0"/>
                        </a:spcAft>
                        <a:buClr>
                          <a:srgbClr val="FF3300"/>
                        </a:buClr>
                        <a:buFont typeface="Wingdings" panose="05000000000000000000" pitchFamily="2" charset="2"/>
                        <a:buChar char="v"/>
                        <a:defRPr sz="2000" b="0" i="0" u="none" kern="1200" baseline="0">
                          <a:solidFill>
                            <a:schemeClr val="tx1"/>
                          </a:solidFill>
                          <a:latin typeface="Arial" panose="020B0604020202020204" pitchFamily="34" charset="0"/>
                          <a:ea typeface="隶书" panose="02010509060101010101" pitchFamily="49" charset="-122"/>
                        </a:defRPr>
                      </a:lvl3pPr>
                      <a:lvl4pPr marL="1600200" lvl="3" indent="-228600" algn="l" defTabSz="914400" rtl="0" eaLnBrk="1" fontAlgn="base" latinLnBrk="0" hangingPunct="1">
                        <a:lnSpc>
                          <a:spcPct val="100000"/>
                        </a:lnSpc>
                        <a:spcBef>
                          <a:spcPct val="20000"/>
                        </a:spcBef>
                        <a:spcAft>
                          <a:spcPct val="0"/>
                        </a:spcAft>
                        <a:buClr>
                          <a:srgbClr val="FFCC00"/>
                        </a:buClr>
                        <a:buFont typeface="Wingdings" panose="05000000000000000000" pitchFamily="2" charset="2"/>
                        <a:buChar char="l"/>
                        <a:defRPr sz="1800" b="0" i="0" u="none" kern="1200" baseline="0">
                          <a:solidFill>
                            <a:schemeClr val="tx1"/>
                          </a:solidFill>
                          <a:latin typeface="Arial" panose="020B0604020202020204" pitchFamily="34" charset="0"/>
                          <a:ea typeface="隶书" panose="02010509060101010101" pitchFamily="49" charset="-122"/>
                        </a:defRPr>
                      </a:lvl4pPr>
                      <a:lvl5pPr marL="2057400" lvl="4" indent="-228600" algn="l" defTabSz="914400" rtl="0" eaLnBrk="1" fontAlgn="base" latinLnBrk="0" hangingPunct="1">
                        <a:lnSpc>
                          <a:spcPct val="100000"/>
                        </a:lnSpc>
                        <a:spcBef>
                          <a:spcPct val="20000"/>
                        </a:spcBef>
                        <a:spcAft>
                          <a:spcPct val="0"/>
                        </a:spcAft>
                        <a:buClr>
                          <a:srgbClr val="FF00FF"/>
                        </a:buClr>
                        <a:buFont typeface="Wingdings" panose="05000000000000000000" pitchFamily="2" charset="2"/>
                        <a:buChar char="u"/>
                        <a:defRPr sz="1800" b="0" i="0" u="none" kern="1200" baseline="0">
                          <a:solidFill>
                            <a:schemeClr val="tx1"/>
                          </a:solidFill>
                          <a:latin typeface="Arial" panose="020B0604020202020204" pitchFamily="34" charset="0"/>
                          <a:ea typeface="隶书" panose="02010509060101010101" pitchFamily="49" charset="-122"/>
                        </a:defRPr>
                      </a:lvl5pPr>
                    </a:lstStyle>
                    <a:p>
                      <a:pPr marL="0" lvl="0" indent="0" algn="ctr">
                        <a:buNone/>
                      </a:pPr>
                      <a:r>
                        <a:rPr lang="en-US" altLang="zh-CN" sz="2000" b="1">
                          <a:solidFill>
                            <a:srgbClr val="0000FF"/>
                          </a:solidFill>
                          <a:effectLst>
                            <a:outerShdw blurRad="38100" dist="38100" dir="2700000">
                              <a:srgbClr val="C0C0C0"/>
                            </a:outerShdw>
                          </a:effectLst>
                        </a:rPr>
                        <a:t>30</a:t>
                      </a:r>
                      <a:endParaRPr lang="zh-CN" altLang="en-US" sz="2000" b="1">
                        <a:solidFill>
                          <a:srgbClr val="0000FF"/>
                        </a:solidFill>
                        <a:effectLst>
                          <a:outerShdw blurRad="38100" dist="38100" dir="2700000">
                            <a:srgbClr val="C0C0C0"/>
                          </a:outerShdw>
                        </a:effectLst>
                      </a:endParaRPr>
                    </a:p>
                  </a:txBody>
                  <a:tcPr marL="0" marR="0" marT="0" marB="0" anchor="ctr" anchorCtr="1">
                    <a:lnL w="28575" cap="flat" cmpd="sng">
                      <a:solidFill>
                        <a:schemeClr val="tx1"/>
                      </a:solidFill>
                      <a:prstDash val="solid"/>
                      <a:miter/>
                      <a:headEnd type="none" w="med" len="med"/>
                      <a:tailEnd type="none" w="med" len="med"/>
                    </a:lnL>
                    <a:lnR w="28575"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noFill/>
                  </a:tcPr>
                </a:tc>
              </a:tr>
              <a:tr h="304800">
                <a:tc>
                  <a:txBody>
                    <a:bodyPr/>
                    <a:lstStyle>
                      <a:lvl1pPr marL="342900" lvl="0" indent="-342900" algn="l" defTabSz="914400" rtl="0" eaLnBrk="1" fontAlgn="base" latinLnBrk="0" hangingPunct="1">
                        <a:lnSpc>
                          <a:spcPct val="100000"/>
                        </a:lnSpc>
                        <a:spcBef>
                          <a:spcPct val="20000"/>
                        </a:spcBef>
                        <a:spcAft>
                          <a:spcPct val="0"/>
                        </a:spcAft>
                        <a:buClr>
                          <a:schemeClr val="accent1"/>
                        </a:buClr>
                        <a:buChar char="§"/>
                        <a:defRPr sz="2800" u="none" kern="1200" baseline="0">
                          <a:solidFill>
                            <a:schemeClr val="tx1"/>
                          </a:solidFill>
                          <a:latin typeface="Arial" panose="020B0604020202020204" pitchFamily="34" charset="0"/>
                          <a:ea typeface="隶书" panose="02010509060101010101" pitchFamily="49" charset="-122"/>
                        </a:defRPr>
                      </a:lvl1pPr>
                      <a:lvl2pPr marL="742950" lvl="1" indent="-285750" algn="l" defTabSz="914400" rtl="0" eaLnBrk="1" fontAlgn="base" latinLnBrk="0" hangingPunct="1">
                        <a:lnSpc>
                          <a:spcPct val="100000"/>
                        </a:lnSpc>
                        <a:spcBef>
                          <a:spcPct val="20000"/>
                        </a:spcBef>
                        <a:spcAft>
                          <a:spcPct val="0"/>
                        </a:spcAft>
                        <a:buClr>
                          <a:srgbClr val="339933"/>
                        </a:buClr>
                        <a:buFont typeface="Wingdings" panose="05000000000000000000" pitchFamily="2" charset="2"/>
                        <a:buChar char="«"/>
                        <a:defRPr sz="2400" b="0" i="0" u="none" kern="1200" baseline="0">
                          <a:solidFill>
                            <a:schemeClr val="tx1"/>
                          </a:solidFill>
                          <a:latin typeface="Arial" panose="020B0604020202020204" pitchFamily="34" charset="0"/>
                          <a:ea typeface="隶书" panose="02010509060101010101" pitchFamily="49" charset="-122"/>
                        </a:defRPr>
                      </a:lvl2pPr>
                      <a:lvl3pPr marL="1143000" lvl="2" indent="-228600" algn="l" defTabSz="914400" rtl="0" eaLnBrk="1" fontAlgn="base" latinLnBrk="0" hangingPunct="1">
                        <a:lnSpc>
                          <a:spcPct val="100000"/>
                        </a:lnSpc>
                        <a:spcBef>
                          <a:spcPct val="20000"/>
                        </a:spcBef>
                        <a:spcAft>
                          <a:spcPct val="0"/>
                        </a:spcAft>
                        <a:buClr>
                          <a:srgbClr val="FF3300"/>
                        </a:buClr>
                        <a:buFont typeface="Wingdings" panose="05000000000000000000" pitchFamily="2" charset="2"/>
                        <a:buChar char="v"/>
                        <a:defRPr sz="2000" b="0" i="0" u="none" kern="1200" baseline="0">
                          <a:solidFill>
                            <a:schemeClr val="tx1"/>
                          </a:solidFill>
                          <a:latin typeface="Arial" panose="020B0604020202020204" pitchFamily="34" charset="0"/>
                          <a:ea typeface="隶书" panose="02010509060101010101" pitchFamily="49" charset="-122"/>
                        </a:defRPr>
                      </a:lvl3pPr>
                      <a:lvl4pPr marL="1600200" lvl="3" indent="-228600" algn="l" defTabSz="914400" rtl="0" eaLnBrk="1" fontAlgn="base" latinLnBrk="0" hangingPunct="1">
                        <a:lnSpc>
                          <a:spcPct val="100000"/>
                        </a:lnSpc>
                        <a:spcBef>
                          <a:spcPct val="20000"/>
                        </a:spcBef>
                        <a:spcAft>
                          <a:spcPct val="0"/>
                        </a:spcAft>
                        <a:buClr>
                          <a:srgbClr val="FFCC00"/>
                        </a:buClr>
                        <a:buFont typeface="Wingdings" panose="05000000000000000000" pitchFamily="2" charset="2"/>
                        <a:buChar char="l"/>
                        <a:defRPr sz="1800" b="0" i="0" u="none" kern="1200" baseline="0">
                          <a:solidFill>
                            <a:schemeClr val="tx1"/>
                          </a:solidFill>
                          <a:latin typeface="Arial" panose="020B0604020202020204" pitchFamily="34" charset="0"/>
                          <a:ea typeface="隶书" panose="02010509060101010101" pitchFamily="49" charset="-122"/>
                        </a:defRPr>
                      </a:lvl4pPr>
                      <a:lvl5pPr marL="2057400" lvl="4" indent="-228600" algn="l" defTabSz="914400" rtl="0" eaLnBrk="1" fontAlgn="base" latinLnBrk="0" hangingPunct="1">
                        <a:lnSpc>
                          <a:spcPct val="100000"/>
                        </a:lnSpc>
                        <a:spcBef>
                          <a:spcPct val="20000"/>
                        </a:spcBef>
                        <a:spcAft>
                          <a:spcPct val="0"/>
                        </a:spcAft>
                        <a:buClr>
                          <a:srgbClr val="FF00FF"/>
                        </a:buClr>
                        <a:buFont typeface="Wingdings" panose="05000000000000000000" pitchFamily="2" charset="2"/>
                        <a:buChar char="u"/>
                        <a:defRPr sz="1800" b="0" i="0" u="none" kern="1200" baseline="0">
                          <a:solidFill>
                            <a:schemeClr val="tx1"/>
                          </a:solidFill>
                          <a:latin typeface="Arial" panose="020B0604020202020204" pitchFamily="34" charset="0"/>
                          <a:ea typeface="隶书" panose="02010509060101010101" pitchFamily="49" charset="-122"/>
                        </a:defRPr>
                      </a:lvl5pPr>
                    </a:lstStyle>
                    <a:p>
                      <a:pPr marL="0" lvl="0" indent="0" algn="ctr">
                        <a:buNone/>
                      </a:pPr>
                      <a:r>
                        <a:rPr lang="en-US" altLang="zh-CN" sz="2000" b="1" i="1">
                          <a:solidFill>
                            <a:srgbClr val="008000"/>
                          </a:solidFill>
                          <a:effectLst>
                            <a:outerShdw blurRad="38100" dist="38100" dir="2700000">
                              <a:srgbClr val="C0C0C0"/>
                            </a:outerShdw>
                          </a:effectLst>
                        </a:rPr>
                        <a:t>12</a:t>
                      </a:r>
                      <a:endParaRPr lang="zh-CN" altLang="en-US" sz="2000" b="1" i="1">
                        <a:solidFill>
                          <a:srgbClr val="008000"/>
                        </a:solidFill>
                        <a:effectLst>
                          <a:outerShdw blurRad="38100" dist="38100" dir="2700000">
                            <a:srgbClr val="C0C0C0"/>
                          </a:outerShdw>
                        </a:effectLst>
                      </a:endParaRPr>
                    </a:p>
                  </a:txBody>
                  <a:tcPr marL="0" marR="0" marT="0" marB="0" anchor="ctr" anchorCtr="1">
                    <a:lnL w="28575" cap="flat" cmpd="sng">
                      <a:solidFill>
                        <a:schemeClr val="tx1"/>
                      </a:solidFill>
                      <a:prstDash val="solid"/>
                      <a:miter/>
                      <a:headEnd type="none" w="med" len="med"/>
                      <a:tailEnd type="none" w="med" len="med"/>
                    </a:lnL>
                    <a:lnR w="28575"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28575" cap="flat" cmpd="sng">
                      <a:solidFill>
                        <a:schemeClr val="tx1"/>
                      </a:solidFill>
                      <a:prstDash val="solid"/>
                      <a:miter/>
                      <a:headEnd type="none" w="med" len="med"/>
                      <a:tailEnd type="none" w="med" len="med"/>
                    </a:lnB>
                    <a:lnTlToBr>
                      <a:noFill/>
                    </a:lnTlToBr>
                    <a:lnBlToTr>
                      <a:noFill/>
                    </a:lnBlToTr>
                    <a:noFill/>
                  </a:tcPr>
                </a:tc>
              </a:tr>
            </a:tbl>
          </a:graphicData>
        </a:graphic>
      </p:graphicFrame>
      <p:sp>
        <p:nvSpPr>
          <p:cNvPr id="101544" name="文本框 101543"/>
          <p:cNvSpPr txBox="1"/>
          <p:nvPr/>
        </p:nvSpPr>
        <p:spPr>
          <a:xfrm>
            <a:off x="7710488" y="1164215"/>
            <a:ext cx="355600" cy="276860"/>
          </a:xfrm>
          <a:prstGeom prst="rect">
            <a:avLst/>
          </a:prstGeom>
          <a:noFill/>
          <a:ln w="9525">
            <a:noFill/>
          </a:ln>
        </p:spPr>
        <p:txBody>
          <a:bodyPr wrap="none" lIns="0" tIns="0" rIns="0" bIns="0" anchor="t">
            <a:spAutoFit/>
          </a:bodyPr>
          <a:lstStyle/>
          <a:p>
            <a:pPr algn="l">
              <a:lnSpc>
                <a:spcPct val="100000"/>
              </a:lnSpc>
              <a:spcAft>
                <a:spcPct val="0"/>
              </a:spcAft>
            </a:pPr>
            <a:r>
              <a:rPr lang="en-US" altLang="zh-CN">
                <a:latin typeface="Arial" panose="020B0604020202020204" pitchFamily="34" charset="0"/>
                <a:ea typeface="宋体" panose="02010600030101010101" pitchFamily="2" charset="-122"/>
              </a:rPr>
              <a:t>dist</a:t>
            </a:r>
            <a:endParaRPr lang="en-US" altLang="zh-CN">
              <a:latin typeface="Arial" panose="020B0604020202020204" pitchFamily="34" charset="0"/>
              <a:ea typeface="宋体" panose="02010600030101010101" pitchFamily="2" charset="-122"/>
            </a:endParaRPr>
          </a:p>
        </p:txBody>
      </p:sp>
      <p:graphicFrame>
        <p:nvGraphicFramePr>
          <p:cNvPr id="101545" name="表格 101544"/>
          <p:cNvGraphicFramePr/>
          <p:nvPr/>
        </p:nvGraphicFramePr>
        <p:xfrm>
          <a:off x="2251076" y="3766127"/>
          <a:ext cx="457200" cy="1828800"/>
        </p:xfrm>
        <a:graphic>
          <a:graphicData uri="http://schemas.openxmlformats.org/drawingml/2006/table">
            <a:tbl>
              <a:tblPr/>
              <a:tblGrid>
                <a:gridCol w="457200"/>
              </a:tblGrid>
              <a:tr h="304800">
                <a:tc>
                  <a:txBody>
                    <a:bodyPr/>
                    <a:lstStyle>
                      <a:lvl1pPr marL="342900" lvl="0" indent="-342900" algn="l" defTabSz="914400" rtl="0" eaLnBrk="1" fontAlgn="base" latinLnBrk="0" hangingPunct="1">
                        <a:lnSpc>
                          <a:spcPct val="100000"/>
                        </a:lnSpc>
                        <a:spcBef>
                          <a:spcPct val="20000"/>
                        </a:spcBef>
                        <a:spcAft>
                          <a:spcPct val="0"/>
                        </a:spcAft>
                        <a:buClr>
                          <a:schemeClr val="accent1"/>
                        </a:buClr>
                        <a:buChar char="§"/>
                        <a:defRPr sz="2800" u="none" kern="1200" baseline="0">
                          <a:solidFill>
                            <a:schemeClr val="tx1"/>
                          </a:solidFill>
                          <a:latin typeface="Arial" panose="020B0604020202020204" pitchFamily="34" charset="0"/>
                          <a:ea typeface="隶书" panose="02010509060101010101" pitchFamily="49" charset="-122"/>
                        </a:defRPr>
                      </a:lvl1pPr>
                      <a:lvl2pPr marL="742950" lvl="1" indent="-285750" algn="l" defTabSz="914400" rtl="0" eaLnBrk="1" fontAlgn="base" latinLnBrk="0" hangingPunct="1">
                        <a:lnSpc>
                          <a:spcPct val="100000"/>
                        </a:lnSpc>
                        <a:spcBef>
                          <a:spcPct val="20000"/>
                        </a:spcBef>
                        <a:spcAft>
                          <a:spcPct val="0"/>
                        </a:spcAft>
                        <a:buClr>
                          <a:srgbClr val="339933"/>
                        </a:buClr>
                        <a:buFont typeface="Wingdings" panose="05000000000000000000" pitchFamily="2" charset="2"/>
                        <a:buChar char="«"/>
                        <a:defRPr sz="2400" b="0" i="0" u="none" kern="1200" baseline="0">
                          <a:solidFill>
                            <a:schemeClr val="tx1"/>
                          </a:solidFill>
                          <a:latin typeface="Arial" panose="020B0604020202020204" pitchFamily="34" charset="0"/>
                          <a:ea typeface="隶书" panose="02010509060101010101" pitchFamily="49" charset="-122"/>
                        </a:defRPr>
                      </a:lvl2pPr>
                      <a:lvl3pPr marL="1143000" lvl="2" indent="-228600" algn="l" defTabSz="914400" rtl="0" eaLnBrk="1" fontAlgn="base" latinLnBrk="0" hangingPunct="1">
                        <a:lnSpc>
                          <a:spcPct val="100000"/>
                        </a:lnSpc>
                        <a:spcBef>
                          <a:spcPct val="20000"/>
                        </a:spcBef>
                        <a:spcAft>
                          <a:spcPct val="0"/>
                        </a:spcAft>
                        <a:buClr>
                          <a:srgbClr val="FF3300"/>
                        </a:buClr>
                        <a:buFont typeface="Wingdings" panose="05000000000000000000" pitchFamily="2" charset="2"/>
                        <a:buChar char="v"/>
                        <a:defRPr sz="2000" b="0" i="0" u="none" kern="1200" baseline="0">
                          <a:solidFill>
                            <a:schemeClr val="tx1"/>
                          </a:solidFill>
                          <a:latin typeface="Arial" panose="020B0604020202020204" pitchFamily="34" charset="0"/>
                          <a:ea typeface="隶书" panose="02010509060101010101" pitchFamily="49" charset="-122"/>
                        </a:defRPr>
                      </a:lvl3pPr>
                      <a:lvl4pPr marL="1600200" lvl="3" indent="-228600" algn="l" defTabSz="914400" rtl="0" eaLnBrk="1" fontAlgn="base" latinLnBrk="0" hangingPunct="1">
                        <a:lnSpc>
                          <a:spcPct val="100000"/>
                        </a:lnSpc>
                        <a:spcBef>
                          <a:spcPct val="20000"/>
                        </a:spcBef>
                        <a:spcAft>
                          <a:spcPct val="0"/>
                        </a:spcAft>
                        <a:buClr>
                          <a:srgbClr val="FFCC00"/>
                        </a:buClr>
                        <a:buFont typeface="Wingdings" panose="05000000000000000000" pitchFamily="2" charset="2"/>
                        <a:buChar char="l"/>
                        <a:defRPr sz="1800" b="0" i="0" u="none" kern="1200" baseline="0">
                          <a:solidFill>
                            <a:schemeClr val="tx1"/>
                          </a:solidFill>
                          <a:latin typeface="Arial" panose="020B0604020202020204" pitchFamily="34" charset="0"/>
                          <a:ea typeface="隶书" panose="02010509060101010101" pitchFamily="49" charset="-122"/>
                        </a:defRPr>
                      </a:lvl4pPr>
                      <a:lvl5pPr marL="2057400" lvl="4" indent="-228600" algn="l" defTabSz="914400" rtl="0" eaLnBrk="1" fontAlgn="base" latinLnBrk="0" hangingPunct="1">
                        <a:lnSpc>
                          <a:spcPct val="100000"/>
                        </a:lnSpc>
                        <a:spcBef>
                          <a:spcPct val="20000"/>
                        </a:spcBef>
                        <a:spcAft>
                          <a:spcPct val="0"/>
                        </a:spcAft>
                        <a:buClr>
                          <a:srgbClr val="FF00FF"/>
                        </a:buClr>
                        <a:buFont typeface="Wingdings" panose="05000000000000000000" pitchFamily="2" charset="2"/>
                        <a:buChar char="u"/>
                        <a:defRPr sz="1800" b="0" i="0" u="none" kern="1200" baseline="0">
                          <a:solidFill>
                            <a:schemeClr val="tx1"/>
                          </a:solidFill>
                          <a:latin typeface="Arial" panose="020B0604020202020204" pitchFamily="34" charset="0"/>
                          <a:ea typeface="隶书" panose="02010509060101010101" pitchFamily="49" charset="-122"/>
                        </a:defRPr>
                      </a:lvl5pPr>
                    </a:lstStyle>
                    <a:p>
                      <a:pPr marL="0" lvl="0" indent="0" algn="ctr">
                        <a:buNone/>
                      </a:pPr>
                      <a:r>
                        <a:rPr lang="en-US" altLang="zh-CN" sz="2000"/>
                        <a:t>1</a:t>
                      </a:r>
                      <a:endParaRPr lang="zh-CN" altLang="en-US" sz="2000"/>
                    </a:p>
                  </a:txBody>
                  <a:tcPr marL="0" marR="0" marT="0" marB="0" anchor="ctr" anchorCtr="1">
                    <a:lnL w="28575" cap="flat" cmpd="sng">
                      <a:solidFill>
                        <a:schemeClr val="tx1"/>
                      </a:solidFill>
                      <a:prstDash val="solid"/>
                      <a:miter/>
                      <a:headEnd type="none" w="med" len="med"/>
                      <a:tailEnd type="none" w="med" len="med"/>
                    </a:lnL>
                    <a:lnR w="28575" cap="flat" cmpd="sng">
                      <a:solidFill>
                        <a:schemeClr val="tx1"/>
                      </a:solidFill>
                      <a:prstDash val="solid"/>
                      <a:miter/>
                      <a:headEnd type="none" w="med" len="med"/>
                      <a:tailEnd type="none" w="med" len="med"/>
                    </a:lnR>
                    <a:lnT w="28575"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noFill/>
                  </a:tcPr>
                </a:tc>
              </a:tr>
              <a:tr h="304800">
                <a:tc>
                  <a:txBody>
                    <a:bodyPr/>
                    <a:lstStyle>
                      <a:lvl1pPr marL="342900" lvl="0" indent="-342900" algn="l" defTabSz="914400" rtl="0" eaLnBrk="1" fontAlgn="base" latinLnBrk="0" hangingPunct="1">
                        <a:lnSpc>
                          <a:spcPct val="100000"/>
                        </a:lnSpc>
                        <a:spcBef>
                          <a:spcPct val="20000"/>
                        </a:spcBef>
                        <a:spcAft>
                          <a:spcPct val="0"/>
                        </a:spcAft>
                        <a:buClr>
                          <a:schemeClr val="accent1"/>
                        </a:buClr>
                        <a:buChar char="§"/>
                        <a:defRPr sz="2800" u="none" kern="1200" baseline="0">
                          <a:solidFill>
                            <a:schemeClr val="tx1"/>
                          </a:solidFill>
                          <a:latin typeface="Arial" panose="020B0604020202020204" pitchFamily="34" charset="0"/>
                          <a:ea typeface="隶书" panose="02010509060101010101" pitchFamily="49" charset="-122"/>
                        </a:defRPr>
                      </a:lvl1pPr>
                      <a:lvl2pPr marL="742950" lvl="1" indent="-285750" algn="l" defTabSz="914400" rtl="0" eaLnBrk="1" fontAlgn="base" latinLnBrk="0" hangingPunct="1">
                        <a:lnSpc>
                          <a:spcPct val="100000"/>
                        </a:lnSpc>
                        <a:spcBef>
                          <a:spcPct val="20000"/>
                        </a:spcBef>
                        <a:spcAft>
                          <a:spcPct val="0"/>
                        </a:spcAft>
                        <a:buClr>
                          <a:srgbClr val="339933"/>
                        </a:buClr>
                        <a:buFont typeface="Wingdings" panose="05000000000000000000" pitchFamily="2" charset="2"/>
                        <a:buChar char="«"/>
                        <a:defRPr sz="2400" b="0" i="0" u="none" kern="1200" baseline="0">
                          <a:solidFill>
                            <a:schemeClr val="tx1"/>
                          </a:solidFill>
                          <a:latin typeface="Arial" panose="020B0604020202020204" pitchFamily="34" charset="0"/>
                          <a:ea typeface="隶书" panose="02010509060101010101" pitchFamily="49" charset="-122"/>
                        </a:defRPr>
                      </a:lvl2pPr>
                      <a:lvl3pPr marL="1143000" lvl="2" indent="-228600" algn="l" defTabSz="914400" rtl="0" eaLnBrk="1" fontAlgn="base" latinLnBrk="0" hangingPunct="1">
                        <a:lnSpc>
                          <a:spcPct val="100000"/>
                        </a:lnSpc>
                        <a:spcBef>
                          <a:spcPct val="20000"/>
                        </a:spcBef>
                        <a:spcAft>
                          <a:spcPct val="0"/>
                        </a:spcAft>
                        <a:buClr>
                          <a:srgbClr val="FF3300"/>
                        </a:buClr>
                        <a:buFont typeface="Wingdings" panose="05000000000000000000" pitchFamily="2" charset="2"/>
                        <a:buChar char="v"/>
                        <a:defRPr sz="2000" b="0" i="0" u="none" kern="1200" baseline="0">
                          <a:solidFill>
                            <a:schemeClr val="tx1"/>
                          </a:solidFill>
                          <a:latin typeface="Arial" panose="020B0604020202020204" pitchFamily="34" charset="0"/>
                          <a:ea typeface="隶书" panose="02010509060101010101" pitchFamily="49" charset="-122"/>
                        </a:defRPr>
                      </a:lvl3pPr>
                      <a:lvl4pPr marL="1600200" lvl="3" indent="-228600" algn="l" defTabSz="914400" rtl="0" eaLnBrk="1" fontAlgn="base" latinLnBrk="0" hangingPunct="1">
                        <a:lnSpc>
                          <a:spcPct val="100000"/>
                        </a:lnSpc>
                        <a:spcBef>
                          <a:spcPct val="20000"/>
                        </a:spcBef>
                        <a:spcAft>
                          <a:spcPct val="0"/>
                        </a:spcAft>
                        <a:buClr>
                          <a:srgbClr val="FFCC00"/>
                        </a:buClr>
                        <a:buFont typeface="Wingdings" panose="05000000000000000000" pitchFamily="2" charset="2"/>
                        <a:buChar char="l"/>
                        <a:defRPr sz="1800" b="0" i="0" u="none" kern="1200" baseline="0">
                          <a:solidFill>
                            <a:schemeClr val="tx1"/>
                          </a:solidFill>
                          <a:latin typeface="Arial" panose="020B0604020202020204" pitchFamily="34" charset="0"/>
                          <a:ea typeface="隶书" panose="02010509060101010101" pitchFamily="49" charset="-122"/>
                        </a:defRPr>
                      </a:lvl4pPr>
                      <a:lvl5pPr marL="2057400" lvl="4" indent="-228600" algn="l" defTabSz="914400" rtl="0" eaLnBrk="1" fontAlgn="base" latinLnBrk="0" hangingPunct="1">
                        <a:lnSpc>
                          <a:spcPct val="100000"/>
                        </a:lnSpc>
                        <a:spcBef>
                          <a:spcPct val="20000"/>
                        </a:spcBef>
                        <a:spcAft>
                          <a:spcPct val="0"/>
                        </a:spcAft>
                        <a:buClr>
                          <a:srgbClr val="FF00FF"/>
                        </a:buClr>
                        <a:buFont typeface="Wingdings" panose="05000000000000000000" pitchFamily="2" charset="2"/>
                        <a:buChar char="u"/>
                        <a:defRPr sz="1800" b="0" i="0" u="none" kern="1200" baseline="0">
                          <a:solidFill>
                            <a:schemeClr val="tx1"/>
                          </a:solidFill>
                          <a:latin typeface="Arial" panose="020B0604020202020204" pitchFamily="34" charset="0"/>
                          <a:ea typeface="隶书" panose="02010509060101010101" pitchFamily="49" charset="-122"/>
                        </a:defRPr>
                      </a:lvl5pPr>
                    </a:lstStyle>
                    <a:p>
                      <a:pPr marL="0" lvl="0" indent="0" algn="ctr">
                        <a:buNone/>
                      </a:pPr>
                      <a:r>
                        <a:rPr lang="en-US" altLang="zh-CN" sz="2000"/>
                        <a:t>1</a:t>
                      </a:r>
                      <a:endParaRPr lang="zh-CN" altLang="en-US" sz="2000"/>
                    </a:p>
                  </a:txBody>
                  <a:tcPr marL="0" marR="0" marT="0" marB="0" anchor="ctr" anchorCtr="1">
                    <a:lnL w="28575" cap="flat" cmpd="sng">
                      <a:solidFill>
                        <a:schemeClr val="tx1"/>
                      </a:solidFill>
                      <a:prstDash val="solid"/>
                      <a:miter/>
                      <a:headEnd type="none" w="med" len="med"/>
                      <a:tailEnd type="none" w="med" len="med"/>
                    </a:lnL>
                    <a:lnR w="28575"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noFill/>
                  </a:tcPr>
                </a:tc>
              </a:tr>
              <a:tr h="304800">
                <a:tc>
                  <a:txBody>
                    <a:bodyPr/>
                    <a:lstStyle>
                      <a:lvl1pPr marL="342900" lvl="0" indent="-342900" algn="l" defTabSz="914400" rtl="0" eaLnBrk="1" fontAlgn="base" latinLnBrk="0" hangingPunct="1">
                        <a:lnSpc>
                          <a:spcPct val="100000"/>
                        </a:lnSpc>
                        <a:spcBef>
                          <a:spcPct val="20000"/>
                        </a:spcBef>
                        <a:spcAft>
                          <a:spcPct val="0"/>
                        </a:spcAft>
                        <a:buClr>
                          <a:schemeClr val="accent1"/>
                        </a:buClr>
                        <a:buChar char="§"/>
                        <a:defRPr sz="2800" u="none" kern="1200" baseline="0">
                          <a:solidFill>
                            <a:schemeClr val="tx1"/>
                          </a:solidFill>
                          <a:latin typeface="Arial" panose="020B0604020202020204" pitchFamily="34" charset="0"/>
                          <a:ea typeface="隶书" panose="02010509060101010101" pitchFamily="49" charset="-122"/>
                        </a:defRPr>
                      </a:lvl1pPr>
                      <a:lvl2pPr marL="742950" lvl="1" indent="-285750" algn="l" defTabSz="914400" rtl="0" eaLnBrk="1" fontAlgn="base" latinLnBrk="0" hangingPunct="1">
                        <a:lnSpc>
                          <a:spcPct val="100000"/>
                        </a:lnSpc>
                        <a:spcBef>
                          <a:spcPct val="20000"/>
                        </a:spcBef>
                        <a:spcAft>
                          <a:spcPct val="0"/>
                        </a:spcAft>
                        <a:buClr>
                          <a:srgbClr val="339933"/>
                        </a:buClr>
                        <a:buFont typeface="Wingdings" panose="05000000000000000000" pitchFamily="2" charset="2"/>
                        <a:buChar char="«"/>
                        <a:defRPr sz="2400" b="0" i="0" u="none" kern="1200" baseline="0">
                          <a:solidFill>
                            <a:schemeClr val="tx1"/>
                          </a:solidFill>
                          <a:latin typeface="Arial" panose="020B0604020202020204" pitchFamily="34" charset="0"/>
                          <a:ea typeface="隶书" panose="02010509060101010101" pitchFamily="49" charset="-122"/>
                        </a:defRPr>
                      </a:lvl2pPr>
                      <a:lvl3pPr marL="1143000" lvl="2" indent="-228600" algn="l" defTabSz="914400" rtl="0" eaLnBrk="1" fontAlgn="base" latinLnBrk="0" hangingPunct="1">
                        <a:lnSpc>
                          <a:spcPct val="100000"/>
                        </a:lnSpc>
                        <a:spcBef>
                          <a:spcPct val="20000"/>
                        </a:spcBef>
                        <a:spcAft>
                          <a:spcPct val="0"/>
                        </a:spcAft>
                        <a:buClr>
                          <a:srgbClr val="FF3300"/>
                        </a:buClr>
                        <a:buFont typeface="Wingdings" panose="05000000000000000000" pitchFamily="2" charset="2"/>
                        <a:buChar char="v"/>
                        <a:defRPr sz="2000" b="0" i="0" u="none" kern="1200" baseline="0">
                          <a:solidFill>
                            <a:schemeClr val="tx1"/>
                          </a:solidFill>
                          <a:latin typeface="Arial" panose="020B0604020202020204" pitchFamily="34" charset="0"/>
                          <a:ea typeface="隶书" panose="02010509060101010101" pitchFamily="49" charset="-122"/>
                        </a:defRPr>
                      </a:lvl3pPr>
                      <a:lvl4pPr marL="1600200" lvl="3" indent="-228600" algn="l" defTabSz="914400" rtl="0" eaLnBrk="1" fontAlgn="base" latinLnBrk="0" hangingPunct="1">
                        <a:lnSpc>
                          <a:spcPct val="100000"/>
                        </a:lnSpc>
                        <a:spcBef>
                          <a:spcPct val="20000"/>
                        </a:spcBef>
                        <a:spcAft>
                          <a:spcPct val="0"/>
                        </a:spcAft>
                        <a:buClr>
                          <a:srgbClr val="FFCC00"/>
                        </a:buClr>
                        <a:buFont typeface="Wingdings" panose="05000000000000000000" pitchFamily="2" charset="2"/>
                        <a:buChar char="l"/>
                        <a:defRPr sz="1800" b="0" i="0" u="none" kern="1200" baseline="0">
                          <a:solidFill>
                            <a:schemeClr val="tx1"/>
                          </a:solidFill>
                          <a:latin typeface="Arial" panose="020B0604020202020204" pitchFamily="34" charset="0"/>
                          <a:ea typeface="隶书" panose="02010509060101010101" pitchFamily="49" charset="-122"/>
                        </a:defRPr>
                      </a:lvl4pPr>
                      <a:lvl5pPr marL="2057400" lvl="4" indent="-228600" algn="l" defTabSz="914400" rtl="0" eaLnBrk="1" fontAlgn="base" latinLnBrk="0" hangingPunct="1">
                        <a:lnSpc>
                          <a:spcPct val="100000"/>
                        </a:lnSpc>
                        <a:spcBef>
                          <a:spcPct val="20000"/>
                        </a:spcBef>
                        <a:spcAft>
                          <a:spcPct val="0"/>
                        </a:spcAft>
                        <a:buClr>
                          <a:srgbClr val="FF00FF"/>
                        </a:buClr>
                        <a:buFont typeface="Wingdings" panose="05000000000000000000" pitchFamily="2" charset="2"/>
                        <a:buChar char="u"/>
                        <a:defRPr sz="1800" b="0" i="0" u="none" kern="1200" baseline="0">
                          <a:solidFill>
                            <a:schemeClr val="tx1"/>
                          </a:solidFill>
                          <a:latin typeface="Arial" panose="020B0604020202020204" pitchFamily="34" charset="0"/>
                          <a:ea typeface="隶书" panose="02010509060101010101" pitchFamily="49" charset="-122"/>
                        </a:defRPr>
                      </a:lvl5pPr>
                    </a:lstStyle>
                    <a:p>
                      <a:pPr marL="0" lvl="0" indent="0" algn="ctr">
                        <a:buNone/>
                      </a:pPr>
                      <a:r>
                        <a:rPr lang="en-US" altLang="zh-CN" sz="2000"/>
                        <a:t>1</a:t>
                      </a:r>
                      <a:endParaRPr lang="zh-CN" altLang="en-US" sz="2000"/>
                    </a:p>
                  </a:txBody>
                  <a:tcPr marL="0" marR="0" marT="0" marB="0" anchor="ctr" anchorCtr="1">
                    <a:lnL w="28575" cap="flat" cmpd="sng">
                      <a:solidFill>
                        <a:schemeClr val="tx1"/>
                      </a:solidFill>
                      <a:prstDash val="solid"/>
                      <a:miter/>
                      <a:headEnd type="none" w="med" len="med"/>
                      <a:tailEnd type="none" w="med" len="med"/>
                    </a:lnL>
                    <a:lnR w="28575"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noFill/>
                  </a:tcPr>
                </a:tc>
              </a:tr>
              <a:tr h="304800">
                <a:tc>
                  <a:txBody>
                    <a:bodyPr/>
                    <a:lstStyle>
                      <a:lvl1pPr marL="342900" lvl="0" indent="-342900" algn="l" defTabSz="914400" rtl="0" eaLnBrk="1" fontAlgn="base" latinLnBrk="0" hangingPunct="1">
                        <a:lnSpc>
                          <a:spcPct val="100000"/>
                        </a:lnSpc>
                        <a:spcBef>
                          <a:spcPct val="20000"/>
                        </a:spcBef>
                        <a:spcAft>
                          <a:spcPct val="0"/>
                        </a:spcAft>
                        <a:buClr>
                          <a:schemeClr val="accent1"/>
                        </a:buClr>
                        <a:buChar char="§"/>
                        <a:defRPr sz="2800" u="none" kern="1200" baseline="0">
                          <a:solidFill>
                            <a:schemeClr val="tx1"/>
                          </a:solidFill>
                          <a:latin typeface="Arial" panose="020B0604020202020204" pitchFamily="34" charset="0"/>
                          <a:ea typeface="隶书" panose="02010509060101010101" pitchFamily="49" charset="-122"/>
                        </a:defRPr>
                      </a:lvl1pPr>
                      <a:lvl2pPr marL="742950" lvl="1" indent="-285750" algn="l" defTabSz="914400" rtl="0" eaLnBrk="1" fontAlgn="base" latinLnBrk="0" hangingPunct="1">
                        <a:lnSpc>
                          <a:spcPct val="100000"/>
                        </a:lnSpc>
                        <a:spcBef>
                          <a:spcPct val="20000"/>
                        </a:spcBef>
                        <a:spcAft>
                          <a:spcPct val="0"/>
                        </a:spcAft>
                        <a:buClr>
                          <a:srgbClr val="339933"/>
                        </a:buClr>
                        <a:buFont typeface="Wingdings" panose="05000000000000000000" pitchFamily="2" charset="2"/>
                        <a:buChar char="«"/>
                        <a:defRPr sz="2400" b="0" i="0" u="none" kern="1200" baseline="0">
                          <a:solidFill>
                            <a:schemeClr val="tx1"/>
                          </a:solidFill>
                          <a:latin typeface="Arial" panose="020B0604020202020204" pitchFamily="34" charset="0"/>
                          <a:ea typeface="隶书" panose="02010509060101010101" pitchFamily="49" charset="-122"/>
                        </a:defRPr>
                      </a:lvl2pPr>
                      <a:lvl3pPr marL="1143000" lvl="2" indent="-228600" algn="l" defTabSz="914400" rtl="0" eaLnBrk="1" fontAlgn="base" latinLnBrk="0" hangingPunct="1">
                        <a:lnSpc>
                          <a:spcPct val="100000"/>
                        </a:lnSpc>
                        <a:spcBef>
                          <a:spcPct val="20000"/>
                        </a:spcBef>
                        <a:spcAft>
                          <a:spcPct val="0"/>
                        </a:spcAft>
                        <a:buClr>
                          <a:srgbClr val="FF3300"/>
                        </a:buClr>
                        <a:buFont typeface="Wingdings" panose="05000000000000000000" pitchFamily="2" charset="2"/>
                        <a:buChar char="v"/>
                        <a:defRPr sz="2000" b="0" i="0" u="none" kern="1200" baseline="0">
                          <a:solidFill>
                            <a:schemeClr val="tx1"/>
                          </a:solidFill>
                          <a:latin typeface="Arial" panose="020B0604020202020204" pitchFamily="34" charset="0"/>
                          <a:ea typeface="隶书" panose="02010509060101010101" pitchFamily="49" charset="-122"/>
                        </a:defRPr>
                      </a:lvl3pPr>
                      <a:lvl4pPr marL="1600200" lvl="3" indent="-228600" algn="l" defTabSz="914400" rtl="0" eaLnBrk="1" fontAlgn="base" latinLnBrk="0" hangingPunct="1">
                        <a:lnSpc>
                          <a:spcPct val="100000"/>
                        </a:lnSpc>
                        <a:spcBef>
                          <a:spcPct val="20000"/>
                        </a:spcBef>
                        <a:spcAft>
                          <a:spcPct val="0"/>
                        </a:spcAft>
                        <a:buClr>
                          <a:srgbClr val="FFCC00"/>
                        </a:buClr>
                        <a:buFont typeface="Wingdings" panose="05000000000000000000" pitchFamily="2" charset="2"/>
                        <a:buChar char="l"/>
                        <a:defRPr sz="1800" b="0" i="0" u="none" kern="1200" baseline="0">
                          <a:solidFill>
                            <a:schemeClr val="tx1"/>
                          </a:solidFill>
                          <a:latin typeface="Arial" panose="020B0604020202020204" pitchFamily="34" charset="0"/>
                          <a:ea typeface="隶书" panose="02010509060101010101" pitchFamily="49" charset="-122"/>
                        </a:defRPr>
                      </a:lvl4pPr>
                      <a:lvl5pPr marL="2057400" lvl="4" indent="-228600" algn="l" defTabSz="914400" rtl="0" eaLnBrk="1" fontAlgn="base" latinLnBrk="0" hangingPunct="1">
                        <a:lnSpc>
                          <a:spcPct val="100000"/>
                        </a:lnSpc>
                        <a:spcBef>
                          <a:spcPct val="20000"/>
                        </a:spcBef>
                        <a:spcAft>
                          <a:spcPct val="0"/>
                        </a:spcAft>
                        <a:buClr>
                          <a:srgbClr val="FF00FF"/>
                        </a:buClr>
                        <a:buFont typeface="Wingdings" panose="05000000000000000000" pitchFamily="2" charset="2"/>
                        <a:buChar char="u"/>
                        <a:defRPr sz="1800" b="0" i="0" u="none" kern="1200" baseline="0">
                          <a:solidFill>
                            <a:schemeClr val="tx1"/>
                          </a:solidFill>
                          <a:latin typeface="Arial" panose="020B0604020202020204" pitchFamily="34" charset="0"/>
                          <a:ea typeface="隶书" panose="02010509060101010101" pitchFamily="49" charset="-122"/>
                        </a:defRPr>
                      </a:lvl5pPr>
                    </a:lstStyle>
                    <a:p>
                      <a:pPr marL="0" lvl="0" indent="0" algn="ctr">
                        <a:buNone/>
                      </a:pPr>
                      <a:r>
                        <a:rPr lang="en-US" altLang="zh-CN" sz="2000"/>
                        <a:t>0</a:t>
                      </a:r>
                      <a:endParaRPr lang="zh-CN" altLang="en-US" sz="2000"/>
                    </a:p>
                  </a:txBody>
                  <a:tcPr marL="0" marR="0" marT="0" marB="0" anchor="ctr" anchorCtr="1">
                    <a:lnL w="28575" cap="flat" cmpd="sng">
                      <a:solidFill>
                        <a:schemeClr val="tx1"/>
                      </a:solidFill>
                      <a:prstDash val="solid"/>
                      <a:miter/>
                      <a:headEnd type="none" w="med" len="med"/>
                      <a:tailEnd type="none" w="med" len="med"/>
                    </a:lnL>
                    <a:lnR w="28575"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noFill/>
                  </a:tcPr>
                </a:tc>
              </a:tr>
              <a:tr h="304800">
                <a:tc>
                  <a:txBody>
                    <a:bodyPr/>
                    <a:lstStyle>
                      <a:lvl1pPr marL="342900" lvl="0" indent="-342900" algn="l" defTabSz="914400" rtl="0" eaLnBrk="1" fontAlgn="base" latinLnBrk="0" hangingPunct="1">
                        <a:lnSpc>
                          <a:spcPct val="100000"/>
                        </a:lnSpc>
                        <a:spcBef>
                          <a:spcPct val="20000"/>
                        </a:spcBef>
                        <a:spcAft>
                          <a:spcPct val="0"/>
                        </a:spcAft>
                        <a:buClr>
                          <a:schemeClr val="accent1"/>
                        </a:buClr>
                        <a:buChar char="§"/>
                        <a:defRPr sz="2800" u="none" kern="1200" baseline="0">
                          <a:solidFill>
                            <a:schemeClr val="tx1"/>
                          </a:solidFill>
                          <a:latin typeface="Arial" panose="020B0604020202020204" pitchFamily="34" charset="0"/>
                          <a:ea typeface="隶书" panose="02010509060101010101" pitchFamily="49" charset="-122"/>
                        </a:defRPr>
                      </a:lvl1pPr>
                      <a:lvl2pPr marL="742950" lvl="1" indent="-285750" algn="l" defTabSz="914400" rtl="0" eaLnBrk="1" fontAlgn="base" latinLnBrk="0" hangingPunct="1">
                        <a:lnSpc>
                          <a:spcPct val="100000"/>
                        </a:lnSpc>
                        <a:spcBef>
                          <a:spcPct val="20000"/>
                        </a:spcBef>
                        <a:spcAft>
                          <a:spcPct val="0"/>
                        </a:spcAft>
                        <a:buClr>
                          <a:srgbClr val="339933"/>
                        </a:buClr>
                        <a:buFont typeface="Wingdings" panose="05000000000000000000" pitchFamily="2" charset="2"/>
                        <a:buChar char="«"/>
                        <a:defRPr sz="2400" b="0" i="0" u="none" kern="1200" baseline="0">
                          <a:solidFill>
                            <a:schemeClr val="tx1"/>
                          </a:solidFill>
                          <a:latin typeface="Arial" panose="020B0604020202020204" pitchFamily="34" charset="0"/>
                          <a:ea typeface="隶书" panose="02010509060101010101" pitchFamily="49" charset="-122"/>
                        </a:defRPr>
                      </a:lvl2pPr>
                      <a:lvl3pPr marL="1143000" lvl="2" indent="-228600" algn="l" defTabSz="914400" rtl="0" eaLnBrk="1" fontAlgn="base" latinLnBrk="0" hangingPunct="1">
                        <a:lnSpc>
                          <a:spcPct val="100000"/>
                        </a:lnSpc>
                        <a:spcBef>
                          <a:spcPct val="20000"/>
                        </a:spcBef>
                        <a:spcAft>
                          <a:spcPct val="0"/>
                        </a:spcAft>
                        <a:buClr>
                          <a:srgbClr val="FF3300"/>
                        </a:buClr>
                        <a:buFont typeface="Wingdings" panose="05000000000000000000" pitchFamily="2" charset="2"/>
                        <a:buChar char="v"/>
                        <a:defRPr sz="2000" b="0" i="0" u="none" kern="1200" baseline="0">
                          <a:solidFill>
                            <a:schemeClr val="tx1"/>
                          </a:solidFill>
                          <a:latin typeface="Arial" panose="020B0604020202020204" pitchFamily="34" charset="0"/>
                          <a:ea typeface="隶书" panose="02010509060101010101" pitchFamily="49" charset="-122"/>
                        </a:defRPr>
                      </a:lvl3pPr>
                      <a:lvl4pPr marL="1600200" lvl="3" indent="-228600" algn="l" defTabSz="914400" rtl="0" eaLnBrk="1" fontAlgn="base" latinLnBrk="0" hangingPunct="1">
                        <a:lnSpc>
                          <a:spcPct val="100000"/>
                        </a:lnSpc>
                        <a:spcBef>
                          <a:spcPct val="20000"/>
                        </a:spcBef>
                        <a:spcAft>
                          <a:spcPct val="0"/>
                        </a:spcAft>
                        <a:buClr>
                          <a:srgbClr val="FFCC00"/>
                        </a:buClr>
                        <a:buFont typeface="Wingdings" panose="05000000000000000000" pitchFamily="2" charset="2"/>
                        <a:buChar char="l"/>
                        <a:defRPr sz="1800" b="0" i="0" u="none" kern="1200" baseline="0">
                          <a:solidFill>
                            <a:schemeClr val="tx1"/>
                          </a:solidFill>
                          <a:latin typeface="Arial" panose="020B0604020202020204" pitchFamily="34" charset="0"/>
                          <a:ea typeface="隶书" panose="02010509060101010101" pitchFamily="49" charset="-122"/>
                        </a:defRPr>
                      </a:lvl4pPr>
                      <a:lvl5pPr marL="2057400" lvl="4" indent="-228600" algn="l" defTabSz="914400" rtl="0" eaLnBrk="1" fontAlgn="base" latinLnBrk="0" hangingPunct="1">
                        <a:lnSpc>
                          <a:spcPct val="100000"/>
                        </a:lnSpc>
                        <a:spcBef>
                          <a:spcPct val="20000"/>
                        </a:spcBef>
                        <a:spcAft>
                          <a:spcPct val="0"/>
                        </a:spcAft>
                        <a:buClr>
                          <a:srgbClr val="FF00FF"/>
                        </a:buClr>
                        <a:buFont typeface="Wingdings" panose="05000000000000000000" pitchFamily="2" charset="2"/>
                        <a:buChar char="u"/>
                        <a:defRPr sz="1800" b="0" i="0" u="none" kern="1200" baseline="0">
                          <a:solidFill>
                            <a:schemeClr val="tx1"/>
                          </a:solidFill>
                          <a:latin typeface="Arial" panose="020B0604020202020204" pitchFamily="34" charset="0"/>
                          <a:ea typeface="隶书" panose="02010509060101010101" pitchFamily="49" charset="-122"/>
                        </a:defRPr>
                      </a:lvl5pPr>
                    </a:lstStyle>
                    <a:p>
                      <a:pPr marL="0" lvl="0" indent="0" algn="ctr">
                        <a:buNone/>
                      </a:pPr>
                      <a:r>
                        <a:rPr lang="en-US" altLang="zh-CN" sz="2000"/>
                        <a:t>0</a:t>
                      </a:r>
                      <a:endParaRPr lang="zh-CN" altLang="en-US" sz="2000"/>
                    </a:p>
                  </a:txBody>
                  <a:tcPr marL="0" marR="0" marT="0" marB="0" anchor="ctr" anchorCtr="1">
                    <a:lnL w="28575" cap="flat" cmpd="sng">
                      <a:solidFill>
                        <a:schemeClr val="tx1"/>
                      </a:solidFill>
                      <a:prstDash val="solid"/>
                      <a:miter/>
                      <a:headEnd type="none" w="med" len="med"/>
                      <a:tailEnd type="none" w="med" len="med"/>
                    </a:lnL>
                    <a:lnR w="28575"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noFill/>
                  </a:tcPr>
                </a:tc>
              </a:tr>
              <a:tr h="304800">
                <a:tc>
                  <a:txBody>
                    <a:bodyPr/>
                    <a:lstStyle>
                      <a:lvl1pPr marL="342900" lvl="0" indent="-342900" algn="l" defTabSz="914400" rtl="0" eaLnBrk="1" fontAlgn="base" latinLnBrk="0" hangingPunct="1">
                        <a:lnSpc>
                          <a:spcPct val="100000"/>
                        </a:lnSpc>
                        <a:spcBef>
                          <a:spcPct val="20000"/>
                        </a:spcBef>
                        <a:spcAft>
                          <a:spcPct val="0"/>
                        </a:spcAft>
                        <a:buClr>
                          <a:schemeClr val="accent1"/>
                        </a:buClr>
                        <a:buChar char="§"/>
                        <a:defRPr sz="2800" u="none" kern="1200" baseline="0">
                          <a:solidFill>
                            <a:schemeClr val="tx1"/>
                          </a:solidFill>
                          <a:latin typeface="Arial" panose="020B0604020202020204" pitchFamily="34" charset="0"/>
                          <a:ea typeface="隶书" panose="02010509060101010101" pitchFamily="49" charset="-122"/>
                        </a:defRPr>
                      </a:lvl1pPr>
                      <a:lvl2pPr marL="742950" lvl="1" indent="-285750" algn="l" defTabSz="914400" rtl="0" eaLnBrk="1" fontAlgn="base" latinLnBrk="0" hangingPunct="1">
                        <a:lnSpc>
                          <a:spcPct val="100000"/>
                        </a:lnSpc>
                        <a:spcBef>
                          <a:spcPct val="20000"/>
                        </a:spcBef>
                        <a:spcAft>
                          <a:spcPct val="0"/>
                        </a:spcAft>
                        <a:buClr>
                          <a:srgbClr val="339933"/>
                        </a:buClr>
                        <a:buFont typeface="Wingdings" panose="05000000000000000000" pitchFamily="2" charset="2"/>
                        <a:buChar char="«"/>
                        <a:defRPr sz="2400" b="0" i="0" u="none" kern="1200" baseline="0">
                          <a:solidFill>
                            <a:schemeClr val="tx1"/>
                          </a:solidFill>
                          <a:latin typeface="Arial" panose="020B0604020202020204" pitchFamily="34" charset="0"/>
                          <a:ea typeface="隶书" panose="02010509060101010101" pitchFamily="49" charset="-122"/>
                        </a:defRPr>
                      </a:lvl2pPr>
                      <a:lvl3pPr marL="1143000" lvl="2" indent="-228600" algn="l" defTabSz="914400" rtl="0" eaLnBrk="1" fontAlgn="base" latinLnBrk="0" hangingPunct="1">
                        <a:lnSpc>
                          <a:spcPct val="100000"/>
                        </a:lnSpc>
                        <a:spcBef>
                          <a:spcPct val="20000"/>
                        </a:spcBef>
                        <a:spcAft>
                          <a:spcPct val="0"/>
                        </a:spcAft>
                        <a:buClr>
                          <a:srgbClr val="FF3300"/>
                        </a:buClr>
                        <a:buFont typeface="Wingdings" panose="05000000000000000000" pitchFamily="2" charset="2"/>
                        <a:buChar char="v"/>
                        <a:defRPr sz="2000" b="0" i="0" u="none" kern="1200" baseline="0">
                          <a:solidFill>
                            <a:schemeClr val="tx1"/>
                          </a:solidFill>
                          <a:latin typeface="Arial" panose="020B0604020202020204" pitchFamily="34" charset="0"/>
                          <a:ea typeface="隶书" panose="02010509060101010101" pitchFamily="49" charset="-122"/>
                        </a:defRPr>
                      </a:lvl3pPr>
                      <a:lvl4pPr marL="1600200" lvl="3" indent="-228600" algn="l" defTabSz="914400" rtl="0" eaLnBrk="1" fontAlgn="base" latinLnBrk="0" hangingPunct="1">
                        <a:lnSpc>
                          <a:spcPct val="100000"/>
                        </a:lnSpc>
                        <a:spcBef>
                          <a:spcPct val="20000"/>
                        </a:spcBef>
                        <a:spcAft>
                          <a:spcPct val="0"/>
                        </a:spcAft>
                        <a:buClr>
                          <a:srgbClr val="FFCC00"/>
                        </a:buClr>
                        <a:buFont typeface="Wingdings" panose="05000000000000000000" pitchFamily="2" charset="2"/>
                        <a:buChar char="l"/>
                        <a:defRPr sz="1800" b="0" i="0" u="none" kern="1200" baseline="0">
                          <a:solidFill>
                            <a:schemeClr val="tx1"/>
                          </a:solidFill>
                          <a:latin typeface="Arial" panose="020B0604020202020204" pitchFamily="34" charset="0"/>
                          <a:ea typeface="隶书" panose="02010509060101010101" pitchFamily="49" charset="-122"/>
                        </a:defRPr>
                      </a:lvl4pPr>
                      <a:lvl5pPr marL="2057400" lvl="4" indent="-228600" algn="l" defTabSz="914400" rtl="0" eaLnBrk="1" fontAlgn="base" latinLnBrk="0" hangingPunct="1">
                        <a:lnSpc>
                          <a:spcPct val="100000"/>
                        </a:lnSpc>
                        <a:spcBef>
                          <a:spcPct val="20000"/>
                        </a:spcBef>
                        <a:spcAft>
                          <a:spcPct val="0"/>
                        </a:spcAft>
                        <a:buClr>
                          <a:srgbClr val="FF00FF"/>
                        </a:buClr>
                        <a:buFont typeface="Wingdings" panose="05000000000000000000" pitchFamily="2" charset="2"/>
                        <a:buChar char="u"/>
                        <a:defRPr sz="1800" b="0" i="0" u="none" kern="1200" baseline="0">
                          <a:solidFill>
                            <a:schemeClr val="tx1"/>
                          </a:solidFill>
                          <a:latin typeface="Arial" panose="020B0604020202020204" pitchFamily="34" charset="0"/>
                          <a:ea typeface="隶书" panose="02010509060101010101" pitchFamily="49" charset="-122"/>
                        </a:defRPr>
                      </a:lvl5pPr>
                    </a:lstStyle>
                    <a:p>
                      <a:pPr marL="0" lvl="0" indent="0" algn="ctr">
                        <a:buNone/>
                      </a:pPr>
                      <a:r>
                        <a:rPr lang="en-US" altLang="zh-CN" sz="2000"/>
                        <a:t>1</a:t>
                      </a:r>
                      <a:endParaRPr lang="zh-CN" altLang="en-US" sz="2000"/>
                    </a:p>
                  </a:txBody>
                  <a:tcPr marL="0" marR="0" marT="0" marB="0" anchor="ctr" anchorCtr="1">
                    <a:lnL w="28575" cap="flat" cmpd="sng">
                      <a:solidFill>
                        <a:schemeClr val="tx1"/>
                      </a:solidFill>
                      <a:prstDash val="solid"/>
                      <a:miter/>
                      <a:headEnd type="none" w="med" len="med"/>
                      <a:tailEnd type="none" w="med" len="med"/>
                    </a:lnL>
                    <a:lnR w="28575"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28575" cap="flat" cmpd="sng">
                      <a:solidFill>
                        <a:schemeClr val="tx1"/>
                      </a:solidFill>
                      <a:prstDash val="solid"/>
                      <a:miter/>
                      <a:headEnd type="none" w="med" len="med"/>
                      <a:tailEnd type="none" w="med" len="med"/>
                    </a:lnB>
                    <a:lnTlToBr>
                      <a:noFill/>
                    </a:lnTlToBr>
                    <a:lnBlToTr>
                      <a:noFill/>
                    </a:lnBlToTr>
                    <a:noFill/>
                  </a:tcPr>
                </a:tc>
              </a:tr>
            </a:tbl>
          </a:graphicData>
        </a:graphic>
      </p:graphicFrame>
      <p:graphicFrame>
        <p:nvGraphicFramePr>
          <p:cNvPr id="101561" name="表格 101560"/>
          <p:cNvGraphicFramePr/>
          <p:nvPr/>
        </p:nvGraphicFramePr>
        <p:xfrm>
          <a:off x="1925638" y="3766127"/>
          <a:ext cx="304800" cy="1828800"/>
        </p:xfrm>
        <a:graphic>
          <a:graphicData uri="http://schemas.openxmlformats.org/drawingml/2006/table">
            <a:tbl>
              <a:tblPr/>
              <a:tblGrid>
                <a:gridCol w="304800"/>
              </a:tblGrid>
              <a:tr h="300038">
                <a:tc>
                  <a:txBody>
                    <a:bodyPr/>
                    <a:lstStyle>
                      <a:lvl1pPr marL="342900" lvl="0" indent="-342900" algn="l" defTabSz="914400" rtl="0" eaLnBrk="1" fontAlgn="base" latinLnBrk="0" hangingPunct="1">
                        <a:lnSpc>
                          <a:spcPct val="100000"/>
                        </a:lnSpc>
                        <a:spcBef>
                          <a:spcPct val="20000"/>
                        </a:spcBef>
                        <a:spcAft>
                          <a:spcPct val="0"/>
                        </a:spcAft>
                        <a:buClr>
                          <a:schemeClr val="accent1"/>
                        </a:buClr>
                        <a:buChar char="§"/>
                        <a:defRPr sz="2800" u="none" kern="1200" baseline="0">
                          <a:solidFill>
                            <a:schemeClr val="tx1"/>
                          </a:solidFill>
                          <a:latin typeface="Arial" panose="020B0604020202020204" pitchFamily="34" charset="0"/>
                          <a:ea typeface="隶书" panose="02010509060101010101" pitchFamily="49" charset="-122"/>
                        </a:defRPr>
                      </a:lvl1pPr>
                      <a:lvl2pPr marL="742950" lvl="1" indent="-285750" algn="l" defTabSz="914400" rtl="0" eaLnBrk="1" fontAlgn="base" latinLnBrk="0" hangingPunct="1">
                        <a:lnSpc>
                          <a:spcPct val="100000"/>
                        </a:lnSpc>
                        <a:spcBef>
                          <a:spcPct val="20000"/>
                        </a:spcBef>
                        <a:spcAft>
                          <a:spcPct val="0"/>
                        </a:spcAft>
                        <a:buClr>
                          <a:srgbClr val="339933"/>
                        </a:buClr>
                        <a:buFont typeface="Wingdings" panose="05000000000000000000" pitchFamily="2" charset="2"/>
                        <a:buChar char="«"/>
                        <a:defRPr sz="2400" b="0" i="0" u="none" kern="1200" baseline="0">
                          <a:solidFill>
                            <a:schemeClr val="tx1"/>
                          </a:solidFill>
                          <a:latin typeface="Arial" panose="020B0604020202020204" pitchFamily="34" charset="0"/>
                          <a:ea typeface="隶书" panose="02010509060101010101" pitchFamily="49" charset="-122"/>
                        </a:defRPr>
                      </a:lvl2pPr>
                      <a:lvl3pPr marL="1143000" lvl="2" indent="-228600" algn="l" defTabSz="914400" rtl="0" eaLnBrk="1" fontAlgn="base" latinLnBrk="0" hangingPunct="1">
                        <a:lnSpc>
                          <a:spcPct val="100000"/>
                        </a:lnSpc>
                        <a:spcBef>
                          <a:spcPct val="20000"/>
                        </a:spcBef>
                        <a:spcAft>
                          <a:spcPct val="0"/>
                        </a:spcAft>
                        <a:buClr>
                          <a:srgbClr val="FF3300"/>
                        </a:buClr>
                        <a:buFont typeface="Wingdings" panose="05000000000000000000" pitchFamily="2" charset="2"/>
                        <a:buChar char="v"/>
                        <a:defRPr sz="2000" b="0" i="0" u="none" kern="1200" baseline="0">
                          <a:solidFill>
                            <a:schemeClr val="tx1"/>
                          </a:solidFill>
                          <a:latin typeface="Arial" panose="020B0604020202020204" pitchFamily="34" charset="0"/>
                          <a:ea typeface="隶书" panose="02010509060101010101" pitchFamily="49" charset="-122"/>
                        </a:defRPr>
                      </a:lvl3pPr>
                      <a:lvl4pPr marL="1600200" lvl="3" indent="-228600" algn="l" defTabSz="914400" rtl="0" eaLnBrk="1" fontAlgn="base" latinLnBrk="0" hangingPunct="1">
                        <a:lnSpc>
                          <a:spcPct val="100000"/>
                        </a:lnSpc>
                        <a:spcBef>
                          <a:spcPct val="20000"/>
                        </a:spcBef>
                        <a:spcAft>
                          <a:spcPct val="0"/>
                        </a:spcAft>
                        <a:buClr>
                          <a:srgbClr val="FFCC00"/>
                        </a:buClr>
                        <a:buFont typeface="Wingdings" panose="05000000000000000000" pitchFamily="2" charset="2"/>
                        <a:buChar char="l"/>
                        <a:defRPr sz="1800" b="0" i="0" u="none" kern="1200" baseline="0">
                          <a:solidFill>
                            <a:schemeClr val="tx1"/>
                          </a:solidFill>
                          <a:latin typeface="Arial" panose="020B0604020202020204" pitchFamily="34" charset="0"/>
                          <a:ea typeface="隶书" panose="02010509060101010101" pitchFamily="49" charset="-122"/>
                        </a:defRPr>
                      </a:lvl4pPr>
                      <a:lvl5pPr marL="2057400" lvl="4" indent="-228600" algn="l" defTabSz="914400" rtl="0" eaLnBrk="1" fontAlgn="base" latinLnBrk="0" hangingPunct="1">
                        <a:lnSpc>
                          <a:spcPct val="100000"/>
                        </a:lnSpc>
                        <a:spcBef>
                          <a:spcPct val="20000"/>
                        </a:spcBef>
                        <a:spcAft>
                          <a:spcPct val="0"/>
                        </a:spcAft>
                        <a:buClr>
                          <a:srgbClr val="FF00FF"/>
                        </a:buClr>
                        <a:buFont typeface="Wingdings" panose="05000000000000000000" pitchFamily="2" charset="2"/>
                        <a:buChar char="u"/>
                        <a:defRPr sz="1800" b="0" i="0" u="none" kern="1200" baseline="0">
                          <a:solidFill>
                            <a:schemeClr val="tx1"/>
                          </a:solidFill>
                          <a:latin typeface="Arial" panose="020B0604020202020204" pitchFamily="34" charset="0"/>
                          <a:ea typeface="隶书" panose="02010509060101010101" pitchFamily="49" charset="-122"/>
                        </a:defRPr>
                      </a:lvl5pPr>
                    </a:lstStyle>
                    <a:p>
                      <a:pPr marL="0" lvl="0" indent="0" algn="ctr">
                        <a:buNone/>
                      </a:pPr>
                      <a:r>
                        <a:rPr lang="en-US" altLang="zh-CN" sz="1800" b="1"/>
                        <a:t>0</a:t>
                      </a:r>
                      <a:endParaRPr lang="zh-CN" altLang="en-US" sz="1800" b="1"/>
                    </a:p>
                  </a:txBody>
                  <a:tcPr marL="0" marR="0" marT="0" marB="0" anchor="ctr" anchorCtr="1">
                    <a:lnL cap="flat">
                      <a:noFill/>
                    </a:lnL>
                    <a:lnR cap="flat">
                      <a:noFill/>
                    </a:lnR>
                    <a:lnT cap="flat">
                      <a:noFill/>
                    </a:lnT>
                    <a:lnB>
                      <a:noFill/>
                    </a:lnB>
                    <a:lnTlToBr>
                      <a:noFill/>
                    </a:lnTlToBr>
                    <a:lnBlToTr>
                      <a:noFill/>
                    </a:lnBlToTr>
                    <a:noFill/>
                  </a:tcPr>
                </a:tc>
              </a:tr>
              <a:tr h="298450">
                <a:tc>
                  <a:txBody>
                    <a:bodyPr/>
                    <a:lstStyle>
                      <a:lvl1pPr marL="342900" lvl="0" indent="-342900" algn="l" defTabSz="914400" rtl="0" eaLnBrk="1" fontAlgn="base" latinLnBrk="0" hangingPunct="1">
                        <a:lnSpc>
                          <a:spcPct val="100000"/>
                        </a:lnSpc>
                        <a:spcBef>
                          <a:spcPct val="20000"/>
                        </a:spcBef>
                        <a:spcAft>
                          <a:spcPct val="0"/>
                        </a:spcAft>
                        <a:buClr>
                          <a:schemeClr val="accent1"/>
                        </a:buClr>
                        <a:buChar char="§"/>
                        <a:defRPr sz="2800" u="none" kern="1200" baseline="0">
                          <a:solidFill>
                            <a:schemeClr val="tx1"/>
                          </a:solidFill>
                          <a:latin typeface="Arial" panose="020B0604020202020204" pitchFamily="34" charset="0"/>
                          <a:ea typeface="隶书" panose="02010509060101010101" pitchFamily="49" charset="-122"/>
                        </a:defRPr>
                      </a:lvl1pPr>
                      <a:lvl2pPr marL="742950" lvl="1" indent="-285750" algn="l" defTabSz="914400" rtl="0" eaLnBrk="1" fontAlgn="base" latinLnBrk="0" hangingPunct="1">
                        <a:lnSpc>
                          <a:spcPct val="100000"/>
                        </a:lnSpc>
                        <a:spcBef>
                          <a:spcPct val="20000"/>
                        </a:spcBef>
                        <a:spcAft>
                          <a:spcPct val="0"/>
                        </a:spcAft>
                        <a:buClr>
                          <a:srgbClr val="339933"/>
                        </a:buClr>
                        <a:buFont typeface="Wingdings" panose="05000000000000000000" pitchFamily="2" charset="2"/>
                        <a:buChar char="«"/>
                        <a:defRPr sz="2400" b="0" i="0" u="none" kern="1200" baseline="0">
                          <a:solidFill>
                            <a:schemeClr val="tx1"/>
                          </a:solidFill>
                          <a:latin typeface="Arial" panose="020B0604020202020204" pitchFamily="34" charset="0"/>
                          <a:ea typeface="隶书" panose="02010509060101010101" pitchFamily="49" charset="-122"/>
                        </a:defRPr>
                      </a:lvl2pPr>
                      <a:lvl3pPr marL="1143000" lvl="2" indent="-228600" algn="l" defTabSz="914400" rtl="0" eaLnBrk="1" fontAlgn="base" latinLnBrk="0" hangingPunct="1">
                        <a:lnSpc>
                          <a:spcPct val="100000"/>
                        </a:lnSpc>
                        <a:spcBef>
                          <a:spcPct val="20000"/>
                        </a:spcBef>
                        <a:spcAft>
                          <a:spcPct val="0"/>
                        </a:spcAft>
                        <a:buClr>
                          <a:srgbClr val="FF3300"/>
                        </a:buClr>
                        <a:buFont typeface="Wingdings" panose="05000000000000000000" pitchFamily="2" charset="2"/>
                        <a:buChar char="v"/>
                        <a:defRPr sz="2000" b="0" i="0" u="none" kern="1200" baseline="0">
                          <a:solidFill>
                            <a:schemeClr val="tx1"/>
                          </a:solidFill>
                          <a:latin typeface="Arial" panose="020B0604020202020204" pitchFamily="34" charset="0"/>
                          <a:ea typeface="隶书" panose="02010509060101010101" pitchFamily="49" charset="-122"/>
                        </a:defRPr>
                      </a:lvl3pPr>
                      <a:lvl4pPr marL="1600200" lvl="3" indent="-228600" algn="l" defTabSz="914400" rtl="0" eaLnBrk="1" fontAlgn="base" latinLnBrk="0" hangingPunct="1">
                        <a:lnSpc>
                          <a:spcPct val="100000"/>
                        </a:lnSpc>
                        <a:spcBef>
                          <a:spcPct val="20000"/>
                        </a:spcBef>
                        <a:spcAft>
                          <a:spcPct val="0"/>
                        </a:spcAft>
                        <a:buClr>
                          <a:srgbClr val="FFCC00"/>
                        </a:buClr>
                        <a:buFont typeface="Wingdings" panose="05000000000000000000" pitchFamily="2" charset="2"/>
                        <a:buChar char="l"/>
                        <a:defRPr sz="1800" b="0" i="0" u="none" kern="1200" baseline="0">
                          <a:solidFill>
                            <a:schemeClr val="tx1"/>
                          </a:solidFill>
                          <a:latin typeface="Arial" panose="020B0604020202020204" pitchFamily="34" charset="0"/>
                          <a:ea typeface="隶书" panose="02010509060101010101" pitchFamily="49" charset="-122"/>
                        </a:defRPr>
                      </a:lvl4pPr>
                      <a:lvl5pPr marL="2057400" lvl="4" indent="-228600" algn="l" defTabSz="914400" rtl="0" eaLnBrk="1" fontAlgn="base" latinLnBrk="0" hangingPunct="1">
                        <a:lnSpc>
                          <a:spcPct val="100000"/>
                        </a:lnSpc>
                        <a:spcBef>
                          <a:spcPct val="20000"/>
                        </a:spcBef>
                        <a:spcAft>
                          <a:spcPct val="0"/>
                        </a:spcAft>
                        <a:buClr>
                          <a:srgbClr val="FF00FF"/>
                        </a:buClr>
                        <a:buFont typeface="Wingdings" panose="05000000000000000000" pitchFamily="2" charset="2"/>
                        <a:buChar char="u"/>
                        <a:defRPr sz="1800" b="0" i="0" u="none" kern="1200" baseline="0">
                          <a:solidFill>
                            <a:schemeClr val="tx1"/>
                          </a:solidFill>
                          <a:latin typeface="Arial" panose="020B0604020202020204" pitchFamily="34" charset="0"/>
                          <a:ea typeface="隶书" panose="02010509060101010101" pitchFamily="49" charset="-122"/>
                        </a:defRPr>
                      </a:lvl5pPr>
                    </a:lstStyle>
                    <a:p>
                      <a:pPr marL="0" lvl="0" indent="0" algn="ctr">
                        <a:buNone/>
                      </a:pPr>
                      <a:r>
                        <a:rPr lang="en-US" altLang="zh-CN" sz="1800" b="1"/>
                        <a:t>1</a:t>
                      </a:r>
                      <a:endParaRPr lang="zh-CN" altLang="en-US" sz="1800" b="1"/>
                    </a:p>
                  </a:txBody>
                  <a:tcPr marL="0" marR="0" marT="0" marB="0" anchor="ctr" anchorCtr="1">
                    <a:lnL cap="flat">
                      <a:noFill/>
                    </a:lnL>
                    <a:lnR cap="flat">
                      <a:noFill/>
                    </a:lnR>
                    <a:lnT>
                      <a:noFill/>
                    </a:lnT>
                    <a:lnB>
                      <a:noFill/>
                    </a:lnB>
                    <a:lnTlToBr>
                      <a:noFill/>
                    </a:lnTlToBr>
                    <a:lnBlToTr>
                      <a:noFill/>
                    </a:lnBlToTr>
                    <a:noFill/>
                  </a:tcPr>
                </a:tc>
              </a:tr>
              <a:tr h="300037">
                <a:tc>
                  <a:txBody>
                    <a:bodyPr/>
                    <a:lstStyle>
                      <a:lvl1pPr marL="342900" lvl="0" indent="-342900" algn="l" defTabSz="914400" rtl="0" eaLnBrk="1" fontAlgn="base" latinLnBrk="0" hangingPunct="1">
                        <a:lnSpc>
                          <a:spcPct val="100000"/>
                        </a:lnSpc>
                        <a:spcBef>
                          <a:spcPct val="20000"/>
                        </a:spcBef>
                        <a:spcAft>
                          <a:spcPct val="0"/>
                        </a:spcAft>
                        <a:buClr>
                          <a:schemeClr val="accent1"/>
                        </a:buClr>
                        <a:buChar char="§"/>
                        <a:defRPr sz="2800" u="none" kern="1200" baseline="0">
                          <a:solidFill>
                            <a:schemeClr val="tx1"/>
                          </a:solidFill>
                          <a:latin typeface="Arial" panose="020B0604020202020204" pitchFamily="34" charset="0"/>
                          <a:ea typeface="隶书" panose="02010509060101010101" pitchFamily="49" charset="-122"/>
                        </a:defRPr>
                      </a:lvl1pPr>
                      <a:lvl2pPr marL="742950" lvl="1" indent="-285750" algn="l" defTabSz="914400" rtl="0" eaLnBrk="1" fontAlgn="base" latinLnBrk="0" hangingPunct="1">
                        <a:lnSpc>
                          <a:spcPct val="100000"/>
                        </a:lnSpc>
                        <a:spcBef>
                          <a:spcPct val="20000"/>
                        </a:spcBef>
                        <a:spcAft>
                          <a:spcPct val="0"/>
                        </a:spcAft>
                        <a:buClr>
                          <a:srgbClr val="339933"/>
                        </a:buClr>
                        <a:buFont typeface="Wingdings" panose="05000000000000000000" pitchFamily="2" charset="2"/>
                        <a:buChar char="«"/>
                        <a:defRPr sz="2400" b="0" i="0" u="none" kern="1200" baseline="0">
                          <a:solidFill>
                            <a:schemeClr val="tx1"/>
                          </a:solidFill>
                          <a:latin typeface="Arial" panose="020B0604020202020204" pitchFamily="34" charset="0"/>
                          <a:ea typeface="隶书" panose="02010509060101010101" pitchFamily="49" charset="-122"/>
                        </a:defRPr>
                      </a:lvl2pPr>
                      <a:lvl3pPr marL="1143000" lvl="2" indent="-228600" algn="l" defTabSz="914400" rtl="0" eaLnBrk="1" fontAlgn="base" latinLnBrk="0" hangingPunct="1">
                        <a:lnSpc>
                          <a:spcPct val="100000"/>
                        </a:lnSpc>
                        <a:spcBef>
                          <a:spcPct val="20000"/>
                        </a:spcBef>
                        <a:spcAft>
                          <a:spcPct val="0"/>
                        </a:spcAft>
                        <a:buClr>
                          <a:srgbClr val="FF3300"/>
                        </a:buClr>
                        <a:buFont typeface="Wingdings" panose="05000000000000000000" pitchFamily="2" charset="2"/>
                        <a:buChar char="v"/>
                        <a:defRPr sz="2000" b="0" i="0" u="none" kern="1200" baseline="0">
                          <a:solidFill>
                            <a:schemeClr val="tx1"/>
                          </a:solidFill>
                          <a:latin typeface="Arial" panose="020B0604020202020204" pitchFamily="34" charset="0"/>
                          <a:ea typeface="隶书" panose="02010509060101010101" pitchFamily="49" charset="-122"/>
                        </a:defRPr>
                      </a:lvl3pPr>
                      <a:lvl4pPr marL="1600200" lvl="3" indent="-228600" algn="l" defTabSz="914400" rtl="0" eaLnBrk="1" fontAlgn="base" latinLnBrk="0" hangingPunct="1">
                        <a:lnSpc>
                          <a:spcPct val="100000"/>
                        </a:lnSpc>
                        <a:spcBef>
                          <a:spcPct val="20000"/>
                        </a:spcBef>
                        <a:spcAft>
                          <a:spcPct val="0"/>
                        </a:spcAft>
                        <a:buClr>
                          <a:srgbClr val="FFCC00"/>
                        </a:buClr>
                        <a:buFont typeface="Wingdings" panose="05000000000000000000" pitchFamily="2" charset="2"/>
                        <a:buChar char="l"/>
                        <a:defRPr sz="1800" b="0" i="0" u="none" kern="1200" baseline="0">
                          <a:solidFill>
                            <a:schemeClr val="tx1"/>
                          </a:solidFill>
                          <a:latin typeface="Arial" panose="020B0604020202020204" pitchFamily="34" charset="0"/>
                          <a:ea typeface="隶书" panose="02010509060101010101" pitchFamily="49" charset="-122"/>
                        </a:defRPr>
                      </a:lvl4pPr>
                      <a:lvl5pPr marL="2057400" lvl="4" indent="-228600" algn="l" defTabSz="914400" rtl="0" eaLnBrk="1" fontAlgn="base" latinLnBrk="0" hangingPunct="1">
                        <a:lnSpc>
                          <a:spcPct val="100000"/>
                        </a:lnSpc>
                        <a:spcBef>
                          <a:spcPct val="20000"/>
                        </a:spcBef>
                        <a:spcAft>
                          <a:spcPct val="0"/>
                        </a:spcAft>
                        <a:buClr>
                          <a:srgbClr val="FF00FF"/>
                        </a:buClr>
                        <a:buFont typeface="Wingdings" panose="05000000000000000000" pitchFamily="2" charset="2"/>
                        <a:buChar char="u"/>
                        <a:defRPr sz="1800" b="0" i="0" u="none" kern="1200" baseline="0">
                          <a:solidFill>
                            <a:schemeClr val="tx1"/>
                          </a:solidFill>
                          <a:latin typeface="Arial" panose="020B0604020202020204" pitchFamily="34" charset="0"/>
                          <a:ea typeface="隶书" panose="02010509060101010101" pitchFamily="49" charset="-122"/>
                        </a:defRPr>
                      </a:lvl5pPr>
                    </a:lstStyle>
                    <a:p>
                      <a:pPr marL="0" lvl="0" indent="0" algn="ctr">
                        <a:buNone/>
                      </a:pPr>
                      <a:r>
                        <a:rPr lang="en-US" altLang="zh-CN" sz="1800" b="1"/>
                        <a:t>2</a:t>
                      </a:r>
                      <a:endParaRPr lang="zh-CN" altLang="en-US" sz="1800" b="1"/>
                    </a:p>
                  </a:txBody>
                  <a:tcPr marL="0" marR="0" marT="0" marB="0" anchor="ctr" anchorCtr="1">
                    <a:lnL cap="flat">
                      <a:noFill/>
                    </a:lnL>
                    <a:lnR cap="flat">
                      <a:noFill/>
                    </a:lnR>
                    <a:lnT>
                      <a:noFill/>
                    </a:lnT>
                    <a:lnB>
                      <a:noFill/>
                    </a:lnB>
                    <a:lnTlToBr>
                      <a:noFill/>
                    </a:lnTlToBr>
                    <a:lnBlToTr>
                      <a:noFill/>
                    </a:lnBlToTr>
                    <a:noFill/>
                  </a:tcPr>
                </a:tc>
              </a:tr>
              <a:tr h="298450">
                <a:tc>
                  <a:txBody>
                    <a:bodyPr/>
                    <a:lstStyle>
                      <a:lvl1pPr marL="342900" lvl="0" indent="-342900" algn="l" defTabSz="914400" rtl="0" eaLnBrk="1" fontAlgn="base" latinLnBrk="0" hangingPunct="1">
                        <a:lnSpc>
                          <a:spcPct val="100000"/>
                        </a:lnSpc>
                        <a:spcBef>
                          <a:spcPct val="20000"/>
                        </a:spcBef>
                        <a:spcAft>
                          <a:spcPct val="0"/>
                        </a:spcAft>
                        <a:buClr>
                          <a:schemeClr val="accent1"/>
                        </a:buClr>
                        <a:buChar char="§"/>
                        <a:defRPr sz="2800" u="none" kern="1200" baseline="0">
                          <a:solidFill>
                            <a:schemeClr val="tx1"/>
                          </a:solidFill>
                          <a:latin typeface="Arial" panose="020B0604020202020204" pitchFamily="34" charset="0"/>
                          <a:ea typeface="隶书" panose="02010509060101010101" pitchFamily="49" charset="-122"/>
                        </a:defRPr>
                      </a:lvl1pPr>
                      <a:lvl2pPr marL="742950" lvl="1" indent="-285750" algn="l" defTabSz="914400" rtl="0" eaLnBrk="1" fontAlgn="base" latinLnBrk="0" hangingPunct="1">
                        <a:lnSpc>
                          <a:spcPct val="100000"/>
                        </a:lnSpc>
                        <a:spcBef>
                          <a:spcPct val="20000"/>
                        </a:spcBef>
                        <a:spcAft>
                          <a:spcPct val="0"/>
                        </a:spcAft>
                        <a:buClr>
                          <a:srgbClr val="339933"/>
                        </a:buClr>
                        <a:buFont typeface="Wingdings" panose="05000000000000000000" pitchFamily="2" charset="2"/>
                        <a:buChar char="«"/>
                        <a:defRPr sz="2400" b="0" i="0" u="none" kern="1200" baseline="0">
                          <a:solidFill>
                            <a:schemeClr val="tx1"/>
                          </a:solidFill>
                          <a:latin typeface="Arial" panose="020B0604020202020204" pitchFamily="34" charset="0"/>
                          <a:ea typeface="隶书" panose="02010509060101010101" pitchFamily="49" charset="-122"/>
                        </a:defRPr>
                      </a:lvl2pPr>
                      <a:lvl3pPr marL="1143000" lvl="2" indent="-228600" algn="l" defTabSz="914400" rtl="0" eaLnBrk="1" fontAlgn="base" latinLnBrk="0" hangingPunct="1">
                        <a:lnSpc>
                          <a:spcPct val="100000"/>
                        </a:lnSpc>
                        <a:spcBef>
                          <a:spcPct val="20000"/>
                        </a:spcBef>
                        <a:spcAft>
                          <a:spcPct val="0"/>
                        </a:spcAft>
                        <a:buClr>
                          <a:srgbClr val="FF3300"/>
                        </a:buClr>
                        <a:buFont typeface="Wingdings" panose="05000000000000000000" pitchFamily="2" charset="2"/>
                        <a:buChar char="v"/>
                        <a:defRPr sz="2000" b="0" i="0" u="none" kern="1200" baseline="0">
                          <a:solidFill>
                            <a:schemeClr val="tx1"/>
                          </a:solidFill>
                          <a:latin typeface="Arial" panose="020B0604020202020204" pitchFamily="34" charset="0"/>
                          <a:ea typeface="隶书" panose="02010509060101010101" pitchFamily="49" charset="-122"/>
                        </a:defRPr>
                      </a:lvl3pPr>
                      <a:lvl4pPr marL="1600200" lvl="3" indent="-228600" algn="l" defTabSz="914400" rtl="0" eaLnBrk="1" fontAlgn="base" latinLnBrk="0" hangingPunct="1">
                        <a:lnSpc>
                          <a:spcPct val="100000"/>
                        </a:lnSpc>
                        <a:spcBef>
                          <a:spcPct val="20000"/>
                        </a:spcBef>
                        <a:spcAft>
                          <a:spcPct val="0"/>
                        </a:spcAft>
                        <a:buClr>
                          <a:srgbClr val="FFCC00"/>
                        </a:buClr>
                        <a:buFont typeface="Wingdings" panose="05000000000000000000" pitchFamily="2" charset="2"/>
                        <a:buChar char="l"/>
                        <a:defRPr sz="1800" b="0" i="0" u="none" kern="1200" baseline="0">
                          <a:solidFill>
                            <a:schemeClr val="tx1"/>
                          </a:solidFill>
                          <a:latin typeface="Arial" panose="020B0604020202020204" pitchFamily="34" charset="0"/>
                          <a:ea typeface="隶书" panose="02010509060101010101" pitchFamily="49" charset="-122"/>
                        </a:defRPr>
                      </a:lvl4pPr>
                      <a:lvl5pPr marL="2057400" lvl="4" indent="-228600" algn="l" defTabSz="914400" rtl="0" eaLnBrk="1" fontAlgn="base" latinLnBrk="0" hangingPunct="1">
                        <a:lnSpc>
                          <a:spcPct val="100000"/>
                        </a:lnSpc>
                        <a:spcBef>
                          <a:spcPct val="20000"/>
                        </a:spcBef>
                        <a:spcAft>
                          <a:spcPct val="0"/>
                        </a:spcAft>
                        <a:buClr>
                          <a:srgbClr val="FF00FF"/>
                        </a:buClr>
                        <a:buFont typeface="Wingdings" panose="05000000000000000000" pitchFamily="2" charset="2"/>
                        <a:buChar char="u"/>
                        <a:defRPr sz="1800" b="0" i="0" u="none" kern="1200" baseline="0">
                          <a:solidFill>
                            <a:schemeClr val="tx1"/>
                          </a:solidFill>
                          <a:latin typeface="Arial" panose="020B0604020202020204" pitchFamily="34" charset="0"/>
                          <a:ea typeface="隶书" panose="02010509060101010101" pitchFamily="49" charset="-122"/>
                        </a:defRPr>
                      </a:lvl5pPr>
                    </a:lstStyle>
                    <a:p>
                      <a:pPr marL="0" lvl="0" indent="0" algn="ctr">
                        <a:buNone/>
                      </a:pPr>
                      <a:r>
                        <a:rPr lang="en-US" altLang="zh-CN" sz="1800" b="1"/>
                        <a:t>3</a:t>
                      </a:r>
                      <a:endParaRPr lang="zh-CN" altLang="en-US" sz="1800" b="1"/>
                    </a:p>
                  </a:txBody>
                  <a:tcPr marL="0" marR="0" marT="0" marB="0" anchor="ctr" anchorCtr="1">
                    <a:lnL cap="flat">
                      <a:noFill/>
                    </a:lnL>
                    <a:lnR cap="flat">
                      <a:noFill/>
                    </a:lnR>
                    <a:lnT>
                      <a:noFill/>
                    </a:lnT>
                    <a:lnB>
                      <a:noFill/>
                    </a:lnB>
                    <a:lnTlToBr>
                      <a:noFill/>
                    </a:lnTlToBr>
                    <a:lnBlToTr>
                      <a:noFill/>
                    </a:lnBlToTr>
                    <a:noFill/>
                  </a:tcPr>
                </a:tc>
              </a:tr>
              <a:tr h="300038">
                <a:tc>
                  <a:txBody>
                    <a:bodyPr/>
                    <a:lstStyle>
                      <a:lvl1pPr marL="342900" lvl="0" indent="-342900" algn="l" defTabSz="914400" rtl="0" eaLnBrk="1" fontAlgn="base" latinLnBrk="0" hangingPunct="1">
                        <a:lnSpc>
                          <a:spcPct val="100000"/>
                        </a:lnSpc>
                        <a:spcBef>
                          <a:spcPct val="20000"/>
                        </a:spcBef>
                        <a:spcAft>
                          <a:spcPct val="0"/>
                        </a:spcAft>
                        <a:buClr>
                          <a:schemeClr val="accent1"/>
                        </a:buClr>
                        <a:buChar char="§"/>
                        <a:defRPr sz="2800" u="none" kern="1200" baseline="0">
                          <a:solidFill>
                            <a:schemeClr val="tx1"/>
                          </a:solidFill>
                          <a:latin typeface="Arial" panose="020B0604020202020204" pitchFamily="34" charset="0"/>
                          <a:ea typeface="隶书" panose="02010509060101010101" pitchFamily="49" charset="-122"/>
                        </a:defRPr>
                      </a:lvl1pPr>
                      <a:lvl2pPr marL="742950" lvl="1" indent="-285750" algn="l" defTabSz="914400" rtl="0" eaLnBrk="1" fontAlgn="base" latinLnBrk="0" hangingPunct="1">
                        <a:lnSpc>
                          <a:spcPct val="100000"/>
                        </a:lnSpc>
                        <a:spcBef>
                          <a:spcPct val="20000"/>
                        </a:spcBef>
                        <a:spcAft>
                          <a:spcPct val="0"/>
                        </a:spcAft>
                        <a:buClr>
                          <a:srgbClr val="339933"/>
                        </a:buClr>
                        <a:buFont typeface="Wingdings" panose="05000000000000000000" pitchFamily="2" charset="2"/>
                        <a:buChar char="«"/>
                        <a:defRPr sz="2400" b="0" i="0" u="none" kern="1200" baseline="0">
                          <a:solidFill>
                            <a:schemeClr val="tx1"/>
                          </a:solidFill>
                          <a:latin typeface="Arial" panose="020B0604020202020204" pitchFamily="34" charset="0"/>
                          <a:ea typeface="隶书" panose="02010509060101010101" pitchFamily="49" charset="-122"/>
                        </a:defRPr>
                      </a:lvl2pPr>
                      <a:lvl3pPr marL="1143000" lvl="2" indent="-228600" algn="l" defTabSz="914400" rtl="0" eaLnBrk="1" fontAlgn="base" latinLnBrk="0" hangingPunct="1">
                        <a:lnSpc>
                          <a:spcPct val="100000"/>
                        </a:lnSpc>
                        <a:spcBef>
                          <a:spcPct val="20000"/>
                        </a:spcBef>
                        <a:spcAft>
                          <a:spcPct val="0"/>
                        </a:spcAft>
                        <a:buClr>
                          <a:srgbClr val="FF3300"/>
                        </a:buClr>
                        <a:buFont typeface="Wingdings" panose="05000000000000000000" pitchFamily="2" charset="2"/>
                        <a:buChar char="v"/>
                        <a:defRPr sz="2000" b="0" i="0" u="none" kern="1200" baseline="0">
                          <a:solidFill>
                            <a:schemeClr val="tx1"/>
                          </a:solidFill>
                          <a:latin typeface="Arial" panose="020B0604020202020204" pitchFamily="34" charset="0"/>
                          <a:ea typeface="隶书" panose="02010509060101010101" pitchFamily="49" charset="-122"/>
                        </a:defRPr>
                      </a:lvl3pPr>
                      <a:lvl4pPr marL="1600200" lvl="3" indent="-228600" algn="l" defTabSz="914400" rtl="0" eaLnBrk="1" fontAlgn="base" latinLnBrk="0" hangingPunct="1">
                        <a:lnSpc>
                          <a:spcPct val="100000"/>
                        </a:lnSpc>
                        <a:spcBef>
                          <a:spcPct val="20000"/>
                        </a:spcBef>
                        <a:spcAft>
                          <a:spcPct val="0"/>
                        </a:spcAft>
                        <a:buClr>
                          <a:srgbClr val="FFCC00"/>
                        </a:buClr>
                        <a:buFont typeface="Wingdings" panose="05000000000000000000" pitchFamily="2" charset="2"/>
                        <a:buChar char="l"/>
                        <a:defRPr sz="1800" b="0" i="0" u="none" kern="1200" baseline="0">
                          <a:solidFill>
                            <a:schemeClr val="tx1"/>
                          </a:solidFill>
                          <a:latin typeface="Arial" panose="020B0604020202020204" pitchFamily="34" charset="0"/>
                          <a:ea typeface="隶书" panose="02010509060101010101" pitchFamily="49" charset="-122"/>
                        </a:defRPr>
                      </a:lvl4pPr>
                      <a:lvl5pPr marL="2057400" lvl="4" indent="-228600" algn="l" defTabSz="914400" rtl="0" eaLnBrk="1" fontAlgn="base" latinLnBrk="0" hangingPunct="1">
                        <a:lnSpc>
                          <a:spcPct val="100000"/>
                        </a:lnSpc>
                        <a:spcBef>
                          <a:spcPct val="20000"/>
                        </a:spcBef>
                        <a:spcAft>
                          <a:spcPct val="0"/>
                        </a:spcAft>
                        <a:buClr>
                          <a:srgbClr val="FF00FF"/>
                        </a:buClr>
                        <a:buFont typeface="Wingdings" panose="05000000000000000000" pitchFamily="2" charset="2"/>
                        <a:buChar char="u"/>
                        <a:defRPr sz="1800" b="0" i="0" u="none" kern="1200" baseline="0">
                          <a:solidFill>
                            <a:schemeClr val="tx1"/>
                          </a:solidFill>
                          <a:latin typeface="Arial" panose="020B0604020202020204" pitchFamily="34" charset="0"/>
                          <a:ea typeface="隶书" panose="02010509060101010101" pitchFamily="49" charset="-122"/>
                        </a:defRPr>
                      </a:lvl5pPr>
                    </a:lstStyle>
                    <a:p>
                      <a:pPr marL="0" lvl="0" indent="0" algn="ctr">
                        <a:buNone/>
                      </a:pPr>
                      <a:r>
                        <a:rPr lang="en-US" altLang="zh-CN" sz="1800" b="1"/>
                        <a:t>4</a:t>
                      </a:r>
                      <a:endParaRPr lang="zh-CN" altLang="en-US" sz="1800" b="1"/>
                    </a:p>
                  </a:txBody>
                  <a:tcPr marL="0" marR="0" marT="0" marB="0" anchor="ctr" anchorCtr="1">
                    <a:lnL cap="flat">
                      <a:noFill/>
                    </a:lnL>
                    <a:lnR cap="flat">
                      <a:noFill/>
                    </a:lnR>
                    <a:lnT>
                      <a:noFill/>
                    </a:lnT>
                    <a:lnB>
                      <a:noFill/>
                    </a:lnB>
                    <a:lnTlToBr>
                      <a:noFill/>
                    </a:lnTlToBr>
                    <a:lnBlToTr>
                      <a:noFill/>
                    </a:lnBlToTr>
                    <a:noFill/>
                  </a:tcPr>
                </a:tc>
              </a:tr>
              <a:tr h="331787">
                <a:tc>
                  <a:txBody>
                    <a:bodyPr/>
                    <a:lstStyle>
                      <a:lvl1pPr marL="342900" lvl="0" indent="-342900" algn="l" defTabSz="914400" rtl="0" eaLnBrk="1" fontAlgn="base" latinLnBrk="0" hangingPunct="1">
                        <a:lnSpc>
                          <a:spcPct val="100000"/>
                        </a:lnSpc>
                        <a:spcBef>
                          <a:spcPct val="20000"/>
                        </a:spcBef>
                        <a:spcAft>
                          <a:spcPct val="0"/>
                        </a:spcAft>
                        <a:buClr>
                          <a:schemeClr val="accent1"/>
                        </a:buClr>
                        <a:buChar char="§"/>
                        <a:defRPr sz="2800" u="none" kern="1200" baseline="0">
                          <a:solidFill>
                            <a:schemeClr val="tx1"/>
                          </a:solidFill>
                          <a:latin typeface="Arial" panose="020B0604020202020204" pitchFamily="34" charset="0"/>
                          <a:ea typeface="隶书" panose="02010509060101010101" pitchFamily="49" charset="-122"/>
                        </a:defRPr>
                      </a:lvl1pPr>
                      <a:lvl2pPr marL="742950" lvl="1" indent="-285750" algn="l" defTabSz="914400" rtl="0" eaLnBrk="1" fontAlgn="base" latinLnBrk="0" hangingPunct="1">
                        <a:lnSpc>
                          <a:spcPct val="100000"/>
                        </a:lnSpc>
                        <a:spcBef>
                          <a:spcPct val="20000"/>
                        </a:spcBef>
                        <a:spcAft>
                          <a:spcPct val="0"/>
                        </a:spcAft>
                        <a:buClr>
                          <a:srgbClr val="339933"/>
                        </a:buClr>
                        <a:buFont typeface="Wingdings" panose="05000000000000000000" pitchFamily="2" charset="2"/>
                        <a:buChar char="«"/>
                        <a:defRPr sz="2400" b="0" i="0" u="none" kern="1200" baseline="0">
                          <a:solidFill>
                            <a:schemeClr val="tx1"/>
                          </a:solidFill>
                          <a:latin typeface="Arial" panose="020B0604020202020204" pitchFamily="34" charset="0"/>
                          <a:ea typeface="隶书" panose="02010509060101010101" pitchFamily="49" charset="-122"/>
                        </a:defRPr>
                      </a:lvl2pPr>
                      <a:lvl3pPr marL="1143000" lvl="2" indent="-228600" algn="l" defTabSz="914400" rtl="0" eaLnBrk="1" fontAlgn="base" latinLnBrk="0" hangingPunct="1">
                        <a:lnSpc>
                          <a:spcPct val="100000"/>
                        </a:lnSpc>
                        <a:spcBef>
                          <a:spcPct val="20000"/>
                        </a:spcBef>
                        <a:spcAft>
                          <a:spcPct val="0"/>
                        </a:spcAft>
                        <a:buClr>
                          <a:srgbClr val="FF3300"/>
                        </a:buClr>
                        <a:buFont typeface="Wingdings" panose="05000000000000000000" pitchFamily="2" charset="2"/>
                        <a:buChar char="v"/>
                        <a:defRPr sz="2000" b="0" i="0" u="none" kern="1200" baseline="0">
                          <a:solidFill>
                            <a:schemeClr val="tx1"/>
                          </a:solidFill>
                          <a:latin typeface="Arial" panose="020B0604020202020204" pitchFamily="34" charset="0"/>
                          <a:ea typeface="隶书" panose="02010509060101010101" pitchFamily="49" charset="-122"/>
                        </a:defRPr>
                      </a:lvl3pPr>
                      <a:lvl4pPr marL="1600200" lvl="3" indent="-228600" algn="l" defTabSz="914400" rtl="0" eaLnBrk="1" fontAlgn="base" latinLnBrk="0" hangingPunct="1">
                        <a:lnSpc>
                          <a:spcPct val="100000"/>
                        </a:lnSpc>
                        <a:spcBef>
                          <a:spcPct val="20000"/>
                        </a:spcBef>
                        <a:spcAft>
                          <a:spcPct val="0"/>
                        </a:spcAft>
                        <a:buClr>
                          <a:srgbClr val="FFCC00"/>
                        </a:buClr>
                        <a:buFont typeface="Wingdings" panose="05000000000000000000" pitchFamily="2" charset="2"/>
                        <a:buChar char="l"/>
                        <a:defRPr sz="1800" b="0" i="0" u="none" kern="1200" baseline="0">
                          <a:solidFill>
                            <a:schemeClr val="tx1"/>
                          </a:solidFill>
                          <a:latin typeface="Arial" panose="020B0604020202020204" pitchFamily="34" charset="0"/>
                          <a:ea typeface="隶书" panose="02010509060101010101" pitchFamily="49" charset="-122"/>
                        </a:defRPr>
                      </a:lvl4pPr>
                      <a:lvl5pPr marL="2057400" lvl="4" indent="-228600" algn="l" defTabSz="914400" rtl="0" eaLnBrk="1" fontAlgn="base" latinLnBrk="0" hangingPunct="1">
                        <a:lnSpc>
                          <a:spcPct val="100000"/>
                        </a:lnSpc>
                        <a:spcBef>
                          <a:spcPct val="20000"/>
                        </a:spcBef>
                        <a:spcAft>
                          <a:spcPct val="0"/>
                        </a:spcAft>
                        <a:buClr>
                          <a:srgbClr val="FF00FF"/>
                        </a:buClr>
                        <a:buFont typeface="Wingdings" panose="05000000000000000000" pitchFamily="2" charset="2"/>
                        <a:buChar char="u"/>
                        <a:defRPr sz="1800" b="0" i="0" u="none" kern="1200" baseline="0">
                          <a:solidFill>
                            <a:schemeClr val="tx1"/>
                          </a:solidFill>
                          <a:latin typeface="Arial" panose="020B0604020202020204" pitchFamily="34" charset="0"/>
                          <a:ea typeface="隶书" panose="02010509060101010101" pitchFamily="49" charset="-122"/>
                        </a:defRPr>
                      </a:lvl5pPr>
                    </a:lstStyle>
                    <a:p>
                      <a:pPr marL="0" lvl="0" indent="0" algn="ctr">
                        <a:buNone/>
                      </a:pPr>
                      <a:r>
                        <a:rPr lang="en-US" altLang="zh-CN" sz="1800" b="1"/>
                        <a:t>5</a:t>
                      </a:r>
                      <a:endParaRPr lang="zh-CN" altLang="en-US" sz="1800" b="1"/>
                    </a:p>
                  </a:txBody>
                  <a:tcPr marL="0" marR="0" marT="0" marB="0" anchor="ctr" anchorCtr="1">
                    <a:lnL cap="flat">
                      <a:noFill/>
                    </a:lnL>
                    <a:lnR cap="flat">
                      <a:noFill/>
                    </a:lnR>
                    <a:lnT>
                      <a:noFill/>
                    </a:lnT>
                    <a:lnB cap="flat">
                      <a:noFill/>
                    </a:lnB>
                    <a:lnTlToBr>
                      <a:noFill/>
                    </a:lnTlToBr>
                    <a:lnBlToTr>
                      <a:noFill/>
                    </a:lnBlToTr>
                    <a:noFill/>
                  </a:tcPr>
                </a:tc>
              </a:tr>
            </a:tbl>
          </a:graphicData>
        </a:graphic>
      </p:graphicFrame>
      <p:graphicFrame>
        <p:nvGraphicFramePr>
          <p:cNvPr id="101583" name="表格 101582"/>
          <p:cNvGraphicFramePr/>
          <p:nvPr/>
        </p:nvGraphicFramePr>
        <p:xfrm>
          <a:off x="2860676" y="3778827"/>
          <a:ext cx="609600" cy="1828800"/>
        </p:xfrm>
        <a:graphic>
          <a:graphicData uri="http://schemas.openxmlformats.org/drawingml/2006/table">
            <a:tbl>
              <a:tblPr/>
              <a:tblGrid>
                <a:gridCol w="609600"/>
              </a:tblGrid>
              <a:tr h="304800">
                <a:tc>
                  <a:txBody>
                    <a:bodyPr/>
                    <a:lstStyle>
                      <a:lvl1pPr marL="342900" lvl="0" indent="-342900" algn="l" defTabSz="914400" rtl="0" eaLnBrk="1" fontAlgn="base" latinLnBrk="0" hangingPunct="1">
                        <a:lnSpc>
                          <a:spcPct val="100000"/>
                        </a:lnSpc>
                        <a:spcBef>
                          <a:spcPct val="20000"/>
                        </a:spcBef>
                        <a:spcAft>
                          <a:spcPct val="0"/>
                        </a:spcAft>
                        <a:buClr>
                          <a:schemeClr val="accent1"/>
                        </a:buClr>
                        <a:buChar char="§"/>
                        <a:defRPr sz="2800" u="none" kern="1200" baseline="0">
                          <a:solidFill>
                            <a:schemeClr val="tx1"/>
                          </a:solidFill>
                          <a:latin typeface="Arial" panose="020B0604020202020204" pitchFamily="34" charset="0"/>
                          <a:ea typeface="隶书" panose="02010509060101010101" pitchFamily="49" charset="-122"/>
                        </a:defRPr>
                      </a:lvl1pPr>
                      <a:lvl2pPr marL="742950" lvl="1" indent="-285750" algn="l" defTabSz="914400" rtl="0" eaLnBrk="1" fontAlgn="base" latinLnBrk="0" hangingPunct="1">
                        <a:lnSpc>
                          <a:spcPct val="100000"/>
                        </a:lnSpc>
                        <a:spcBef>
                          <a:spcPct val="20000"/>
                        </a:spcBef>
                        <a:spcAft>
                          <a:spcPct val="0"/>
                        </a:spcAft>
                        <a:buClr>
                          <a:srgbClr val="339933"/>
                        </a:buClr>
                        <a:buFont typeface="Wingdings" panose="05000000000000000000" pitchFamily="2" charset="2"/>
                        <a:buChar char="«"/>
                        <a:defRPr sz="2400" b="0" i="0" u="none" kern="1200" baseline="0">
                          <a:solidFill>
                            <a:schemeClr val="tx1"/>
                          </a:solidFill>
                          <a:latin typeface="Arial" panose="020B0604020202020204" pitchFamily="34" charset="0"/>
                          <a:ea typeface="隶书" panose="02010509060101010101" pitchFamily="49" charset="-122"/>
                        </a:defRPr>
                      </a:lvl2pPr>
                      <a:lvl3pPr marL="1143000" lvl="2" indent="-228600" algn="l" defTabSz="914400" rtl="0" eaLnBrk="1" fontAlgn="base" latinLnBrk="0" hangingPunct="1">
                        <a:lnSpc>
                          <a:spcPct val="100000"/>
                        </a:lnSpc>
                        <a:spcBef>
                          <a:spcPct val="20000"/>
                        </a:spcBef>
                        <a:spcAft>
                          <a:spcPct val="0"/>
                        </a:spcAft>
                        <a:buClr>
                          <a:srgbClr val="FF3300"/>
                        </a:buClr>
                        <a:buFont typeface="Wingdings" panose="05000000000000000000" pitchFamily="2" charset="2"/>
                        <a:buChar char="v"/>
                        <a:defRPr sz="2000" b="0" i="0" u="none" kern="1200" baseline="0">
                          <a:solidFill>
                            <a:schemeClr val="tx1"/>
                          </a:solidFill>
                          <a:latin typeface="Arial" panose="020B0604020202020204" pitchFamily="34" charset="0"/>
                          <a:ea typeface="隶书" panose="02010509060101010101" pitchFamily="49" charset="-122"/>
                        </a:defRPr>
                      </a:lvl3pPr>
                      <a:lvl4pPr marL="1600200" lvl="3" indent="-228600" algn="l" defTabSz="914400" rtl="0" eaLnBrk="1" fontAlgn="base" latinLnBrk="0" hangingPunct="1">
                        <a:lnSpc>
                          <a:spcPct val="100000"/>
                        </a:lnSpc>
                        <a:spcBef>
                          <a:spcPct val="20000"/>
                        </a:spcBef>
                        <a:spcAft>
                          <a:spcPct val="0"/>
                        </a:spcAft>
                        <a:buClr>
                          <a:srgbClr val="FFCC00"/>
                        </a:buClr>
                        <a:buFont typeface="Wingdings" panose="05000000000000000000" pitchFamily="2" charset="2"/>
                        <a:buChar char="l"/>
                        <a:defRPr sz="1800" b="0" i="0" u="none" kern="1200" baseline="0">
                          <a:solidFill>
                            <a:schemeClr val="tx1"/>
                          </a:solidFill>
                          <a:latin typeface="Arial" panose="020B0604020202020204" pitchFamily="34" charset="0"/>
                          <a:ea typeface="隶书" panose="02010509060101010101" pitchFamily="49" charset="-122"/>
                        </a:defRPr>
                      </a:lvl4pPr>
                      <a:lvl5pPr marL="2057400" lvl="4" indent="-228600" algn="l" defTabSz="914400" rtl="0" eaLnBrk="1" fontAlgn="base" latinLnBrk="0" hangingPunct="1">
                        <a:lnSpc>
                          <a:spcPct val="100000"/>
                        </a:lnSpc>
                        <a:spcBef>
                          <a:spcPct val="20000"/>
                        </a:spcBef>
                        <a:spcAft>
                          <a:spcPct val="0"/>
                        </a:spcAft>
                        <a:buClr>
                          <a:srgbClr val="FF00FF"/>
                        </a:buClr>
                        <a:buFont typeface="Wingdings" panose="05000000000000000000" pitchFamily="2" charset="2"/>
                        <a:buChar char="u"/>
                        <a:defRPr sz="1800" b="0" i="0" u="none" kern="1200" baseline="0">
                          <a:solidFill>
                            <a:schemeClr val="tx1"/>
                          </a:solidFill>
                          <a:latin typeface="Arial" panose="020B0604020202020204" pitchFamily="34" charset="0"/>
                          <a:ea typeface="隶书" panose="02010509060101010101" pitchFamily="49" charset="-122"/>
                        </a:defRPr>
                      </a:lvl5pPr>
                    </a:lstStyle>
                    <a:p>
                      <a:pPr marL="0" lvl="0" indent="0" algn="ctr">
                        <a:buNone/>
                      </a:pPr>
                      <a:r>
                        <a:rPr lang="en-US" altLang="zh-CN" sz="2000"/>
                        <a:t>0</a:t>
                      </a:r>
                      <a:endParaRPr lang="zh-CN" altLang="en-US" sz="2000"/>
                    </a:p>
                  </a:txBody>
                  <a:tcPr marL="0" marR="0" marT="0" marB="0" anchor="ctr" anchorCtr="1">
                    <a:lnL w="28575" cap="flat" cmpd="sng">
                      <a:solidFill>
                        <a:schemeClr val="tx1"/>
                      </a:solidFill>
                      <a:prstDash val="solid"/>
                      <a:miter/>
                      <a:headEnd type="none" w="med" len="med"/>
                      <a:tailEnd type="none" w="med" len="med"/>
                    </a:lnL>
                    <a:lnR w="28575" cap="flat" cmpd="sng">
                      <a:solidFill>
                        <a:schemeClr val="tx1"/>
                      </a:solidFill>
                      <a:prstDash val="solid"/>
                      <a:miter/>
                      <a:headEnd type="none" w="med" len="med"/>
                      <a:tailEnd type="none" w="med" len="med"/>
                    </a:lnR>
                    <a:lnT w="28575"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noFill/>
                  </a:tcPr>
                </a:tc>
              </a:tr>
              <a:tr h="304800">
                <a:tc>
                  <a:txBody>
                    <a:bodyPr/>
                    <a:lstStyle>
                      <a:lvl1pPr marL="342900" lvl="0" indent="-342900" algn="l" defTabSz="914400" rtl="0" eaLnBrk="1" fontAlgn="base" latinLnBrk="0" hangingPunct="1">
                        <a:lnSpc>
                          <a:spcPct val="100000"/>
                        </a:lnSpc>
                        <a:spcBef>
                          <a:spcPct val="20000"/>
                        </a:spcBef>
                        <a:spcAft>
                          <a:spcPct val="0"/>
                        </a:spcAft>
                        <a:buClr>
                          <a:schemeClr val="accent1"/>
                        </a:buClr>
                        <a:buChar char="§"/>
                        <a:defRPr sz="2800" u="none" kern="1200" baseline="0">
                          <a:solidFill>
                            <a:schemeClr val="tx1"/>
                          </a:solidFill>
                          <a:latin typeface="Arial" panose="020B0604020202020204" pitchFamily="34" charset="0"/>
                          <a:ea typeface="隶书" panose="02010509060101010101" pitchFamily="49" charset="-122"/>
                        </a:defRPr>
                      </a:lvl1pPr>
                      <a:lvl2pPr marL="742950" lvl="1" indent="-285750" algn="l" defTabSz="914400" rtl="0" eaLnBrk="1" fontAlgn="base" latinLnBrk="0" hangingPunct="1">
                        <a:lnSpc>
                          <a:spcPct val="100000"/>
                        </a:lnSpc>
                        <a:spcBef>
                          <a:spcPct val="20000"/>
                        </a:spcBef>
                        <a:spcAft>
                          <a:spcPct val="0"/>
                        </a:spcAft>
                        <a:buClr>
                          <a:srgbClr val="339933"/>
                        </a:buClr>
                        <a:buFont typeface="Wingdings" panose="05000000000000000000" pitchFamily="2" charset="2"/>
                        <a:buChar char="«"/>
                        <a:defRPr sz="2400" b="0" i="0" u="none" kern="1200" baseline="0">
                          <a:solidFill>
                            <a:schemeClr val="tx1"/>
                          </a:solidFill>
                          <a:latin typeface="Arial" panose="020B0604020202020204" pitchFamily="34" charset="0"/>
                          <a:ea typeface="隶书" panose="02010509060101010101" pitchFamily="49" charset="-122"/>
                        </a:defRPr>
                      </a:lvl2pPr>
                      <a:lvl3pPr marL="1143000" lvl="2" indent="-228600" algn="l" defTabSz="914400" rtl="0" eaLnBrk="1" fontAlgn="base" latinLnBrk="0" hangingPunct="1">
                        <a:lnSpc>
                          <a:spcPct val="100000"/>
                        </a:lnSpc>
                        <a:spcBef>
                          <a:spcPct val="20000"/>
                        </a:spcBef>
                        <a:spcAft>
                          <a:spcPct val="0"/>
                        </a:spcAft>
                        <a:buClr>
                          <a:srgbClr val="FF3300"/>
                        </a:buClr>
                        <a:buFont typeface="Wingdings" panose="05000000000000000000" pitchFamily="2" charset="2"/>
                        <a:buChar char="v"/>
                        <a:defRPr sz="2000" b="0" i="0" u="none" kern="1200" baseline="0">
                          <a:solidFill>
                            <a:schemeClr val="tx1"/>
                          </a:solidFill>
                          <a:latin typeface="Arial" panose="020B0604020202020204" pitchFamily="34" charset="0"/>
                          <a:ea typeface="隶书" panose="02010509060101010101" pitchFamily="49" charset="-122"/>
                        </a:defRPr>
                      </a:lvl3pPr>
                      <a:lvl4pPr marL="1600200" lvl="3" indent="-228600" algn="l" defTabSz="914400" rtl="0" eaLnBrk="1" fontAlgn="base" latinLnBrk="0" hangingPunct="1">
                        <a:lnSpc>
                          <a:spcPct val="100000"/>
                        </a:lnSpc>
                        <a:spcBef>
                          <a:spcPct val="20000"/>
                        </a:spcBef>
                        <a:spcAft>
                          <a:spcPct val="0"/>
                        </a:spcAft>
                        <a:buClr>
                          <a:srgbClr val="FFCC00"/>
                        </a:buClr>
                        <a:buFont typeface="Wingdings" panose="05000000000000000000" pitchFamily="2" charset="2"/>
                        <a:buChar char="l"/>
                        <a:defRPr sz="1800" b="0" i="0" u="none" kern="1200" baseline="0">
                          <a:solidFill>
                            <a:schemeClr val="tx1"/>
                          </a:solidFill>
                          <a:latin typeface="Arial" panose="020B0604020202020204" pitchFamily="34" charset="0"/>
                          <a:ea typeface="隶书" panose="02010509060101010101" pitchFamily="49" charset="-122"/>
                        </a:defRPr>
                      </a:lvl4pPr>
                      <a:lvl5pPr marL="2057400" lvl="4" indent="-228600" algn="l" defTabSz="914400" rtl="0" eaLnBrk="1" fontAlgn="base" latinLnBrk="0" hangingPunct="1">
                        <a:lnSpc>
                          <a:spcPct val="100000"/>
                        </a:lnSpc>
                        <a:spcBef>
                          <a:spcPct val="20000"/>
                        </a:spcBef>
                        <a:spcAft>
                          <a:spcPct val="0"/>
                        </a:spcAft>
                        <a:buClr>
                          <a:srgbClr val="FF00FF"/>
                        </a:buClr>
                        <a:buFont typeface="Wingdings" panose="05000000000000000000" pitchFamily="2" charset="2"/>
                        <a:buChar char="u"/>
                        <a:defRPr sz="1800" b="0" i="0" u="none" kern="1200" baseline="0">
                          <a:solidFill>
                            <a:schemeClr val="tx1"/>
                          </a:solidFill>
                          <a:latin typeface="Arial" panose="020B0604020202020204" pitchFamily="34" charset="0"/>
                          <a:ea typeface="隶书" panose="02010509060101010101" pitchFamily="49" charset="-122"/>
                        </a:defRPr>
                      </a:lvl5pPr>
                    </a:lstStyle>
                    <a:p>
                      <a:pPr marL="0" lvl="0" indent="0" algn="ctr">
                        <a:buNone/>
                      </a:pPr>
                      <a:r>
                        <a:rPr lang="en-US" altLang="zh-CN" sz="2000" b="1" i="1">
                          <a:solidFill>
                            <a:srgbClr val="008000"/>
                          </a:solidFill>
                          <a:effectLst>
                            <a:outerShdw blurRad="38100" dist="38100" dir="2700000">
                              <a:srgbClr val="C0C0C0"/>
                            </a:outerShdw>
                          </a:effectLst>
                        </a:rPr>
                        <a:t>20</a:t>
                      </a:r>
                      <a:endParaRPr lang="zh-CN" altLang="en-US" sz="2000" b="1" i="1">
                        <a:solidFill>
                          <a:srgbClr val="008000"/>
                        </a:solidFill>
                        <a:effectLst>
                          <a:outerShdw blurRad="38100" dist="38100" dir="2700000">
                            <a:srgbClr val="C0C0C0"/>
                          </a:outerShdw>
                        </a:effectLst>
                      </a:endParaRPr>
                    </a:p>
                  </a:txBody>
                  <a:tcPr marL="0" marR="0" marT="0" marB="0" anchor="ctr" anchorCtr="1">
                    <a:lnL w="28575" cap="flat" cmpd="sng">
                      <a:solidFill>
                        <a:schemeClr val="tx1"/>
                      </a:solidFill>
                      <a:prstDash val="solid"/>
                      <a:miter/>
                      <a:headEnd type="none" w="med" len="med"/>
                      <a:tailEnd type="none" w="med" len="med"/>
                    </a:lnL>
                    <a:lnR w="28575"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noFill/>
                  </a:tcPr>
                </a:tc>
              </a:tr>
              <a:tr h="304800">
                <a:tc>
                  <a:txBody>
                    <a:bodyPr/>
                    <a:lstStyle>
                      <a:lvl1pPr marL="342900" lvl="0" indent="-342900" algn="l" defTabSz="914400" rtl="0" eaLnBrk="1" fontAlgn="base" latinLnBrk="0" hangingPunct="1">
                        <a:lnSpc>
                          <a:spcPct val="100000"/>
                        </a:lnSpc>
                        <a:spcBef>
                          <a:spcPct val="20000"/>
                        </a:spcBef>
                        <a:spcAft>
                          <a:spcPct val="0"/>
                        </a:spcAft>
                        <a:buClr>
                          <a:schemeClr val="accent1"/>
                        </a:buClr>
                        <a:buChar char="§"/>
                        <a:defRPr sz="2800" u="none" kern="1200" baseline="0">
                          <a:solidFill>
                            <a:schemeClr val="tx1"/>
                          </a:solidFill>
                          <a:latin typeface="Arial" panose="020B0604020202020204" pitchFamily="34" charset="0"/>
                          <a:ea typeface="隶书" panose="02010509060101010101" pitchFamily="49" charset="-122"/>
                        </a:defRPr>
                      </a:lvl1pPr>
                      <a:lvl2pPr marL="742950" lvl="1" indent="-285750" algn="l" defTabSz="914400" rtl="0" eaLnBrk="1" fontAlgn="base" latinLnBrk="0" hangingPunct="1">
                        <a:lnSpc>
                          <a:spcPct val="100000"/>
                        </a:lnSpc>
                        <a:spcBef>
                          <a:spcPct val="20000"/>
                        </a:spcBef>
                        <a:spcAft>
                          <a:spcPct val="0"/>
                        </a:spcAft>
                        <a:buClr>
                          <a:srgbClr val="339933"/>
                        </a:buClr>
                        <a:buFont typeface="Wingdings" panose="05000000000000000000" pitchFamily="2" charset="2"/>
                        <a:buChar char="«"/>
                        <a:defRPr sz="2400" b="0" i="0" u="none" kern="1200" baseline="0">
                          <a:solidFill>
                            <a:schemeClr val="tx1"/>
                          </a:solidFill>
                          <a:latin typeface="Arial" panose="020B0604020202020204" pitchFamily="34" charset="0"/>
                          <a:ea typeface="隶书" panose="02010509060101010101" pitchFamily="49" charset="-122"/>
                        </a:defRPr>
                      </a:lvl2pPr>
                      <a:lvl3pPr marL="1143000" lvl="2" indent="-228600" algn="l" defTabSz="914400" rtl="0" eaLnBrk="1" fontAlgn="base" latinLnBrk="0" hangingPunct="1">
                        <a:lnSpc>
                          <a:spcPct val="100000"/>
                        </a:lnSpc>
                        <a:spcBef>
                          <a:spcPct val="20000"/>
                        </a:spcBef>
                        <a:spcAft>
                          <a:spcPct val="0"/>
                        </a:spcAft>
                        <a:buClr>
                          <a:srgbClr val="FF3300"/>
                        </a:buClr>
                        <a:buFont typeface="Wingdings" panose="05000000000000000000" pitchFamily="2" charset="2"/>
                        <a:buChar char="v"/>
                        <a:defRPr sz="2000" b="0" i="0" u="none" kern="1200" baseline="0">
                          <a:solidFill>
                            <a:schemeClr val="tx1"/>
                          </a:solidFill>
                          <a:latin typeface="Arial" panose="020B0604020202020204" pitchFamily="34" charset="0"/>
                          <a:ea typeface="隶书" panose="02010509060101010101" pitchFamily="49" charset="-122"/>
                        </a:defRPr>
                      </a:lvl3pPr>
                      <a:lvl4pPr marL="1600200" lvl="3" indent="-228600" algn="l" defTabSz="914400" rtl="0" eaLnBrk="1" fontAlgn="base" latinLnBrk="0" hangingPunct="1">
                        <a:lnSpc>
                          <a:spcPct val="100000"/>
                        </a:lnSpc>
                        <a:spcBef>
                          <a:spcPct val="20000"/>
                        </a:spcBef>
                        <a:spcAft>
                          <a:spcPct val="0"/>
                        </a:spcAft>
                        <a:buClr>
                          <a:srgbClr val="FFCC00"/>
                        </a:buClr>
                        <a:buFont typeface="Wingdings" panose="05000000000000000000" pitchFamily="2" charset="2"/>
                        <a:buChar char="l"/>
                        <a:defRPr sz="1800" b="0" i="0" u="none" kern="1200" baseline="0">
                          <a:solidFill>
                            <a:schemeClr val="tx1"/>
                          </a:solidFill>
                          <a:latin typeface="Arial" panose="020B0604020202020204" pitchFamily="34" charset="0"/>
                          <a:ea typeface="隶书" panose="02010509060101010101" pitchFamily="49" charset="-122"/>
                        </a:defRPr>
                      </a:lvl4pPr>
                      <a:lvl5pPr marL="2057400" lvl="4" indent="-228600" algn="l" defTabSz="914400" rtl="0" eaLnBrk="1" fontAlgn="base" latinLnBrk="0" hangingPunct="1">
                        <a:lnSpc>
                          <a:spcPct val="100000"/>
                        </a:lnSpc>
                        <a:spcBef>
                          <a:spcPct val="20000"/>
                        </a:spcBef>
                        <a:spcAft>
                          <a:spcPct val="0"/>
                        </a:spcAft>
                        <a:buClr>
                          <a:srgbClr val="FF00FF"/>
                        </a:buClr>
                        <a:buFont typeface="Wingdings" panose="05000000000000000000" pitchFamily="2" charset="2"/>
                        <a:buChar char="u"/>
                        <a:defRPr sz="1800" b="0" i="0" u="none" kern="1200" baseline="0">
                          <a:solidFill>
                            <a:schemeClr val="tx1"/>
                          </a:solidFill>
                          <a:latin typeface="Arial" panose="020B0604020202020204" pitchFamily="34" charset="0"/>
                          <a:ea typeface="隶书" panose="02010509060101010101" pitchFamily="49" charset="-122"/>
                        </a:defRPr>
                      </a:lvl5pPr>
                    </a:lstStyle>
                    <a:p>
                      <a:pPr marL="0" lvl="0" indent="0" algn="ctr">
                        <a:buNone/>
                      </a:pPr>
                      <a:r>
                        <a:rPr lang="en-US" altLang="zh-CN" sz="2000"/>
                        <a:t>5</a:t>
                      </a:r>
                      <a:endParaRPr lang="zh-CN" altLang="en-US" sz="2000"/>
                    </a:p>
                  </a:txBody>
                  <a:tcPr marL="0" marR="0" marT="0" marB="0" anchor="ctr" anchorCtr="1">
                    <a:lnL w="28575" cap="flat" cmpd="sng">
                      <a:solidFill>
                        <a:schemeClr val="tx1"/>
                      </a:solidFill>
                      <a:prstDash val="solid"/>
                      <a:miter/>
                      <a:headEnd type="none" w="med" len="med"/>
                      <a:tailEnd type="none" w="med" len="med"/>
                    </a:lnL>
                    <a:lnR w="28575"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noFill/>
                  </a:tcPr>
                </a:tc>
              </a:tr>
              <a:tr h="304800">
                <a:tc>
                  <a:txBody>
                    <a:bodyPr/>
                    <a:lstStyle>
                      <a:lvl1pPr marL="342900" lvl="0" indent="-342900" algn="l" defTabSz="914400" rtl="0" eaLnBrk="1" fontAlgn="base" latinLnBrk="0" hangingPunct="1">
                        <a:lnSpc>
                          <a:spcPct val="100000"/>
                        </a:lnSpc>
                        <a:spcBef>
                          <a:spcPct val="20000"/>
                        </a:spcBef>
                        <a:spcAft>
                          <a:spcPct val="0"/>
                        </a:spcAft>
                        <a:buClr>
                          <a:schemeClr val="accent1"/>
                        </a:buClr>
                        <a:buChar char="§"/>
                        <a:defRPr sz="2800" u="none" kern="1200" baseline="0">
                          <a:solidFill>
                            <a:schemeClr val="tx1"/>
                          </a:solidFill>
                          <a:latin typeface="Arial" panose="020B0604020202020204" pitchFamily="34" charset="0"/>
                          <a:ea typeface="隶书" panose="02010509060101010101" pitchFamily="49" charset="-122"/>
                        </a:defRPr>
                      </a:lvl1pPr>
                      <a:lvl2pPr marL="742950" lvl="1" indent="-285750" algn="l" defTabSz="914400" rtl="0" eaLnBrk="1" fontAlgn="base" latinLnBrk="0" hangingPunct="1">
                        <a:lnSpc>
                          <a:spcPct val="100000"/>
                        </a:lnSpc>
                        <a:spcBef>
                          <a:spcPct val="20000"/>
                        </a:spcBef>
                        <a:spcAft>
                          <a:spcPct val="0"/>
                        </a:spcAft>
                        <a:buClr>
                          <a:srgbClr val="339933"/>
                        </a:buClr>
                        <a:buFont typeface="Wingdings" panose="05000000000000000000" pitchFamily="2" charset="2"/>
                        <a:buChar char="«"/>
                        <a:defRPr sz="2400" b="0" i="0" u="none" kern="1200" baseline="0">
                          <a:solidFill>
                            <a:schemeClr val="tx1"/>
                          </a:solidFill>
                          <a:latin typeface="Arial" panose="020B0604020202020204" pitchFamily="34" charset="0"/>
                          <a:ea typeface="隶书" panose="02010509060101010101" pitchFamily="49" charset="-122"/>
                        </a:defRPr>
                      </a:lvl2pPr>
                      <a:lvl3pPr marL="1143000" lvl="2" indent="-228600" algn="l" defTabSz="914400" rtl="0" eaLnBrk="1" fontAlgn="base" latinLnBrk="0" hangingPunct="1">
                        <a:lnSpc>
                          <a:spcPct val="100000"/>
                        </a:lnSpc>
                        <a:spcBef>
                          <a:spcPct val="20000"/>
                        </a:spcBef>
                        <a:spcAft>
                          <a:spcPct val="0"/>
                        </a:spcAft>
                        <a:buClr>
                          <a:srgbClr val="FF3300"/>
                        </a:buClr>
                        <a:buFont typeface="Wingdings" panose="05000000000000000000" pitchFamily="2" charset="2"/>
                        <a:buChar char="v"/>
                        <a:defRPr sz="2000" b="0" i="0" u="none" kern="1200" baseline="0">
                          <a:solidFill>
                            <a:schemeClr val="tx1"/>
                          </a:solidFill>
                          <a:latin typeface="Arial" panose="020B0604020202020204" pitchFamily="34" charset="0"/>
                          <a:ea typeface="隶书" panose="02010509060101010101" pitchFamily="49" charset="-122"/>
                        </a:defRPr>
                      </a:lvl3pPr>
                      <a:lvl4pPr marL="1600200" lvl="3" indent="-228600" algn="l" defTabSz="914400" rtl="0" eaLnBrk="1" fontAlgn="base" latinLnBrk="0" hangingPunct="1">
                        <a:lnSpc>
                          <a:spcPct val="100000"/>
                        </a:lnSpc>
                        <a:spcBef>
                          <a:spcPct val="20000"/>
                        </a:spcBef>
                        <a:spcAft>
                          <a:spcPct val="0"/>
                        </a:spcAft>
                        <a:buClr>
                          <a:srgbClr val="FFCC00"/>
                        </a:buClr>
                        <a:buFont typeface="Wingdings" panose="05000000000000000000" pitchFamily="2" charset="2"/>
                        <a:buChar char="l"/>
                        <a:defRPr sz="1800" b="0" i="0" u="none" kern="1200" baseline="0">
                          <a:solidFill>
                            <a:schemeClr val="tx1"/>
                          </a:solidFill>
                          <a:latin typeface="Arial" panose="020B0604020202020204" pitchFamily="34" charset="0"/>
                          <a:ea typeface="隶书" panose="02010509060101010101" pitchFamily="49" charset="-122"/>
                        </a:defRPr>
                      </a:lvl4pPr>
                      <a:lvl5pPr marL="2057400" lvl="4" indent="-228600" algn="l" defTabSz="914400" rtl="0" eaLnBrk="1" fontAlgn="base" latinLnBrk="0" hangingPunct="1">
                        <a:lnSpc>
                          <a:spcPct val="100000"/>
                        </a:lnSpc>
                        <a:spcBef>
                          <a:spcPct val="20000"/>
                        </a:spcBef>
                        <a:spcAft>
                          <a:spcPct val="0"/>
                        </a:spcAft>
                        <a:buClr>
                          <a:srgbClr val="FF00FF"/>
                        </a:buClr>
                        <a:buFont typeface="Wingdings" panose="05000000000000000000" pitchFamily="2" charset="2"/>
                        <a:buChar char="u"/>
                        <a:defRPr sz="1800" b="0" i="0" u="none" kern="1200" baseline="0">
                          <a:solidFill>
                            <a:schemeClr val="tx1"/>
                          </a:solidFill>
                          <a:latin typeface="Arial" panose="020B0604020202020204" pitchFamily="34" charset="0"/>
                          <a:ea typeface="隶书" panose="02010509060101010101" pitchFamily="49" charset="-122"/>
                        </a:defRPr>
                      </a:lvl5pPr>
                    </a:lstStyle>
                    <a:p>
                      <a:pPr marL="0" lvl="0" indent="0" algn="ctr">
                        <a:buNone/>
                      </a:pPr>
                      <a:r>
                        <a:rPr lang="en-US" altLang="zh-CN" sz="2000"/>
                        <a:t>22</a:t>
                      </a:r>
                      <a:endParaRPr lang="zh-CN" altLang="en-US" sz="2000"/>
                    </a:p>
                  </a:txBody>
                  <a:tcPr marL="0" marR="0" marT="0" marB="0" anchor="ctr" anchorCtr="1">
                    <a:lnL w="28575" cap="flat" cmpd="sng">
                      <a:solidFill>
                        <a:schemeClr val="tx1"/>
                      </a:solidFill>
                      <a:prstDash val="solid"/>
                      <a:miter/>
                      <a:headEnd type="none" w="med" len="med"/>
                      <a:tailEnd type="none" w="med" len="med"/>
                    </a:lnL>
                    <a:lnR w="28575"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noFill/>
                  </a:tcPr>
                </a:tc>
              </a:tr>
              <a:tr h="304800">
                <a:tc>
                  <a:txBody>
                    <a:bodyPr/>
                    <a:lstStyle>
                      <a:lvl1pPr marL="342900" lvl="0" indent="-342900" algn="l" defTabSz="914400" rtl="0" eaLnBrk="1" fontAlgn="base" latinLnBrk="0" hangingPunct="1">
                        <a:lnSpc>
                          <a:spcPct val="100000"/>
                        </a:lnSpc>
                        <a:spcBef>
                          <a:spcPct val="20000"/>
                        </a:spcBef>
                        <a:spcAft>
                          <a:spcPct val="0"/>
                        </a:spcAft>
                        <a:buClr>
                          <a:schemeClr val="accent1"/>
                        </a:buClr>
                        <a:buChar char="§"/>
                        <a:defRPr sz="2800" u="none" kern="1200" baseline="0">
                          <a:solidFill>
                            <a:schemeClr val="tx1"/>
                          </a:solidFill>
                          <a:latin typeface="Arial" panose="020B0604020202020204" pitchFamily="34" charset="0"/>
                          <a:ea typeface="隶书" panose="02010509060101010101" pitchFamily="49" charset="-122"/>
                        </a:defRPr>
                      </a:lvl1pPr>
                      <a:lvl2pPr marL="742950" lvl="1" indent="-285750" algn="l" defTabSz="914400" rtl="0" eaLnBrk="1" fontAlgn="base" latinLnBrk="0" hangingPunct="1">
                        <a:lnSpc>
                          <a:spcPct val="100000"/>
                        </a:lnSpc>
                        <a:spcBef>
                          <a:spcPct val="20000"/>
                        </a:spcBef>
                        <a:spcAft>
                          <a:spcPct val="0"/>
                        </a:spcAft>
                        <a:buClr>
                          <a:srgbClr val="339933"/>
                        </a:buClr>
                        <a:buFont typeface="Wingdings" panose="05000000000000000000" pitchFamily="2" charset="2"/>
                        <a:buChar char="«"/>
                        <a:defRPr sz="2400" b="0" i="0" u="none" kern="1200" baseline="0">
                          <a:solidFill>
                            <a:schemeClr val="tx1"/>
                          </a:solidFill>
                          <a:latin typeface="Arial" panose="020B0604020202020204" pitchFamily="34" charset="0"/>
                          <a:ea typeface="隶书" panose="02010509060101010101" pitchFamily="49" charset="-122"/>
                        </a:defRPr>
                      </a:lvl2pPr>
                      <a:lvl3pPr marL="1143000" lvl="2" indent="-228600" algn="l" defTabSz="914400" rtl="0" eaLnBrk="1" fontAlgn="base" latinLnBrk="0" hangingPunct="1">
                        <a:lnSpc>
                          <a:spcPct val="100000"/>
                        </a:lnSpc>
                        <a:spcBef>
                          <a:spcPct val="20000"/>
                        </a:spcBef>
                        <a:spcAft>
                          <a:spcPct val="0"/>
                        </a:spcAft>
                        <a:buClr>
                          <a:srgbClr val="FF3300"/>
                        </a:buClr>
                        <a:buFont typeface="Wingdings" panose="05000000000000000000" pitchFamily="2" charset="2"/>
                        <a:buChar char="v"/>
                        <a:defRPr sz="2000" b="0" i="0" u="none" kern="1200" baseline="0">
                          <a:solidFill>
                            <a:schemeClr val="tx1"/>
                          </a:solidFill>
                          <a:latin typeface="Arial" panose="020B0604020202020204" pitchFamily="34" charset="0"/>
                          <a:ea typeface="隶书" panose="02010509060101010101" pitchFamily="49" charset="-122"/>
                        </a:defRPr>
                      </a:lvl3pPr>
                      <a:lvl4pPr marL="1600200" lvl="3" indent="-228600" algn="l" defTabSz="914400" rtl="0" eaLnBrk="1" fontAlgn="base" latinLnBrk="0" hangingPunct="1">
                        <a:lnSpc>
                          <a:spcPct val="100000"/>
                        </a:lnSpc>
                        <a:spcBef>
                          <a:spcPct val="20000"/>
                        </a:spcBef>
                        <a:spcAft>
                          <a:spcPct val="0"/>
                        </a:spcAft>
                        <a:buClr>
                          <a:srgbClr val="FFCC00"/>
                        </a:buClr>
                        <a:buFont typeface="Wingdings" panose="05000000000000000000" pitchFamily="2" charset="2"/>
                        <a:buChar char="l"/>
                        <a:defRPr sz="1800" b="0" i="0" u="none" kern="1200" baseline="0">
                          <a:solidFill>
                            <a:schemeClr val="tx1"/>
                          </a:solidFill>
                          <a:latin typeface="Arial" panose="020B0604020202020204" pitchFamily="34" charset="0"/>
                          <a:ea typeface="隶书" panose="02010509060101010101" pitchFamily="49" charset="-122"/>
                        </a:defRPr>
                      </a:lvl4pPr>
                      <a:lvl5pPr marL="2057400" lvl="4" indent="-228600" algn="l" defTabSz="914400" rtl="0" eaLnBrk="1" fontAlgn="base" latinLnBrk="0" hangingPunct="1">
                        <a:lnSpc>
                          <a:spcPct val="100000"/>
                        </a:lnSpc>
                        <a:spcBef>
                          <a:spcPct val="20000"/>
                        </a:spcBef>
                        <a:spcAft>
                          <a:spcPct val="0"/>
                        </a:spcAft>
                        <a:buClr>
                          <a:srgbClr val="FF00FF"/>
                        </a:buClr>
                        <a:buFont typeface="Wingdings" panose="05000000000000000000" pitchFamily="2" charset="2"/>
                        <a:buChar char="u"/>
                        <a:defRPr sz="1800" b="0" i="0" u="none" kern="1200" baseline="0">
                          <a:solidFill>
                            <a:schemeClr val="tx1"/>
                          </a:solidFill>
                          <a:latin typeface="Arial" panose="020B0604020202020204" pitchFamily="34" charset="0"/>
                          <a:ea typeface="隶书" panose="02010509060101010101" pitchFamily="49" charset="-122"/>
                        </a:defRPr>
                      </a:lvl5pPr>
                    </a:lstStyle>
                    <a:p>
                      <a:pPr marL="0" lvl="0" indent="0" algn="ctr">
                        <a:buNone/>
                      </a:pPr>
                      <a:r>
                        <a:rPr lang="en-US" altLang="zh-CN" sz="2000" b="1">
                          <a:solidFill>
                            <a:srgbClr val="0000FF"/>
                          </a:solidFill>
                          <a:effectLst>
                            <a:outerShdw blurRad="38100" dist="38100" dir="2700000">
                              <a:srgbClr val="C0C0C0"/>
                            </a:outerShdw>
                          </a:effectLst>
                        </a:rPr>
                        <a:t>28</a:t>
                      </a:r>
                      <a:endParaRPr lang="zh-CN" altLang="en-US" sz="2000" b="1">
                        <a:solidFill>
                          <a:srgbClr val="0000FF"/>
                        </a:solidFill>
                        <a:effectLst>
                          <a:outerShdw blurRad="38100" dist="38100" dir="2700000">
                            <a:srgbClr val="C0C0C0"/>
                          </a:outerShdw>
                        </a:effectLst>
                      </a:endParaRPr>
                    </a:p>
                  </a:txBody>
                  <a:tcPr marL="0" marR="0" marT="0" marB="0" anchor="ctr" anchorCtr="1">
                    <a:lnL w="28575" cap="flat" cmpd="sng">
                      <a:solidFill>
                        <a:schemeClr val="tx1"/>
                      </a:solidFill>
                      <a:prstDash val="solid"/>
                      <a:miter/>
                      <a:headEnd type="none" w="med" len="med"/>
                      <a:tailEnd type="none" w="med" len="med"/>
                    </a:lnL>
                    <a:lnR w="28575"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noFill/>
                  </a:tcPr>
                </a:tc>
              </a:tr>
              <a:tr h="304800">
                <a:tc>
                  <a:txBody>
                    <a:bodyPr/>
                    <a:lstStyle>
                      <a:lvl1pPr marL="342900" lvl="0" indent="-342900" algn="l" defTabSz="914400" rtl="0" eaLnBrk="1" fontAlgn="base" latinLnBrk="0" hangingPunct="1">
                        <a:lnSpc>
                          <a:spcPct val="100000"/>
                        </a:lnSpc>
                        <a:spcBef>
                          <a:spcPct val="20000"/>
                        </a:spcBef>
                        <a:spcAft>
                          <a:spcPct val="0"/>
                        </a:spcAft>
                        <a:buClr>
                          <a:schemeClr val="accent1"/>
                        </a:buClr>
                        <a:buChar char="§"/>
                        <a:defRPr sz="2800" u="none" kern="1200" baseline="0">
                          <a:solidFill>
                            <a:schemeClr val="tx1"/>
                          </a:solidFill>
                          <a:latin typeface="Arial" panose="020B0604020202020204" pitchFamily="34" charset="0"/>
                          <a:ea typeface="隶书" panose="02010509060101010101" pitchFamily="49" charset="-122"/>
                        </a:defRPr>
                      </a:lvl1pPr>
                      <a:lvl2pPr marL="742950" lvl="1" indent="-285750" algn="l" defTabSz="914400" rtl="0" eaLnBrk="1" fontAlgn="base" latinLnBrk="0" hangingPunct="1">
                        <a:lnSpc>
                          <a:spcPct val="100000"/>
                        </a:lnSpc>
                        <a:spcBef>
                          <a:spcPct val="20000"/>
                        </a:spcBef>
                        <a:spcAft>
                          <a:spcPct val="0"/>
                        </a:spcAft>
                        <a:buClr>
                          <a:srgbClr val="339933"/>
                        </a:buClr>
                        <a:buFont typeface="Wingdings" panose="05000000000000000000" pitchFamily="2" charset="2"/>
                        <a:buChar char="«"/>
                        <a:defRPr sz="2400" b="0" i="0" u="none" kern="1200" baseline="0">
                          <a:solidFill>
                            <a:schemeClr val="tx1"/>
                          </a:solidFill>
                          <a:latin typeface="Arial" panose="020B0604020202020204" pitchFamily="34" charset="0"/>
                          <a:ea typeface="隶书" panose="02010509060101010101" pitchFamily="49" charset="-122"/>
                        </a:defRPr>
                      </a:lvl2pPr>
                      <a:lvl3pPr marL="1143000" lvl="2" indent="-228600" algn="l" defTabSz="914400" rtl="0" eaLnBrk="1" fontAlgn="base" latinLnBrk="0" hangingPunct="1">
                        <a:lnSpc>
                          <a:spcPct val="100000"/>
                        </a:lnSpc>
                        <a:spcBef>
                          <a:spcPct val="20000"/>
                        </a:spcBef>
                        <a:spcAft>
                          <a:spcPct val="0"/>
                        </a:spcAft>
                        <a:buClr>
                          <a:srgbClr val="FF3300"/>
                        </a:buClr>
                        <a:buFont typeface="Wingdings" panose="05000000000000000000" pitchFamily="2" charset="2"/>
                        <a:buChar char="v"/>
                        <a:defRPr sz="2000" b="0" i="0" u="none" kern="1200" baseline="0">
                          <a:solidFill>
                            <a:schemeClr val="tx1"/>
                          </a:solidFill>
                          <a:latin typeface="Arial" panose="020B0604020202020204" pitchFamily="34" charset="0"/>
                          <a:ea typeface="隶书" panose="02010509060101010101" pitchFamily="49" charset="-122"/>
                        </a:defRPr>
                      </a:lvl3pPr>
                      <a:lvl4pPr marL="1600200" lvl="3" indent="-228600" algn="l" defTabSz="914400" rtl="0" eaLnBrk="1" fontAlgn="base" latinLnBrk="0" hangingPunct="1">
                        <a:lnSpc>
                          <a:spcPct val="100000"/>
                        </a:lnSpc>
                        <a:spcBef>
                          <a:spcPct val="20000"/>
                        </a:spcBef>
                        <a:spcAft>
                          <a:spcPct val="0"/>
                        </a:spcAft>
                        <a:buClr>
                          <a:srgbClr val="FFCC00"/>
                        </a:buClr>
                        <a:buFont typeface="Wingdings" panose="05000000000000000000" pitchFamily="2" charset="2"/>
                        <a:buChar char="l"/>
                        <a:defRPr sz="1800" b="0" i="0" u="none" kern="1200" baseline="0">
                          <a:solidFill>
                            <a:schemeClr val="tx1"/>
                          </a:solidFill>
                          <a:latin typeface="Arial" panose="020B0604020202020204" pitchFamily="34" charset="0"/>
                          <a:ea typeface="隶书" panose="02010509060101010101" pitchFamily="49" charset="-122"/>
                        </a:defRPr>
                      </a:lvl4pPr>
                      <a:lvl5pPr marL="2057400" lvl="4" indent="-228600" algn="l" defTabSz="914400" rtl="0" eaLnBrk="1" fontAlgn="base" latinLnBrk="0" hangingPunct="1">
                        <a:lnSpc>
                          <a:spcPct val="100000"/>
                        </a:lnSpc>
                        <a:spcBef>
                          <a:spcPct val="20000"/>
                        </a:spcBef>
                        <a:spcAft>
                          <a:spcPct val="0"/>
                        </a:spcAft>
                        <a:buClr>
                          <a:srgbClr val="FF00FF"/>
                        </a:buClr>
                        <a:buFont typeface="Wingdings" panose="05000000000000000000" pitchFamily="2" charset="2"/>
                        <a:buChar char="u"/>
                        <a:defRPr sz="1800" b="0" i="0" u="none" kern="1200" baseline="0">
                          <a:solidFill>
                            <a:schemeClr val="tx1"/>
                          </a:solidFill>
                          <a:latin typeface="Arial" panose="020B0604020202020204" pitchFamily="34" charset="0"/>
                          <a:ea typeface="隶书" panose="02010509060101010101" pitchFamily="49" charset="-122"/>
                        </a:defRPr>
                      </a:lvl5pPr>
                    </a:lstStyle>
                    <a:p>
                      <a:pPr marL="0" lvl="0" indent="0" algn="ctr">
                        <a:buNone/>
                      </a:pPr>
                      <a:r>
                        <a:rPr lang="en-US" altLang="zh-CN" sz="2000"/>
                        <a:t>12</a:t>
                      </a:r>
                      <a:endParaRPr lang="zh-CN" altLang="en-US" sz="2000"/>
                    </a:p>
                  </a:txBody>
                  <a:tcPr marL="0" marR="0" marT="0" marB="0" anchor="ctr" anchorCtr="1">
                    <a:lnL w="28575" cap="flat" cmpd="sng">
                      <a:solidFill>
                        <a:schemeClr val="tx1"/>
                      </a:solidFill>
                      <a:prstDash val="solid"/>
                      <a:miter/>
                      <a:headEnd type="none" w="med" len="med"/>
                      <a:tailEnd type="none" w="med" len="med"/>
                    </a:lnL>
                    <a:lnR w="28575"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28575" cap="flat" cmpd="sng">
                      <a:solidFill>
                        <a:schemeClr val="tx1"/>
                      </a:solidFill>
                      <a:prstDash val="solid"/>
                      <a:miter/>
                      <a:headEnd type="none" w="med" len="med"/>
                      <a:tailEnd type="none" w="med" len="med"/>
                    </a:lnB>
                    <a:lnTlToBr>
                      <a:noFill/>
                    </a:lnTlToBr>
                    <a:lnBlToTr>
                      <a:noFill/>
                    </a:lnBlToTr>
                    <a:noFill/>
                  </a:tcPr>
                </a:tc>
              </a:tr>
            </a:tbl>
          </a:graphicData>
        </a:graphic>
      </p:graphicFrame>
      <p:graphicFrame>
        <p:nvGraphicFramePr>
          <p:cNvPr id="101600" name="表格 101599"/>
          <p:cNvGraphicFramePr/>
          <p:nvPr/>
        </p:nvGraphicFramePr>
        <p:xfrm>
          <a:off x="4670426" y="3766127"/>
          <a:ext cx="457200" cy="1828800"/>
        </p:xfrm>
        <a:graphic>
          <a:graphicData uri="http://schemas.openxmlformats.org/drawingml/2006/table">
            <a:tbl>
              <a:tblPr/>
              <a:tblGrid>
                <a:gridCol w="457200"/>
              </a:tblGrid>
              <a:tr h="304800">
                <a:tc>
                  <a:txBody>
                    <a:bodyPr/>
                    <a:lstStyle>
                      <a:lvl1pPr marL="342900" lvl="0" indent="-342900" algn="l" defTabSz="914400" rtl="0" eaLnBrk="1" fontAlgn="base" latinLnBrk="0" hangingPunct="1">
                        <a:lnSpc>
                          <a:spcPct val="100000"/>
                        </a:lnSpc>
                        <a:spcBef>
                          <a:spcPct val="20000"/>
                        </a:spcBef>
                        <a:spcAft>
                          <a:spcPct val="0"/>
                        </a:spcAft>
                        <a:buClr>
                          <a:schemeClr val="accent1"/>
                        </a:buClr>
                        <a:buChar char="§"/>
                        <a:defRPr sz="2800" u="none" kern="1200" baseline="0">
                          <a:solidFill>
                            <a:schemeClr val="tx1"/>
                          </a:solidFill>
                          <a:latin typeface="Arial" panose="020B0604020202020204" pitchFamily="34" charset="0"/>
                          <a:ea typeface="隶书" panose="02010509060101010101" pitchFamily="49" charset="-122"/>
                        </a:defRPr>
                      </a:lvl1pPr>
                      <a:lvl2pPr marL="742950" lvl="1" indent="-285750" algn="l" defTabSz="914400" rtl="0" eaLnBrk="1" fontAlgn="base" latinLnBrk="0" hangingPunct="1">
                        <a:lnSpc>
                          <a:spcPct val="100000"/>
                        </a:lnSpc>
                        <a:spcBef>
                          <a:spcPct val="20000"/>
                        </a:spcBef>
                        <a:spcAft>
                          <a:spcPct val="0"/>
                        </a:spcAft>
                        <a:buClr>
                          <a:srgbClr val="339933"/>
                        </a:buClr>
                        <a:buFont typeface="Wingdings" panose="05000000000000000000" pitchFamily="2" charset="2"/>
                        <a:buChar char="«"/>
                        <a:defRPr sz="2400" b="0" i="0" u="none" kern="1200" baseline="0">
                          <a:solidFill>
                            <a:schemeClr val="tx1"/>
                          </a:solidFill>
                          <a:latin typeface="Arial" panose="020B0604020202020204" pitchFamily="34" charset="0"/>
                          <a:ea typeface="隶书" panose="02010509060101010101" pitchFamily="49" charset="-122"/>
                        </a:defRPr>
                      </a:lvl2pPr>
                      <a:lvl3pPr marL="1143000" lvl="2" indent="-228600" algn="l" defTabSz="914400" rtl="0" eaLnBrk="1" fontAlgn="base" latinLnBrk="0" hangingPunct="1">
                        <a:lnSpc>
                          <a:spcPct val="100000"/>
                        </a:lnSpc>
                        <a:spcBef>
                          <a:spcPct val="20000"/>
                        </a:spcBef>
                        <a:spcAft>
                          <a:spcPct val="0"/>
                        </a:spcAft>
                        <a:buClr>
                          <a:srgbClr val="FF3300"/>
                        </a:buClr>
                        <a:buFont typeface="Wingdings" panose="05000000000000000000" pitchFamily="2" charset="2"/>
                        <a:buChar char="v"/>
                        <a:defRPr sz="2000" b="0" i="0" u="none" kern="1200" baseline="0">
                          <a:solidFill>
                            <a:schemeClr val="tx1"/>
                          </a:solidFill>
                          <a:latin typeface="Arial" panose="020B0604020202020204" pitchFamily="34" charset="0"/>
                          <a:ea typeface="隶书" panose="02010509060101010101" pitchFamily="49" charset="-122"/>
                        </a:defRPr>
                      </a:lvl3pPr>
                      <a:lvl4pPr marL="1600200" lvl="3" indent="-228600" algn="l" defTabSz="914400" rtl="0" eaLnBrk="1" fontAlgn="base" latinLnBrk="0" hangingPunct="1">
                        <a:lnSpc>
                          <a:spcPct val="100000"/>
                        </a:lnSpc>
                        <a:spcBef>
                          <a:spcPct val="20000"/>
                        </a:spcBef>
                        <a:spcAft>
                          <a:spcPct val="0"/>
                        </a:spcAft>
                        <a:buClr>
                          <a:srgbClr val="FFCC00"/>
                        </a:buClr>
                        <a:buFont typeface="Wingdings" panose="05000000000000000000" pitchFamily="2" charset="2"/>
                        <a:buChar char="l"/>
                        <a:defRPr sz="1800" b="0" i="0" u="none" kern="1200" baseline="0">
                          <a:solidFill>
                            <a:schemeClr val="tx1"/>
                          </a:solidFill>
                          <a:latin typeface="Arial" panose="020B0604020202020204" pitchFamily="34" charset="0"/>
                          <a:ea typeface="隶书" panose="02010509060101010101" pitchFamily="49" charset="-122"/>
                        </a:defRPr>
                      </a:lvl4pPr>
                      <a:lvl5pPr marL="2057400" lvl="4" indent="-228600" algn="l" defTabSz="914400" rtl="0" eaLnBrk="1" fontAlgn="base" latinLnBrk="0" hangingPunct="1">
                        <a:lnSpc>
                          <a:spcPct val="100000"/>
                        </a:lnSpc>
                        <a:spcBef>
                          <a:spcPct val="20000"/>
                        </a:spcBef>
                        <a:spcAft>
                          <a:spcPct val="0"/>
                        </a:spcAft>
                        <a:buClr>
                          <a:srgbClr val="FF00FF"/>
                        </a:buClr>
                        <a:buFont typeface="Wingdings" panose="05000000000000000000" pitchFamily="2" charset="2"/>
                        <a:buChar char="u"/>
                        <a:defRPr sz="1800" b="0" i="0" u="none" kern="1200" baseline="0">
                          <a:solidFill>
                            <a:schemeClr val="tx1"/>
                          </a:solidFill>
                          <a:latin typeface="Arial" panose="020B0604020202020204" pitchFamily="34" charset="0"/>
                          <a:ea typeface="隶书" panose="02010509060101010101" pitchFamily="49" charset="-122"/>
                        </a:defRPr>
                      </a:lvl5pPr>
                    </a:lstStyle>
                    <a:p>
                      <a:pPr marL="0" lvl="0" indent="0" algn="ctr">
                        <a:buNone/>
                      </a:pPr>
                      <a:r>
                        <a:rPr lang="en-US" altLang="zh-CN" sz="2000"/>
                        <a:t>1</a:t>
                      </a:r>
                      <a:endParaRPr lang="zh-CN" altLang="en-US" sz="2000"/>
                    </a:p>
                  </a:txBody>
                  <a:tcPr marL="0" marR="0" marT="0" marB="0" anchor="ctr" anchorCtr="1">
                    <a:lnL w="28575" cap="flat" cmpd="sng">
                      <a:solidFill>
                        <a:schemeClr val="tx1"/>
                      </a:solidFill>
                      <a:prstDash val="solid"/>
                      <a:miter/>
                      <a:headEnd type="none" w="med" len="med"/>
                      <a:tailEnd type="none" w="med" len="med"/>
                    </a:lnL>
                    <a:lnR w="28575" cap="flat" cmpd="sng">
                      <a:solidFill>
                        <a:schemeClr val="tx1"/>
                      </a:solidFill>
                      <a:prstDash val="solid"/>
                      <a:miter/>
                      <a:headEnd type="none" w="med" len="med"/>
                      <a:tailEnd type="none" w="med" len="med"/>
                    </a:lnR>
                    <a:lnT w="28575"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noFill/>
                  </a:tcPr>
                </a:tc>
              </a:tr>
              <a:tr h="304800">
                <a:tc>
                  <a:txBody>
                    <a:bodyPr/>
                    <a:lstStyle>
                      <a:lvl1pPr marL="342900" lvl="0" indent="-342900" algn="l" defTabSz="914400" rtl="0" eaLnBrk="1" fontAlgn="base" latinLnBrk="0" hangingPunct="1">
                        <a:lnSpc>
                          <a:spcPct val="100000"/>
                        </a:lnSpc>
                        <a:spcBef>
                          <a:spcPct val="20000"/>
                        </a:spcBef>
                        <a:spcAft>
                          <a:spcPct val="0"/>
                        </a:spcAft>
                        <a:buClr>
                          <a:schemeClr val="accent1"/>
                        </a:buClr>
                        <a:buChar char="§"/>
                        <a:defRPr sz="2800" u="none" kern="1200" baseline="0">
                          <a:solidFill>
                            <a:schemeClr val="tx1"/>
                          </a:solidFill>
                          <a:latin typeface="Arial" panose="020B0604020202020204" pitchFamily="34" charset="0"/>
                          <a:ea typeface="隶书" panose="02010509060101010101" pitchFamily="49" charset="-122"/>
                        </a:defRPr>
                      </a:lvl1pPr>
                      <a:lvl2pPr marL="742950" lvl="1" indent="-285750" algn="l" defTabSz="914400" rtl="0" eaLnBrk="1" fontAlgn="base" latinLnBrk="0" hangingPunct="1">
                        <a:lnSpc>
                          <a:spcPct val="100000"/>
                        </a:lnSpc>
                        <a:spcBef>
                          <a:spcPct val="20000"/>
                        </a:spcBef>
                        <a:spcAft>
                          <a:spcPct val="0"/>
                        </a:spcAft>
                        <a:buClr>
                          <a:srgbClr val="339933"/>
                        </a:buClr>
                        <a:buFont typeface="Wingdings" panose="05000000000000000000" pitchFamily="2" charset="2"/>
                        <a:buChar char="«"/>
                        <a:defRPr sz="2400" b="0" i="0" u="none" kern="1200" baseline="0">
                          <a:solidFill>
                            <a:schemeClr val="tx1"/>
                          </a:solidFill>
                          <a:latin typeface="Arial" panose="020B0604020202020204" pitchFamily="34" charset="0"/>
                          <a:ea typeface="隶书" panose="02010509060101010101" pitchFamily="49" charset="-122"/>
                        </a:defRPr>
                      </a:lvl2pPr>
                      <a:lvl3pPr marL="1143000" lvl="2" indent="-228600" algn="l" defTabSz="914400" rtl="0" eaLnBrk="1" fontAlgn="base" latinLnBrk="0" hangingPunct="1">
                        <a:lnSpc>
                          <a:spcPct val="100000"/>
                        </a:lnSpc>
                        <a:spcBef>
                          <a:spcPct val="20000"/>
                        </a:spcBef>
                        <a:spcAft>
                          <a:spcPct val="0"/>
                        </a:spcAft>
                        <a:buClr>
                          <a:srgbClr val="FF3300"/>
                        </a:buClr>
                        <a:buFont typeface="Wingdings" panose="05000000000000000000" pitchFamily="2" charset="2"/>
                        <a:buChar char="v"/>
                        <a:defRPr sz="2000" b="0" i="0" u="none" kern="1200" baseline="0">
                          <a:solidFill>
                            <a:schemeClr val="tx1"/>
                          </a:solidFill>
                          <a:latin typeface="Arial" panose="020B0604020202020204" pitchFamily="34" charset="0"/>
                          <a:ea typeface="隶书" panose="02010509060101010101" pitchFamily="49" charset="-122"/>
                        </a:defRPr>
                      </a:lvl3pPr>
                      <a:lvl4pPr marL="1600200" lvl="3" indent="-228600" algn="l" defTabSz="914400" rtl="0" eaLnBrk="1" fontAlgn="base" latinLnBrk="0" hangingPunct="1">
                        <a:lnSpc>
                          <a:spcPct val="100000"/>
                        </a:lnSpc>
                        <a:spcBef>
                          <a:spcPct val="20000"/>
                        </a:spcBef>
                        <a:spcAft>
                          <a:spcPct val="0"/>
                        </a:spcAft>
                        <a:buClr>
                          <a:srgbClr val="FFCC00"/>
                        </a:buClr>
                        <a:buFont typeface="Wingdings" panose="05000000000000000000" pitchFamily="2" charset="2"/>
                        <a:buChar char="l"/>
                        <a:defRPr sz="1800" b="0" i="0" u="none" kern="1200" baseline="0">
                          <a:solidFill>
                            <a:schemeClr val="tx1"/>
                          </a:solidFill>
                          <a:latin typeface="Arial" panose="020B0604020202020204" pitchFamily="34" charset="0"/>
                          <a:ea typeface="隶书" panose="02010509060101010101" pitchFamily="49" charset="-122"/>
                        </a:defRPr>
                      </a:lvl4pPr>
                      <a:lvl5pPr marL="2057400" lvl="4" indent="-228600" algn="l" defTabSz="914400" rtl="0" eaLnBrk="1" fontAlgn="base" latinLnBrk="0" hangingPunct="1">
                        <a:lnSpc>
                          <a:spcPct val="100000"/>
                        </a:lnSpc>
                        <a:spcBef>
                          <a:spcPct val="20000"/>
                        </a:spcBef>
                        <a:spcAft>
                          <a:spcPct val="0"/>
                        </a:spcAft>
                        <a:buClr>
                          <a:srgbClr val="FF00FF"/>
                        </a:buClr>
                        <a:buFont typeface="Wingdings" panose="05000000000000000000" pitchFamily="2" charset="2"/>
                        <a:buChar char="u"/>
                        <a:defRPr sz="1800" b="0" i="0" u="none" kern="1200" baseline="0">
                          <a:solidFill>
                            <a:schemeClr val="tx1"/>
                          </a:solidFill>
                          <a:latin typeface="Arial" panose="020B0604020202020204" pitchFamily="34" charset="0"/>
                          <a:ea typeface="隶书" panose="02010509060101010101" pitchFamily="49" charset="-122"/>
                        </a:defRPr>
                      </a:lvl5pPr>
                    </a:lstStyle>
                    <a:p>
                      <a:pPr marL="0" lvl="0" indent="0" algn="ctr">
                        <a:buNone/>
                      </a:pPr>
                      <a:r>
                        <a:rPr lang="en-US" altLang="zh-CN" sz="2000"/>
                        <a:t>1</a:t>
                      </a:r>
                      <a:endParaRPr lang="zh-CN" altLang="en-US" sz="2000"/>
                    </a:p>
                  </a:txBody>
                  <a:tcPr marL="0" marR="0" marT="0" marB="0" anchor="ctr" anchorCtr="1">
                    <a:lnL w="28575" cap="flat" cmpd="sng">
                      <a:solidFill>
                        <a:schemeClr val="tx1"/>
                      </a:solidFill>
                      <a:prstDash val="solid"/>
                      <a:miter/>
                      <a:headEnd type="none" w="med" len="med"/>
                      <a:tailEnd type="none" w="med" len="med"/>
                    </a:lnL>
                    <a:lnR w="28575"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noFill/>
                  </a:tcPr>
                </a:tc>
              </a:tr>
              <a:tr h="304800">
                <a:tc>
                  <a:txBody>
                    <a:bodyPr/>
                    <a:lstStyle>
                      <a:lvl1pPr marL="342900" lvl="0" indent="-342900" algn="l" defTabSz="914400" rtl="0" eaLnBrk="1" fontAlgn="base" latinLnBrk="0" hangingPunct="1">
                        <a:lnSpc>
                          <a:spcPct val="100000"/>
                        </a:lnSpc>
                        <a:spcBef>
                          <a:spcPct val="20000"/>
                        </a:spcBef>
                        <a:spcAft>
                          <a:spcPct val="0"/>
                        </a:spcAft>
                        <a:buClr>
                          <a:schemeClr val="accent1"/>
                        </a:buClr>
                        <a:buChar char="§"/>
                        <a:defRPr sz="2800" u="none" kern="1200" baseline="0">
                          <a:solidFill>
                            <a:schemeClr val="tx1"/>
                          </a:solidFill>
                          <a:latin typeface="Arial" panose="020B0604020202020204" pitchFamily="34" charset="0"/>
                          <a:ea typeface="隶书" panose="02010509060101010101" pitchFamily="49" charset="-122"/>
                        </a:defRPr>
                      </a:lvl1pPr>
                      <a:lvl2pPr marL="742950" lvl="1" indent="-285750" algn="l" defTabSz="914400" rtl="0" eaLnBrk="1" fontAlgn="base" latinLnBrk="0" hangingPunct="1">
                        <a:lnSpc>
                          <a:spcPct val="100000"/>
                        </a:lnSpc>
                        <a:spcBef>
                          <a:spcPct val="20000"/>
                        </a:spcBef>
                        <a:spcAft>
                          <a:spcPct val="0"/>
                        </a:spcAft>
                        <a:buClr>
                          <a:srgbClr val="339933"/>
                        </a:buClr>
                        <a:buFont typeface="Wingdings" panose="05000000000000000000" pitchFamily="2" charset="2"/>
                        <a:buChar char="«"/>
                        <a:defRPr sz="2400" b="0" i="0" u="none" kern="1200" baseline="0">
                          <a:solidFill>
                            <a:schemeClr val="tx1"/>
                          </a:solidFill>
                          <a:latin typeface="Arial" panose="020B0604020202020204" pitchFamily="34" charset="0"/>
                          <a:ea typeface="隶书" panose="02010509060101010101" pitchFamily="49" charset="-122"/>
                        </a:defRPr>
                      </a:lvl2pPr>
                      <a:lvl3pPr marL="1143000" lvl="2" indent="-228600" algn="l" defTabSz="914400" rtl="0" eaLnBrk="1" fontAlgn="base" latinLnBrk="0" hangingPunct="1">
                        <a:lnSpc>
                          <a:spcPct val="100000"/>
                        </a:lnSpc>
                        <a:spcBef>
                          <a:spcPct val="20000"/>
                        </a:spcBef>
                        <a:spcAft>
                          <a:spcPct val="0"/>
                        </a:spcAft>
                        <a:buClr>
                          <a:srgbClr val="FF3300"/>
                        </a:buClr>
                        <a:buFont typeface="Wingdings" panose="05000000000000000000" pitchFamily="2" charset="2"/>
                        <a:buChar char="v"/>
                        <a:defRPr sz="2000" b="0" i="0" u="none" kern="1200" baseline="0">
                          <a:solidFill>
                            <a:schemeClr val="tx1"/>
                          </a:solidFill>
                          <a:latin typeface="Arial" panose="020B0604020202020204" pitchFamily="34" charset="0"/>
                          <a:ea typeface="隶书" panose="02010509060101010101" pitchFamily="49" charset="-122"/>
                        </a:defRPr>
                      </a:lvl3pPr>
                      <a:lvl4pPr marL="1600200" lvl="3" indent="-228600" algn="l" defTabSz="914400" rtl="0" eaLnBrk="1" fontAlgn="base" latinLnBrk="0" hangingPunct="1">
                        <a:lnSpc>
                          <a:spcPct val="100000"/>
                        </a:lnSpc>
                        <a:spcBef>
                          <a:spcPct val="20000"/>
                        </a:spcBef>
                        <a:spcAft>
                          <a:spcPct val="0"/>
                        </a:spcAft>
                        <a:buClr>
                          <a:srgbClr val="FFCC00"/>
                        </a:buClr>
                        <a:buFont typeface="Wingdings" panose="05000000000000000000" pitchFamily="2" charset="2"/>
                        <a:buChar char="l"/>
                        <a:defRPr sz="1800" b="0" i="0" u="none" kern="1200" baseline="0">
                          <a:solidFill>
                            <a:schemeClr val="tx1"/>
                          </a:solidFill>
                          <a:latin typeface="Arial" panose="020B0604020202020204" pitchFamily="34" charset="0"/>
                          <a:ea typeface="隶书" panose="02010509060101010101" pitchFamily="49" charset="-122"/>
                        </a:defRPr>
                      </a:lvl4pPr>
                      <a:lvl5pPr marL="2057400" lvl="4" indent="-228600" algn="l" defTabSz="914400" rtl="0" eaLnBrk="1" fontAlgn="base" latinLnBrk="0" hangingPunct="1">
                        <a:lnSpc>
                          <a:spcPct val="100000"/>
                        </a:lnSpc>
                        <a:spcBef>
                          <a:spcPct val="20000"/>
                        </a:spcBef>
                        <a:spcAft>
                          <a:spcPct val="0"/>
                        </a:spcAft>
                        <a:buClr>
                          <a:srgbClr val="FF00FF"/>
                        </a:buClr>
                        <a:buFont typeface="Wingdings" panose="05000000000000000000" pitchFamily="2" charset="2"/>
                        <a:buChar char="u"/>
                        <a:defRPr sz="1800" b="0" i="0" u="none" kern="1200" baseline="0">
                          <a:solidFill>
                            <a:schemeClr val="tx1"/>
                          </a:solidFill>
                          <a:latin typeface="Arial" panose="020B0604020202020204" pitchFamily="34" charset="0"/>
                          <a:ea typeface="隶书" panose="02010509060101010101" pitchFamily="49" charset="-122"/>
                        </a:defRPr>
                      </a:lvl5pPr>
                    </a:lstStyle>
                    <a:p>
                      <a:pPr marL="0" lvl="0" indent="0" algn="ctr">
                        <a:buNone/>
                      </a:pPr>
                      <a:r>
                        <a:rPr lang="en-US" altLang="zh-CN" sz="2000"/>
                        <a:t>1</a:t>
                      </a:r>
                      <a:endParaRPr lang="zh-CN" altLang="en-US" sz="2000"/>
                    </a:p>
                  </a:txBody>
                  <a:tcPr marL="0" marR="0" marT="0" marB="0" anchor="ctr" anchorCtr="1">
                    <a:lnL w="28575" cap="flat" cmpd="sng">
                      <a:solidFill>
                        <a:schemeClr val="tx1"/>
                      </a:solidFill>
                      <a:prstDash val="solid"/>
                      <a:miter/>
                      <a:headEnd type="none" w="med" len="med"/>
                      <a:tailEnd type="none" w="med" len="med"/>
                    </a:lnL>
                    <a:lnR w="28575"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noFill/>
                  </a:tcPr>
                </a:tc>
              </a:tr>
              <a:tr h="304800">
                <a:tc>
                  <a:txBody>
                    <a:bodyPr/>
                    <a:lstStyle>
                      <a:lvl1pPr marL="342900" lvl="0" indent="-342900" algn="l" defTabSz="914400" rtl="0" eaLnBrk="1" fontAlgn="base" latinLnBrk="0" hangingPunct="1">
                        <a:lnSpc>
                          <a:spcPct val="100000"/>
                        </a:lnSpc>
                        <a:spcBef>
                          <a:spcPct val="20000"/>
                        </a:spcBef>
                        <a:spcAft>
                          <a:spcPct val="0"/>
                        </a:spcAft>
                        <a:buClr>
                          <a:schemeClr val="accent1"/>
                        </a:buClr>
                        <a:buChar char="§"/>
                        <a:defRPr sz="2800" u="none" kern="1200" baseline="0">
                          <a:solidFill>
                            <a:schemeClr val="tx1"/>
                          </a:solidFill>
                          <a:latin typeface="Arial" panose="020B0604020202020204" pitchFamily="34" charset="0"/>
                          <a:ea typeface="隶书" panose="02010509060101010101" pitchFamily="49" charset="-122"/>
                        </a:defRPr>
                      </a:lvl1pPr>
                      <a:lvl2pPr marL="742950" lvl="1" indent="-285750" algn="l" defTabSz="914400" rtl="0" eaLnBrk="1" fontAlgn="base" latinLnBrk="0" hangingPunct="1">
                        <a:lnSpc>
                          <a:spcPct val="100000"/>
                        </a:lnSpc>
                        <a:spcBef>
                          <a:spcPct val="20000"/>
                        </a:spcBef>
                        <a:spcAft>
                          <a:spcPct val="0"/>
                        </a:spcAft>
                        <a:buClr>
                          <a:srgbClr val="339933"/>
                        </a:buClr>
                        <a:buFont typeface="Wingdings" panose="05000000000000000000" pitchFamily="2" charset="2"/>
                        <a:buChar char="«"/>
                        <a:defRPr sz="2400" b="0" i="0" u="none" kern="1200" baseline="0">
                          <a:solidFill>
                            <a:schemeClr val="tx1"/>
                          </a:solidFill>
                          <a:latin typeface="Arial" panose="020B0604020202020204" pitchFamily="34" charset="0"/>
                          <a:ea typeface="隶书" panose="02010509060101010101" pitchFamily="49" charset="-122"/>
                        </a:defRPr>
                      </a:lvl2pPr>
                      <a:lvl3pPr marL="1143000" lvl="2" indent="-228600" algn="l" defTabSz="914400" rtl="0" eaLnBrk="1" fontAlgn="base" latinLnBrk="0" hangingPunct="1">
                        <a:lnSpc>
                          <a:spcPct val="100000"/>
                        </a:lnSpc>
                        <a:spcBef>
                          <a:spcPct val="20000"/>
                        </a:spcBef>
                        <a:spcAft>
                          <a:spcPct val="0"/>
                        </a:spcAft>
                        <a:buClr>
                          <a:srgbClr val="FF3300"/>
                        </a:buClr>
                        <a:buFont typeface="Wingdings" panose="05000000000000000000" pitchFamily="2" charset="2"/>
                        <a:buChar char="v"/>
                        <a:defRPr sz="2000" b="0" i="0" u="none" kern="1200" baseline="0">
                          <a:solidFill>
                            <a:schemeClr val="tx1"/>
                          </a:solidFill>
                          <a:latin typeface="Arial" panose="020B0604020202020204" pitchFamily="34" charset="0"/>
                          <a:ea typeface="隶书" panose="02010509060101010101" pitchFamily="49" charset="-122"/>
                        </a:defRPr>
                      </a:lvl3pPr>
                      <a:lvl4pPr marL="1600200" lvl="3" indent="-228600" algn="l" defTabSz="914400" rtl="0" eaLnBrk="1" fontAlgn="base" latinLnBrk="0" hangingPunct="1">
                        <a:lnSpc>
                          <a:spcPct val="100000"/>
                        </a:lnSpc>
                        <a:spcBef>
                          <a:spcPct val="20000"/>
                        </a:spcBef>
                        <a:spcAft>
                          <a:spcPct val="0"/>
                        </a:spcAft>
                        <a:buClr>
                          <a:srgbClr val="FFCC00"/>
                        </a:buClr>
                        <a:buFont typeface="Wingdings" panose="05000000000000000000" pitchFamily="2" charset="2"/>
                        <a:buChar char="l"/>
                        <a:defRPr sz="1800" b="0" i="0" u="none" kern="1200" baseline="0">
                          <a:solidFill>
                            <a:schemeClr val="tx1"/>
                          </a:solidFill>
                          <a:latin typeface="Arial" panose="020B0604020202020204" pitchFamily="34" charset="0"/>
                          <a:ea typeface="隶书" panose="02010509060101010101" pitchFamily="49" charset="-122"/>
                        </a:defRPr>
                      </a:lvl4pPr>
                      <a:lvl5pPr marL="2057400" lvl="4" indent="-228600" algn="l" defTabSz="914400" rtl="0" eaLnBrk="1" fontAlgn="base" latinLnBrk="0" hangingPunct="1">
                        <a:lnSpc>
                          <a:spcPct val="100000"/>
                        </a:lnSpc>
                        <a:spcBef>
                          <a:spcPct val="20000"/>
                        </a:spcBef>
                        <a:spcAft>
                          <a:spcPct val="0"/>
                        </a:spcAft>
                        <a:buClr>
                          <a:srgbClr val="FF00FF"/>
                        </a:buClr>
                        <a:buFont typeface="Wingdings" panose="05000000000000000000" pitchFamily="2" charset="2"/>
                        <a:buChar char="u"/>
                        <a:defRPr sz="1800" b="0" i="0" u="none" kern="1200" baseline="0">
                          <a:solidFill>
                            <a:schemeClr val="tx1"/>
                          </a:solidFill>
                          <a:latin typeface="Arial" panose="020B0604020202020204" pitchFamily="34" charset="0"/>
                          <a:ea typeface="隶书" panose="02010509060101010101" pitchFamily="49" charset="-122"/>
                        </a:defRPr>
                      </a:lvl5pPr>
                    </a:lstStyle>
                    <a:p>
                      <a:pPr marL="0" lvl="0" indent="0" algn="ctr">
                        <a:buNone/>
                      </a:pPr>
                      <a:r>
                        <a:rPr lang="en-US" altLang="zh-CN" sz="2000"/>
                        <a:t>1</a:t>
                      </a:r>
                      <a:endParaRPr lang="zh-CN" altLang="en-US" sz="2000"/>
                    </a:p>
                  </a:txBody>
                  <a:tcPr marL="0" marR="0" marT="0" marB="0" anchor="ctr" anchorCtr="1">
                    <a:lnL w="28575" cap="flat" cmpd="sng">
                      <a:solidFill>
                        <a:schemeClr val="tx1"/>
                      </a:solidFill>
                      <a:prstDash val="solid"/>
                      <a:miter/>
                      <a:headEnd type="none" w="med" len="med"/>
                      <a:tailEnd type="none" w="med" len="med"/>
                    </a:lnL>
                    <a:lnR w="28575"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noFill/>
                  </a:tcPr>
                </a:tc>
              </a:tr>
              <a:tr h="304800">
                <a:tc>
                  <a:txBody>
                    <a:bodyPr/>
                    <a:lstStyle>
                      <a:lvl1pPr marL="342900" lvl="0" indent="-342900" algn="l" defTabSz="914400" rtl="0" eaLnBrk="1" fontAlgn="base" latinLnBrk="0" hangingPunct="1">
                        <a:lnSpc>
                          <a:spcPct val="100000"/>
                        </a:lnSpc>
                        <a:spcBef>
                          <a:spcPct val="20000"/>
                        </a:spcBef>
                        <a:spcAft>
                          <a:spcPct val="0"/>
                        </a:spcAft>
                        <a:buClr>
                          <a:schemeClr val="accent1"/>
                        </a:buClr>
                        <a:buChar char="§"/>
                        <a:defRPr sz="2800" u="none" kern="1200" baseline="0">
                          <a:solidFill>
                            <a:schemeClr val="tx1"/>
                          </a:solidFill>
                          <a:latin typeface="Arial" panose="020B0604020202020204" pitchFamily="34" charset="0"/>
                          <a:ea typeface="隶书" panose="02010509060101010101" pitchFamily="49" charset="-122"/>
                        </a:defRPr>
                      </a:lvl1pPr>
                      <a:lvl2pPr marL="742950" lvl="1" indent="-285750" algn="l" defTabSz="914400" rtl="0" eaLnBrk="1" fontAlgn="base" latinLnBrk="0" hangingPunct="1">
                        <a:lnSpc>
                          <a:spcPct val="100000"/>
                        </a:lnSpc>
                        <a:spcBef>
                          <a:spcPct val="20000"/>
                        </a:spcBef>
                        <a:spcAft>
                          <a:spcPct val="0"/>
                        </a:spcAft>
                        <a:buClr>
                          <a:srgbClr val="339933"/>
                        </a:buClr>
                        <a:buFont typeface="Wingdings" panose="05000000000000000000" pitchFamily="2" charset="2"/>
                        <a:buChar char="«"/>
                        <a:defRPr sz="2400" b="0" i="0" u="none" kern="1200" baseline="0">
                          <a:solidFill>
                            <a:schemeClr val="tx1"/>
                          </a:solidFill>
                          <a:latin typeface="Arial" panose="020B0604020202020204" pitchFamily="34" charset="0"/>
                          <a:ea typeface="隶书" panose="02010509060101010101" pitchFamily="49" charset="-122"/>
                        </a:defRPr>
                      </a:lvl2pPr>
                      <a:lvl3pPr marL="1143000" lvl="2" indent="-228600" algn="l" defTabSz="914400" rtl="0" eaLnBrk="1" fontAlgn="base" latinLnBrk="0" hangingPunct="1">
                        <a:lnSpc>
                          <a:spcPct val="100000"/>
                        </a:lnSpc>
                        <a:spcBef>
                          <a:spcPct val="20000"/>
                        </a:spcBef>
                        <a:spcAft>
                          <a:spcPct val="0"/>
                        </a:spcAft>
                        <a:buClr>
                          <a:srgbClr val="FF3300"/>
                        </a:buClr>
                        <a:buFont typeface="Wingdings" panose="05000000000000000000" pitchFamily="2" charset="2"/>
                        <a:buChar char="v"/>
                        <a:defRPr sz="2000" b="0" i="0" u="none" kern="1200" baseline="0">
                          <a:solidFill>
                            <a:schemeClr val="tx1"/>
                          </a:solidFill>
                          <a:latin typeface="Arial" panose="020B0604020202020204" pitchFamily="34" charset="0"/>
                          <a:ea typeface="隶书" panose="02010509060101010101" pitchFamily="49" charset="-122"/>
                        </a:defRPr>
                      </a:lvl3pPr>
                      <a:lvl4pPr marL="1600200" lvl="3" indent="-228600" algn="l" defTabSz="914400" rtl="0" eaLnBrk="1" fontAlgn="base" latinLnBrk="0" hangingPunct="1">
                        <a:lnSpc>
                          <a:spcPct val="100000"/>
                        </a:lnSpc>
                        <a:spcBef>
                          <a:spcPct val="20000"/>
                        </a:spcBef>
                        <a:spcAft>
                          <a:spcPct val="0"/>
                        </a:spcAft>
                        <a:buClr>
                          <a:srgbClr val="FFCC00"/>
                        </a:buClr>
                        <a:buFont typeface="Wingdings" panose="05000000000000000000" pitchFamily="2" charset="2"/>
                        <a:buChar char="l"/>
                        <a:defRPr sz="1800" b="0" i="0" u="none" kern="1200" baseline="0">
                          <a:solidFill>
                            <a:schemeClr val="tx1"/>
                          </a:solidFill>
                          <a:latin typeface="Arial" panose="020B0604020202020204" pitchFamily="34" charset="0"/>
                          <a:ea typeface="隶书" panose="02010509060101010101" pitchFamily="49" charset="-122"/>
                        </a:defRPr>
                      </a:lvl4pPr>
                      <a:lvl5pPr marL="2057400" lvl="4" indent="-228600" algn="l" defTabSz="914400" rtl="0" eaLnBrk="1" fontAlgn="base" latinLnBrk="0" hangingPunct="1">
                        <a:lnSpc>
                          <a:spcPct val="100000"/>
                        </a:lnSpc>
                        <a:spcBef>
                          <a:spcPct val="20000"/>
                        </a:spcBef>
                        <a:spcAft>
                          <a:spcPct val="0"/>
                        </a:spcAft>
                        <a:buClr>
                          <a:srgbClr val="FF00FF"/>
                        </a:buClr>
                        <a:buFont typeface="Wingdings" panose="05000000000000000000" pitchFamily="2" charset="2"/>
                        <a:buChar char="u"/>
                        <a:defRPr sz="1800" b="0" i="0" u="none" kern="1200" baseline="0">
                          <a:solidFill>
                            <a:schemeClr val="tx1"/>
                          </a:solidFill>
                          <a:latin typeface="Arial" panose="020B0604020202020204" pitchFamily="34" charset="0"/>
                          <a:ea typeface="隶书" panose="02010509060101010101" pitchFamily="49" charset="-122"/>
                        </a:defRPr>
                      </a:lvl5pPr>
                    </a:lstStyle>
                    <a:p>
                      <a:pPr marL="0" lvl="0" indent="0" algn="ctr">
                        <a:buNone/>
                      </a:pPr>
                      <a:r>
                        <a:rPr lang="en-US" altLang="zh-CN" sz="2000"/>
                        <a:t>0</a:t>
                      </a:r>
                      <a:endParaRPr lang="zh-CN" altLang="en-US" sz="2000"/>
                    </a:p>
                  </a:txBody>
                  <a:tcPr marL="0" marR="0" marT="0" marB="0" anchor="ctr" anchorCtr="1">
                    <a:lnL w="28575" cap="flat" cmpd="sng">
                      <a:solidFill>
                        <a:schemeClr val="tx1"/>
                      </a:solidFill>
                      <a:prstDash val="solid"/>
                      <a:miter/>
                      <a:headEnd type="none" w="med" len="med"/>
                      <a:tailEnd type="none" w="med" len="med"/>
                    </a:lnL>
                    <a:lnR w="28575"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noFill/>
                  </a:tcPr>
                </a:tc>
              </a:tr>
              <a:tr h="304800">
                <a:tc>
                  <a:txBody>
                    <a:bodyPr/>
                    <a:lstStyle>
                      <a:lvl1pPr marL="342900" lvl="0" indent="-342900" algn="l" defTabSz="914400" rtl="0" eaLnBrk="1" fontAlgn="base" latinLnBrk="0" hangingPunct="1">
                        <a:lnSpc>
                          <a:spcPct val="100000"/>
                        </a:lnSpc>
                        <a:spcBef>
                          <a:spcPct val="20000"/>
                        </a:spcBef>
                        <a:spcAft>
                          <a:spcPct val="0"/>
                        </a:spcAft>
                        <a:buClr>
                          <a:schemeClr val="accent1"/>
                        </a:buClr>
                        <a:buChar char="§"/>
                        <a:defRPr sz="2800" u="none" kern="1200" baseline="0">
                          <a:solidFill>
                            <a:schemeClr val="tx1"/>
                          </a:solidFill>
                          <a:latin typeface="Arial" panose="020B0604020202020204" pitchFamily="34" charset="0"/>
                          <a:ea typeface="隶书" panose="02010509060101010101" pitchFamily="49" charset="-122"/>
                        </a:defRPr>
                      </a:lvl1pPr>
                      <a:lvl2pPr marL="742950" lvl="1" indent="-285750" algn="l" defTabSz="914400" rtl="0" eaLnBrk="1" fontAlgn="base" latinLnBrk="0" hangingPunct="1">
                        <a:lnSpc>
                          <a:spcPct val="100000"/>
                        </a:lnSpc>
                        <a:spcBef>
                          <a:spcPct val="20000"/>
                        </a:spcBef>
                        <a:spcAft>
                          <a:spcPct val="0"/>
                        </a:spcAft>
                        <a:buClr>
                          <a:srgbClr val="339933"/>
                        </a:buClr>
                        <a:buFont typeface="Wingdings" panose="05000000000000000000" pitchFamily="2" charset="2"/>
                        <a:buChar char="«"/>
                        <a:defRPr sz="2400" b="0" i="0" u="none" kern="1200" baseline="0">
                          <a:solidFill>
                            <a:schemeClr val="tx1"/>
                          </a:solidFill>
                          <a:latin typeface="Arial" panose="020B0604020202020204" pitchFamily="34" charset="0"/>
                          <a:ea typeface="隶书" panose="02010509060101010101" pitchFamily="49" charset="-122"/>
                        </a:defRPr>
                      </a:lvl2pPr>
                      <a:lvl3pPr marL="1143000" lvl="2" indent="-228600" algn="l" defTabSz="914400" rtl="0" eaLnBrk="1" fontAlgn="base" latinLnBrk="0" hangingPunct="1">
                        <a:lnSpc>
                          <a:spcPct val="100000"/>
                        </a:lnSpc>
                        <a:spcBef>
                          <a:spcPct val="20000"/>
                        </a:spcBef>
                        <a:spcAft>
                          <a:spcPct val="0"/>
                        </a:spcAft>
                        <a:buClr>
                          <a:srgbClr val="FF3300"/>
                        </a:buClr>
                        <a:buFont typeface="Wingdings" panose="05000000000000000000" pitchFamily="2" charset="2"/>
                        <a:buChar char="v"/>
                        <a:defRPr sz="2000" b="0" i="0" u="none" kern="1200" baseline="0">
                          <a:solidFill>
                            <a:schemeClr val="tx1"/>
                          </a:solidFill>
                          <a:latin typeface="Arial" panose="020B0604020202020204" pitchFamily="34" charset="0"/>
                          <a:ea typeface="隶书" panose="02010509060101010101" pitchFamily="49" charset="-122"/>
                        </a:defRPr>
                      </a:lvl3pPr>
                      <a:lvl4pPr marL="1600200" lvl="3" indent="-228600" algn="l" defTabSz="914400" rtl="0" eaLnBrk="1" fontAlgn="base" latinLnBrk="0" hangingPunct="1">
                        <a:lnSpc>
                          <a:spcPct val="100000"/>
                        </a:lnSpc>
                        <a:spcBef>
                          <a:spcPct val="20000"/>
                        </a:spcBef>
                        <a:spcAft>
                          <a:spcPct val="0"/>
                        </a:spcAft>
                        <a:buClr>
                          <a:srgbClr val="FFCC00"/>
                        </a:buClr>
                        <a:buFont typeface="Wingdings" panose="05000000000000000000" pitchFamily="2" charset="2"/>
                        <a:buChar char="l"/>
                        <a:defRPr sz="1800" b="0" i="0" u="none" kern="1200" baseline="0">
                          <a:solidFill>
                            <a:schemeClr val="tx1"/>
                          </a:solidFill>
                          <a:latin typeface="Arial" panose="020B0604020202020204" pitchFamily="34" charset="0"/>
                          <a:ea typeface="隶书" panose="02010509060101010101" pitchFamily="49" charset="-122"/>
                        </a:defRPr>
                      </a:lvl4pPr>
                      <a:lvl5pPr marL="2057400" lvl="4" indent="-228600" algn="l" defTabSz="914400" rtl="0" eaLnBrk="1" fontAlgn="base" latinLnBrk="0" hangingPunct="1">
                        <a:lnSpc>
                          <a:spcPct val="100000"/>
                        </a:lnSpc>
                        <a:spcBef>
                          <a:spcPct val="20000"/>
                        </a:spcBef>
                        <a:spcAft>
                          <a:spcPct val="0"/>
                        </a:spcAft>
                        <a:buClr>
                          <a:srgbClr val="FF00FF"/>
                        </a:buClr>
                        <a:buFont typeface="Wingdings" panose="05000000000000000000" pitchFamily="2" charset="2"/>
                        <a:buChar char="u"/>
                        <a:defRPr sz="1800" b="0" i="0" u="none" kern="1200" baseline="0">
                          <a:solidFill>
                            <a:schemeClr val="tx1"/>
                          </a:solidFill>
                          <a:latin typeface="Arial" panose="020B0604020202020204" pitchFamily="34" charset="0"/>
                          <a:ea typeface="隶书" panose="02010509060101010101" pitchFamily="49" charset="-122"/>
                        </a:defRPr>
                      </a:lvl5pPr>
                    </a:lstStyle>
                    <a:p>
                      <a:pPr marL="0" lvl="0" indent="0" algn="ctr">
                        <a:buNone/>
                      </a:pPr>
                      <a:r>
                        <a:rPr lang="en-US" altLang="zh-CN" sz="2000"/>
                        <a:t>1</a:t>
                      </a:r>
                      <a:endParaRPr lang="zh-CN" altLang="en-US" sz="2000"/>
                    </a:p>
                  </a:txBody>
                  <a:tcPr marL="0" marR="0" marT="0" marB="0" anchor="ctr" anchorCtr="1">
                    <a:lnL w="28575" cap="flat" cmpd="sng">
                      <a:solidFill>
                        <a:schemeClr val="tx1"/>
                      </a:solidFill>
                      <a:prstDash val="solid"/>
                      <a:miter/>
                      <a:headEnd type="none" w="med" len="med"/>
                      <a:tailEnd type="none" w="med" len="med"/>
                    </a:lnL>
                    <a:lnR w="28575"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28575" cap="flat" cmpd="sng">
                      <a:solidFill>
                        <a:schemeClr val="tx1"/>
                      </a:solidFill>
                      <a:prstDash val="solid"/>
                      <a:miter/>
                      <a:headEnd type="none" w="med" len="med"/>
                      <a:tailEnd type="none" w="med" len="med"/>
                    </a:lnB>
                    <a:lnTlToBr>
                      <a:noFill/>
                    </a:lnTlToBr>
                    <a:lnBlToTr>
                      <a:noFill/>
                    </a:lnBlToTr>
                    <a:noFill/>
                  </a:tcPr>
                </a:tc>
              </a:tr>
            </a:tbl>
          </a:graphicData>
        </a:graphic>
      </p:graphicFrame>
      <p:graphicFrame>
        <p:nvGraphicFramePr>
          <p:cNvPr id="101616" name="表格 101615"/>
          <p:cNvGraphicFramePr/>
          <p:nvPr/>
        </p:nvGraphicFramePr>
        <p:xfrm>
          <a:off x="4367213" y="3766127"/>
          <a:ext cx="304800" cy="1828800"/>
        </p:xfrm>
        <a:graphic>
          <a:graphicData uri="http://schemas.openxmlformats.org/drawingml/2006/table">
            <a:tbl>
              <a:tblPr/>
              <a:tblGrid>
                <a:gridCol w="304800"/>
              </a:tblGrid>
              <a:tr h="300038">
                <a:tc>
                  <a:txBody>
                    <a:bodyPr/>
                    <a:lstStyle>
                      <a:lvl1pPr marL="342900" lvl="0" indent="-342900" algn="l" defTabSz="914400" rtl="0" eaLnBrk="1" fontAlgn="base" latinLnBrk="0" hangingPunct="1">
                        <a:lnSpc>
                          <a:spcPct val="100000"/>
                        </a:lnSpc>
                        <a:spcBef>
                          <a:spcPct val="20000"/>
                        </a:spcBef>
                        <a:spcAft>
                          <a:spcPct val="0"/>
                        </a:spcAft>
                        <a:buClr>
                          <a:schemeClr val="accent1"/>
                        </a:buClr>
                        <a:buChar char="§"/>
                        <a:defRPr sz="2800" u="none" kern="1200" baseline="0">
                          <a:solidFill>
                            <a:schemeClr val="tx1"/>
                          </a:solidFill>
                          <a:latin typeface="Arial" panose="020B0604020202020204" pitchFamily="34" charset="0"/>
                          <a:ea typeface="隶书" panose="02010509060101010101" pitchFamily="49" charset="-122"/>
                        </a:defRPr>
                      </a:lvl1pPr>
                      <a:lvl2pPr marL="742950" lvl="1" indent="-285750" algn="l" defTabSz="914400" rtl="0" eaLnBrk="1" fontAlgn="base" latinLnBrk="0" hangingPunct="1">
                        <a:lnSpc>
                          <a:spcPct val="100000"/>
                        </a:lnSpc>
                        <a:spcBef>
                          <a:spcPct val="20000"/>
                        </a:spcBef>
                        <a:spcAft>
                          <a:spcPct val="0"/>
                        </a:spcAft>
                        <a:buClr>
                          <a:srgbClr val="339933"/>
                        </a:buClr>
                        <a:buFont typeface="Wingdings" panose="05000000000000000000" pitchFamily="2" charset="2"/>
                        <a:buChar char="«"/>
                        <a:defRPr sz="2400" b="0" i="0" u="none" kern="1200" baseline="0">
                          <a:solidFill>
                            <a:schemeClr val="tx1"/>
                          </a:solidFill>
                          <a:latin typeface="Arial" panose="020B0604020202020204" pitchFamily="34" charset="0"/>
                          <a:ea typeface="隶书" panose="02010509060101010101" pitchFamily="49" charset="-122"/>
                        </a:defRPr>
                      </a:lvl2pPr>
                      <a:lvl3pPr marL="1143000" lvl="2" indent="-228600" algn="l" defTabSz="914400" rtl="0" eaLnBrk="1" fontAlgn="base" latinLnBrk="0" hangingPunct="1">
                        <a:lnSpc>
                          <a:spcPct val="100000"/>
                        </a:lnSpc>
                        <a:spcBef>
                          <a:spcPct val="20000"/>
                        </a:spcBef>
                        <a:spcAft>
                          <a:spcPct val="0"/>
                        </a:spcAft>
                        <a:buClr>
                          <a:srgbClr val="FF3300"/>
                        </a:buClr>
                        <a:buFont typeface="Wingdings" panose="05000000000000000000" pitchFamily="2" charset="2"/>
                        <a:buChar char="v"/>
                        <a:defRPr sz="2000" b="0" i="0" u="none" kern="1200" baseline="0">
                          <a:solidFill>
                            <a:schemeClr val="tx1"/>
                          </a:solidFill>
                          <a:latin typeface="Arial" panose="020B0604020202020204" pitchFamily="34" charset="0"/>
                          <a:ea typeface="隶书" panose="02010509060101010101" pitchFamily="49" charset="-122"/>
                        </a:defRPr>
                      </a:lvl3pPr>
                      <a:lvl4pPr marL="1600200" lvl="3" indent="-228600" algn="l" defTabSz="914400" rtl="0" eaLnBrk="1" fontAlgn="base" latinLnBrk="0" hangingPunct="1">
                        <a:lnSpc>
                          <a:spcPct val="100000"/>
                        </a:lnSpc>
                        <a:spcBef>
                          <a:spcPct val="20000"/>
                        </a:spcBef>
                        <a:spcAft>
                          <a:spcPct val="0"/>
                        </a:spcAft>
                        <a:buClr>
                          <a:srgbClr val="FFCC00"/>
                        </a:buClr>
                        <a:buFont typeface="Wingdings" panose="05000000000000000000" pitchFamily="2" charset="2"/>
                        <a:buChar char="l"/>
                        <a:defRPr sz="1800" b="0" i="0" u="none" kern="1200" baseline="0">
                          <a:solidFill>
                            <a:schemeClr val="tx1"/>
                          </a:solidFill>
                          <a:latin typeface="Arial" panose="020B0604020202020204" pitchFamily="34" charset="0"/>
                          <a:ea typeface="隶书" panose="02010509060101010101" pitchFamily="49" charset="-122"/>
                        </a:defRPr>
                      </a:lvl4pPr>
                      <a:lvl5pPr marL="2057400" lvl="4" indent="-228600" algn="l" defTabSz="914400" rtl="0" eaLnBrk="1" fontAlgn="base" latinLnBrk="0" hangingPunct="1">
                        <a:lnSpc>
                          <a:spcPct val="100000"/>
                        </a:lnSpc>
                        <a:spcBef>
                          <a:spcPct val="20000"/>
                        </a:spcBef>
                        <a:spcAft>
                          <a:spcPct val="0"/>
                        </a:spcAft>
                        <a:buClr>
                          <a:srgbClr val="FF00FF"/>
                        </a:buClr>
                        <a:buFont typeface="Wingdings" panose="05000000000000000000" pitchFamily="2" charset="2"/>
                        <a:buChar char="u"/>
                        <a:defRPr sz="1800" b="0" i="0" u="none" kern="1200" baseline="0">
                          <a:solidFill>
                            <a:schemeClr val="tx1"/>
                          </a:solidFill>
                          <a:latin typeface="Arial" panose="020B0604020202020204" pitchFamily="34" charset="0"/>
                          <a:ea typeface="隶书" panose="02010509060101010101" pitchFamily="49" charset="-122"/>
                        </a:defRPr>
                      </a:lvl5pPr>
                    </a:lstStyle>
                    <a:p>
                      <a:pPr marL="0" lvl="0" indent="0" algn="ctr">
                        <a:buNone/>
                      </a:pPr>
                      <a:r>
                        <a:rPr lang="en-US" altLang="zh-CN" sz="1800" b="1"/>
                        <a:t>0</a:t>
                      </a:r>
                      <a:endParaRPr lang="zh-CN" altLang="en-US" sz="1800" b="1"/>
                    </a:p>
                  </a:txBody>
                  <a:tcPr marL="0" marR="0" marT="0" marB="0" anchor="ctr" anchorCtr="1">
                    <a:lnL cap="flat">
                      <a:noFill/>
                    </a:lnL>
                    <a:lnR cap="flat">
                      <a:noFill/>
                    </a:lnR>
                    <a:lnT cap="flat">
                      <a:noFill/>
                    </a:lnT>
                    <a:lnB>
                      <a:noFill/>
                    </a:lnB>
                    <a:lnTlToBr>
                      <a:noFill/>
                    </a:lnTlToBr>
                    <a:lnBlToTr>
                      <a:noFill/>
                    </a:lnBlToTr>
                    <a:noFill/>
                  </a:tcPr>
                </a:tc>
              </a:tr>
              <a:tr h="298450">
                <a:tc>
                  <a:txBody>
                    <a:bodyPr/>
                    <a:lstStyle>
                      <a:lvl1pPr marL="342900" lvl="0" indent="-342900" algn="l" defTabSz="914400" rtl="0" eaLnBrk="1" fontAlgn="base" latinLnBrk="0" hangingPunct="1">
                        <a:lnSpc>
                          <a:spcPct val="100000"/>
                        </a:lnSpc>
                        <a:spcBef>
                          <a:spcPct val="20000"/>
                        </a:spcBef>
                        <a:spcAft>
                          <a:spcPct val="0"/>
                        </a:spcAft>
                        <a:buClr>
                          <a:schemeClr val="accent1"/>
                        </a:buClr>
                        <a:buChar char="§"/>
                        <a:defRPr sz="2800" u="none" kern="1200" baseline="0">
                          <a:solidFill>
                            <a:schemeClr val="tx1"/>
                          </a:solidFill>
                          <a:latin typeface="Arial" panose="020B0604020202020204" pitchFamily="34" charset="0"/>
                          <a:ea typeface="隶书" panose="02010509060101010101" pitchFamily="49" charset="-122"/>
                        </a:defRPr>
                      </a:lvl1pPr>
                      <a:lvl2pPr marL="742950" lvl="1" indent="-285750" algn="l" defTabSz="914400" rtl="0" eaLnBrk="1" fontAlgn="base" latinLnBrk="0" hangingPunct="1">
                        <a:lnSpc>
                          <a:spcPct val="100000"/>
                        </a:lnSpc>
                        <a:spcBef>
                          <a:spcPct val="20000"/>
                        </a:spcBef>
                        <a:spcAft>
                          <a:spcPct val="0"/>
                        </a:spcAft>
                        <a:buClr>
                          <a:srgbClr val="339933"/>
                        </a:buClr>
                        <a:buFont typeface="Wingdings" panose="05000000000000000000" pitchFamily="2" charset="2"/>
                        <a:buChar char="«"/>
                        <a:defRPr sz="2400" b="0" i="0" u="none" kern="1200" baseline="0">
                          <a:solidFill>
                            <a:schemeClr val="tx1"/>
                          </a:solidFill>
                          <a:latin typeface="Arial" panose="020B0604020202020204" pitchFamily="34" charset="0"/>
                          <a:ea typeface="隶书" panose="02010509060101010101" pitchFamily="49" charset="-122"/>
                        </a:defRPr>
                      </a:lvl2pPr>
                      <a:lvl3pPr marL="1143000" lvl="2" indent="-228600" algn="l" defTabSz="914400" rtl="0" eaLnBrk="1" fontAlgn="base" latinLnBrk="0" hangingPunct="1">
                        <a:lnSpc>
                          <a:spcPct val="100000"/>
                        </a:lnSpc>
                        <a:spcBef>
                          <a:spcPct val="20000"/>
                        </a:spcBef>
                        <a:spcAft>
                          <a:spcPct val="0"/>
                        </a:spcAft>
                        <a:buClr>
                          <a:srgbClr val="FF3300"/>
                        </a:buClr>
                        <a:buFont typeface="Wingdings" panose="05000000000000000000" pitchFamily="2" charset="2"/>
                        <a:buChar char="v"/>
                        <a:defRPr sz="2000" b="0" i="0" u="none" kern="1200" baseline="0">
                          <a:solidFill>
                            <a:schemeClr val="tx1"/>
                          </a:solidFill>
                          <a:latin typeface="Arial" panose="020B0604020202020204" pitchFamily="34" charset="0"/>
                          <a:ea typeface="隶书" panose="02010509060101010101" pitchFamily="49" charset="-122"/>
                        </a:defRPr>
                      </a:lvl3pPr>
                      <a:lvl4pPr marL="1600200" lvl="3" indent="-228600" algn="l" defTabSz="914400" rtl="0" eaLnBrk="1" fontAlgn="base" latinLnBrk="0" hangingPunct="1">
                        <a:lnSpc>
                          <a:spcPct val="100000"/>
                        </a:lnSpc>
                        <a:spcBef>
                          <a:spcPct val="20000"/>
                        </a:spcBef>
                        <a:spcAft>
                          <a:spcPct val="0"/>
                        </a:spcAft>
                        <a:buClr>
                          <a:srgbClr val="FFCC00"/>
                        </a:buClr>
                        <a:buFont typeface="Wingdings" panose="05000000000000000000" pitchFamily="2" charset="2"/>
                        <a:buChar char="l"/>
                        <a:defRPr sz="1800" b="0" i="0" u="none" kern="1200" baseline="0">
                          <a:solidFill>
                            <a:schemeClr val="tx1"/>
                          </a:solidFill>
                          <a:latin typeface="Arial" panose="020B0604020202020204" pitchFamily="34" charset="0"/>
                          <a:ea typeface="隶书" panose="02010509060101010101" pitchFamily="49" charset="-122"/>
                        </a:defRPr>
                      </a:lvl4pPr>
                      <a:lvl5pPr marL="2057400" lvl="4" indent="-228600" algn="l" defTabSz="914400" rtl="0" eaLnBrk="1" fontAlgn="base" latinLnBrk="0" hangingPunct="1">
                        <a:lnSpc>
                          <a:spcPct val="100000"/>
                        </a:lnSpc>
                        <a:spcBef>
                          <a:spcPct val="20000"/>
                        </a:spcBef>
                        <a:spcAft>
                          <a:spcPct val="0"/>
                        </a:spcAft>
                        <a:buClr>
                          <a:srgbClr val="FF00FF"/>
                        </a:buClr>
                        <a:buFont typeface="Wingdings" panose="05000000000000000000" pitchFamily="2" charset="2"/>
                        <a:buChar char="u"/>
                        <a:defRPr sz="1800" b="0" i="0" u="none" kern="1200" baseline="0">
                          <a:solidFill>
                            <a:schemeClr val="tx1"/>
                          </a:solidFill>
                          <a:latin typeface="Arial" panose="020B0604020202020204" pitchFamily="34" charset="0"/>
                          <a:ea typeface="隶书" panose="02010509060101010101" pitchFamily="49" charset="-122"/>
                        </a:defRPr>
                      </a:lvl5pPr>
                    </a:lstStyle>
                    <a:p>
                      <a:pPr marL="0" lvl="0" indent="0" algn="ctr">
                        <a:buNone/>
                      </a:pPr>
                      <a:r>
                        <a:rPr lang="en-US" altLang="zh-CN" sz="1800" b="1"/>
                        <a:t>1</a:t>
                      </a:r>
                      <a:endParaRPr lang="zh-CN" altLang="en-US" sz="1800" b="1"/>
                    </a:p>
                  </a:txBody>
                  <a:tcPr marL="0" marR="0" marT="0" marB="0" anchor="ctr" anchorCtr="1">
                    <a:lnL cap="flat">
                      <a:noFill/>
                    </a:lnL>
                    <a:lnR cap="flat">
                      <a:noFill/>
                    </a:lnR>
                    <a:lnT>
                      <a:noFill/>
                    </a:lnT>
                    <a:lnB>
                      <a:noFill/>
                    </a:lnB>
                    <a:lnTlToBr>
                      <a:noFill/>
                    </a:lnTlToBr>
                    <a:lnBlToTr>
                      <a:noFill/>
                    </a:lnBlToTr>
                    <a:noFill/>
                  </a:tcPr>
                </a:tc>
              </a:tr>
              <a:tr h="300037">
                <a:tc>
                  <a:txBody>
                    <a:bodyPr/>
                    <a:lstStyle>
                      <a:lvl1pPr marL="342900" lvl="0" indent="-342900" algn="l" defTabSz="914400" rtl="0" eaLnBrk="1" fontAlgn="base" latinLnBrk="0" hangingPunct="1">
                        <a:lnSpc>
                          <a:spcPct val="100000"/>
                        </a:lnSpc>
                        <a:spcBef>
                          <a:spcPct val="20000"/>
                        </a:spcBef>
                        <a:spcAft>
                          <a:spcPct val="0"/>
                        </a:spcAft>
                        <a:buClr>
                          <a:schemeClr val="accent1"/>
                        </a:buClr>
                        <a:buChar char="§"/>
                        <a:defRPr sz="2800" u="none" kern="1200" baseline="0">
                          <a:solidFill>
                            <a:schemeClr val="tx1"/>
                          </a:solidFill>
                          <a:latin typeface="Arial" panose="020B0604020202020204" pitchFamily="34" charset="0"/>
                          <a:ea typeface="隶书" panose="02010509060101010101" pitchFamily="49" charset="-122"/>
                        </a:defRPr>
                      </a:lvl1pPr>
                      <a:lvl2pPr marL="742950" lvl="1" indent="-285750" algn="l" defTabSz="914400" rtl="0" eaLnBrk="1" fontAlgn="base" latinLnBrk="0" hangingPunct="1">
                        <a:lnSpc>
                          <a:spcPct val="100000"/>
                        </a:lnSpc>
                        <a:spcBef>
                          <a:spcPct val="20000"/>
                        </a:spcBef>
                        <a:spcAft>
                          <a:spcPct val="0"/>
                        </a:spcAft>
                        <a:buClr>
                          <a:srgbClr val="339933"/>
                        </a:buClr>
                        <a:buFont typeface="Wingdings" panose="05000000000000000000" pitchFamily="2" charset="2"/>
                        <a:buChar char="«"/>
                        <a:defRPr sz="2400" b="0" i="0" u="none" kern="1200" baseline="0">
                          <a:solidFill>
                            <a:schemeClr val="tx1"/>
                          </a:solidFill>
                          <a:latin typeface="Arial" panose="020B0604020202020204" pitchFamily="34" charset="0"/>
                          <a:ea typeface="隶书" panose="02010509060101010101" pitchFamily="49" charset="-122"/>
                        </a:defRPr>
                      </a:lvl2pPr>
                      <a:lvl3pPr marL="1143000" lvl="2" indent="-228600" algn="l" defTabSz="914400" rtl="0" eaLnBrk="1" fontAlgn="base" latinLnBrk="0" hangingPunct="1">
                        <a:lnSpc>
                          <a:spcPct val="100000"/>
                        </a:lnSpc>
                        <a:spcBef>
                          <a:spcPct val="20000"/>
                        </a:spcBef>
                        <a:spcAft>
                          <a:spcPct val="0"/>
                        </a:spcAft>
                        <a:buClr>
                          <a:srgbClr val="FF3300"/>
                        </a:buClr>
                        <a:buFont typeface="Wingdings" panose="05000000000000000000" pitchFamily="2" charset="2"/>
                        <a:buChar char="v"/>
                        <a:defRPr sz="2000" b="0" i="0" u="none" kern="1200" baseline="0">
                          <a:solidFill>
                            <a:schemeClr val="tx1"/>
                          </a:solidFill>
                          <a:latin typeface="Arial" panose="020B0604020202020204" pitchFamily="34" charset="0"/>
                          <a:ea typeface="隶书" panose="02010509060101010101" pitchFamily="49" charset="-122"/>
                        </a:defRPr>
                      </a:lvl3pPr>
                      <a:lvl4pPr marL="1600200" lvl="3" indent="-228600" algn="l" defTabSz="914400" rtl="0" eaLnBrk="1" fontAlgn="base" latinLnBrk="0" hangingPunct="1">
                        <a:lnSpc>
                          <a:spcPct val="100000"/>
                        </a:lnSpc>
                        <a:spcBef>
                          <a:spcPct val="20000"/>
                        </a:spcBef>
                        <a:spcAft>
                          <a:spcPct val="0"/>
                        </a:spcAft>
                        <a:buClr>
                          <a:srgbClr val="FFCC00"/>
                        </a:buClr>
                        <a:buFont typeface="Wingdings" panose="05000000000000000000" pitchFamily="2" charset="2"/>
                        <a:buChar char="l"/>
                        <a:defRPr sz="1800" b="0" i="0" u="none" kern="1200" baseline="0">
                          <a:solidFill>
                            <a:schemeClr val="tx1"/>
                          </a:solidFill>
                          <a:latin typeface="Arial" panose="020B0604020202020204" pitchFamily="34" charset="0"/>
                          <a:ea typeface="隶书" panose="02010509060101010101" pitchFamily="49" charset="-122"/>
                        </a:defRPr>
                      </a:lvl4pPr>
                      <a:lvl5pPr marL="2057400" lvl="4" indent="-228600" algn="l" defTabSz="914400" rtl="0" eaLnBrk="1" fontAlgn="base" latinLnBrk="0" hangingPunct="1">
                        <a:lnSpc>
                          <a:spcPct val="100000"/>
                        </a:lnSpc>
                        <a:spcBef>
                          <a:spcPct val="20000"/>
                        </a:spcBef>
                        <a:spcAft>
                          <a:spcPct val="0"/>
                        </a:spcAft>
                        <a:buClr>
                          <a:srgbClr val="FF00FF"/>
                        </a:buClr>
                        <a:buFont typeface="Wingdings" panose="05000000000000000000" pitchFamily="2" charset="2"/>
                        <a:buChar char="u"/>
                        <a:defRPr sz="1800" b="0" i="0" u="none" kern="1200" baseline="0">
                          <a:solidFill>
                            <a:schemeClr val="tx1"/>
                          </a:solidFill>
                          <a:latin typeface="Arial" panose="020B0604020202020204" pitchFamily="34" charset="0"/>
                          <a:ea typeface="隶书" panose="02010509060101010101" pitchFamily="49" charset="-122"/>
                        </a:defRPr>
                      </a:lvl5pPr>
                    </a:lstStyle>
                    <a:p>
                      <a:pPr marL="0" lvl="0" indent="0" algn="ctr">
                        <a:buNone/>
                      </a:pPr>
                      <a:r>
                        <a:rPr lang="en-US" altLang="zh-CN" sz="1800" b="1"/>
                        <a:t>2</a:t>
                      </a:r>
                      <a:endParaRPr lang="zh-CN" altLang="en-US" sz="1800" b="1"/>
                    </a:p>
                  </a:txBody>
                  <a:tcPr marL="0" marR="0" marT="0" marB="0" anchor="ctr" anchorCtr="1">
                    <a:lnL cap="flat">
                      <a:noFill/>
                    </a:lnL>
                    <a:lnR cap="flat">
                      <a:noFill/>
                    </a:lnR>
                    <a:lnT>
                      <a:noFill/>
                    </a:lnT>
                    <a:lnB>
                      <a:noFill/>
                    </a:lnB>
                    <a:lnTlToBr>
                      <a:noFill/>
                    </a:lnTlToBr>
                    <a:lnBlToTr>
                      <a:noFill/>
                    </a:lnBlToTr>
                    <a:noFill/>
                  </a:tcPr>
                </a:tc>
              </a:tr>
              <a:tr h="298450">
                <a:tc>
                  <a:txBody>
                    <a:bodyPr/>
                    <a:lstStyle>
                      <a:lvl1pPr marL="342900" lvl="0" indent="-342900" algn="l" defTabSz="914400" rtl="0" eaLnBrk="1" fontAlgn="base" latinLnBrk="0" hangingPunct="1">
                        <a:lnSpc>
                          <a:spcPct val="100000"/>
                        </a:lnSpc>
                        <a:spcBef>
                          <a:spcPct val="20000"/>
                        </a:spcBef>
                        <a:spcAft>
                          <a:spcPct val="0"/>
                        </a:spcAft>
                        <a:buClr>
                          <a:schemeClr val="accent1"/>
                        </a:buClr>
                        <a:buChar char="§"/>
                        <a:defRPr sz="2800" u="none" kern="1200" baseline="0">
                          <a:solidFill>
                            <a:schemeClr val="tx1"/>
                          </a:solidFill>
                          <a:latin typeface="Arial" panose="020B0604020202020204" pitchFamily="34" charset="0"/>
                          <a:ea typeface="隶书" panose="02010509060101010101" pitchFamily="49" charset="-122"/>
                        </a:defRPr>
                      </a:lvl1pPr>
                      <a:lvl2pPr marL="742950" lvl="1" indent="-285750" algn="l" defTabSz="914400" rtl="0" eaLnBrk="1" fontAlgn="base" latinLnBrk="0" hangingPunct="1">
                        <a:lnSpc>
                          <a:spcPct val="100000"/>
                        </a:lnSpc>
                        <a:spcBef>
                          <a:spcPct val="20000"/>
                        </a:spcBef>
                        <a:spcAft>
                          <a:spcPct val="0"/>
                        </a:spcAft>
                        <a:buClr>
                          <a:srgbClr val="339933"/>
                        </a:buClr>
                        <a:buFont typeface="Wingdings" panose="05000000000000000000" pitchFamily="2" charset="2"/>
                        <a:buChar char="«"/>
                        <a:defRPr sz="2400" b="0" i="0" u="none" kern="1200" baseline="0">
                          <a:solidFill>
                            <a:schemeClr val="tx1"/>
                          </a:solidFill>
                          <a:latin typeface="Arial" panose="020B0604020202020204" pitchFamily="34" charset="0"/>
                          <a:ea typeface="隶书" panose="02010509060101010101" pitchFamily="49" charset="-122"/>
                        </a:defRPr>
                      </a:lvl2pPr>
                      <a:lvl3pPr marL="1143000" lvl="2" indent="-228600" algn="l" defTabSz="914400" rtl="0" eaLnBrk="1" fontAlgn="base" latinLnBrk="0" hangingPunct="1">
                        <a:lnSpc>
                          <a:spcPct val="100000"/>
                        </a:lnSpc>
                        <a:spcBef>
                          <a:spcPct val="20000"/>
                        </a:spcBef>
                        <a:spcAft>
                          <a:spcPct val="0"/>
                        </a:spcAft>
                        <a:buClr>
                          <a:srgbClr val="FF3300"/>
                        </a:buClr>
                        <a:buFont typeface="Wingdings" panose="05000000000000000000" pitchFamily="2" charset="2"/>
                        <a:buChar char="v"/>
                        <a:defRPr sz="2000" b="0" i="0" u="none" kern="1200" baseline="0">
                          <a:solidFill>
                            <a:schemeClr val="tx1"/>
                          </a:solidFill>
                          <a:latin typeface="Arial" panose="020B0604020202020204" pitchFamily="34" charset="0"/>
                          <a:ea typeface="隶书" panose="02010509060101010101" pitchFamily="49" charset="-122"/>
                        </a:defRPr>
                      </a:lvl3pPr>
                      <a:lvl4pPr marL="1600200" lvl="3" indent="-228600" algn="l" defTabSz="914400" rtl="0" eaLnBrk="1" fontAlgn="base" latinLnBrk="0" hangingPunct="1">
                        <a:lnSpc>
                          <a:spcPct val="100000"/>
                        </a:lnSpc>
                        <a:spcBef>
                          <a:spcPct val="20000"/>
                        </a:spcBef>
                        <a:spcAft>
                          <a:spcPct val="0"/>
                        </a:spcAft>
                        <a:buClr>
                          <a:srgbClr val="FFCC00"/>
                        </a:buClr>
                        <a:buFont typeface="Wingdings" panose="05000000000000000000" pitchFamily="2" charset="2"/>
                        <a:buChar char="l"/>
                        <a:defRPr sz="1800" b="0" i="0" u="none" kern="1200" baseline="0">
                          <a:solidFill>
                            <a:schemeClr val="tx1"/>
                          </a:solidFill>
                          <a:latin typeface="Arial" panose="020B0604020202020204" pitchFamily="34" charset="0"/>
                          <a:ea typeface="隶书" panose="02010509060101010101" pitchFamily="49" charset="-122"/>
                        </a:defRPr>
                      </a:lvl4pPr>
                      <a:lvl5pPr marL="2057400" lvl="4" indent="-228600" algn="l" defTabSz="914400" rtl="0" eaLnBrk="1" fontAlgn="base" latinLnBrk="0" hangingPunct="1">
                        <a:lnSpc>
                          <a:spcPct val="100000"/>
                        </a:lnSpc>
                        <a:spcBef>
                          <a:spcPct val="20000"/>
                        </a:spcBef>
                        <a:spcAft>
                          <a:spcPct val="0"/>
                        </a:spcAft>
                        <a:buClr>
                          <a:srgbClr val="FF00FF"/>
                        </a:buClr>
                        <a:buFont typeface="Wingdings" panose="05000000000000000000" pitchFamily="2" charset="2"/>
                        <a:buChar char="u"/>
                        <a:defRPr sz="1800" b="0" i="0" u="none" kern="1200" baseline="0">
                          <a:solidFill>
                            <a:schemeClr val="tx1"/>
                          </a:solidFill>
                          <a:latin typeface="Arial" panose="020B0604020202020204" pitchFamily="34" charset="0"/>
                          <a:ea typeface="隶书" panose="02010509060101010101" pitchFamily="49" charset="-122"/>
                        </a:defRPr>
                      </a:lvl5pPr>
                    </a:lstStyle>
                    <a:p>
                      <a:pPr marL="0" lvl="0" indent="0" algn="ctr">
                        <a:buNone/>
                      </a:pPr>
                      <a:r>
                        <a:rPr lang="en-US" altLang="zh-CN" sz="1800" b="1"/>
                        <a:t>3</a:t>
                      </a:r>
                      <a:endParaRPr lang="zh-CN" altLang="en-US" sz="1800" b="1"/>
                    </a:p>
                  </a:txBody>
                  <a:tcPr marL="0" marR="0" marT="0" marB="0" anchor="ctr" anchorCtr="1">
                    <a:lnL cap="flat">
                      <a:noFill/>
                    </a:lnL>
                    <a:lnR cap="flat">
                      <a:noFill/>
                    </a:lnR>
                    <a:lnT>
                      <a:noFill/>
                    </a:lnT>
                    <a:lnB>
                      <a:noFill/>
                    </a:lnB>
                    <a:lnTlToBr>
                      <a:noFill/>
                    </a:lnTlToBr>
                    <a:lnBlToTr>
                      <a:noFill/>
                    </a:lnBlToTr>
                    <a:noFill/>
                  </a:tcPr>
                </a:tc>
              </a:tr>
              <a:tr h="300038">
                <a:tc>
                  <a:txBody>
                    <a:bodyPr/>
                    <a:lstStyle>
                      <a:lvl1pPr marL="342900" lvl="0" indent="-342900" algn="l" defTabSz="914400" rtl="0" eaLnBrk="1" fontAlgn="base" latinLnBrk="0" hangingPunct="1">
                        <a:lnSpc>
                          <a:spcPct val="100000"/>
                        </a:lnSpc>
                        <a:spcBef>
                          <a:spcPct val="20000"/>
                        </a:spcBef>
                        <a:spcAft>
                          <a:spcPct val="0"/>
                        </a:spcAft>
                        <a:buClr>
                          <a:schemeClr val="accent1"/>
                        </a:buClr>
                        <a:buChar char="§"/>
                        <a:defRPr sz="2800" u="none" kern="1200" baseline="0">
                          <a:solidFill>
                            <a:schemeClr val="tx1"/>
                          </a:solidFill>
                          <a:latin typeface="Arial" panose="020B0604020202020204" pitchFamily="34" charset="0"/>
                          <a:ea typeface="隶书" panose="02010509060101010101" pitchFamily="49" charset="-122"/>
                        </a:defRPr>
                      </a:lvl1pPr>
                      <a:lvl2pPr marL="742950" lvl="1" indent="-285750" algn="l" defTabSz="914400" rtl="0" eaLnBrk="1" fontAlgn="base" latinLnBrk="0" hangingPunct="1">
                        <a:lnSpc>
                          <a:spcPct val="100000"/>
                        </a:lnSpc>
                        <a:spcBef>
                          <a:spcPct val="20000"/>
                        </a:spcBef>
                        <a:spcAft>
                          <a:spcPct val="0"/>
                        </a:spcAft>
                        <a:buClr>
                          <a:srgbClr val="339933"/>
                        </a:buClr>
                        <a:buFont typeface="Wingdings" panose="05000000000000000000" pitchFamily="2" charset="2"/>
                        <a:buChar char="«"/>
                        <a:defRPr sz="2400" b="0" i="0" u="none" kern="1200" baseline="0">
                          <a:solidFill>
                            <a:schemeClr val="tx1"/>
                          </a:solidFill>
                          <a:latin typeface="Arial" panose="020B0604020202020204" pitchFamily="34" charset="0"/>
                          <a:ea typeface="隶书" panose="02010509060101010101" pitchFamily="49" charset="-122"/>
                        </a:defRPr>
                      </a:lvl2pPr>
                      <a:lvl3pPr marL="1143000" lvl="2" indent="-228600" algn="l" defTabSz="914400" rtl="0" eaLnBrk="1" fontAlgn="base" latinLnBrk="0" hangingPunct="1">
                        <a:lnSpc>
                          <a:spcPct val="100000"/>
                        </a:lnSpc>
                        <a:spcBef>
                          <a:spcPct val="20000"/>
                        </a:spcBef>
                        <a:spcAft>
                          <a:spcPct val="0"/>
                        </a:spcAft>
                        <a:buClr>
                          <a:srgbClr val="FF3300"/>
                        </a:buClr>
                        <a:buFont typeface="Wingdings" panose="05000000000000000000" pitchFamily="2" charset="2"/>
                        <a:buChar char="v"/>
                        <a:defRPr sz="2000" b="0" i="0" u="none" kern="1200" baseline="0">
                          <a:solidFill>
                            <a:schemeClr val="tx1"/>
                          </a:solidFill>
                          <a:latin typeface="Arial" panose="020B0604020202020204" pitchFamily="34" charset="0"/>
                          <a:ea typeface="隶书" panose="02010509060101010101" pitchFamily="49" charset="-122"/>
                        </a:defRPr>
                      </a:lvl3pPr>
                      <a:lvl4pPr marL="1600200" lvl="3" indent="-228600" algn="l" defTabSz="914400" rtl="0" eaLnBrk="1" fontAlgn="base" latinLnBrk="0" hangingPunct="1">
                        <a:lnSpc>
                          <a:spcPct val="100000"/>
                        </a:lnSpc>
                        <a:spcBef>
                          <a:spcPct val="20000"/>
                        </a:spcBef>
                        <a:spcAft>
                          <a:spcPct val="0"/>
                        </a:spcAft>
                        <a:buClr>
                          <a:srgbClr val="FFCC00"/>
                        </a:buClr>
                        <a:buFont typeface="Wingdings" panose="05000000000000000000" pitchFamily="2" charset="2"/>
                        <a:buChar char="l"/>
                        <a:defRPr sz="1800" b="0" i="0" u="none" kern="1200" baseline="0">
                          <a:solidFill>
                            <a:schemeClr val="tx1"/>
                          </a:solidFill>
                          <a:latin typeface="Arial" panose="020B0604020202020204" pitchFamily="34" charset="0"/>
                          <a:ea typeface="隶书" panose="02010509060101010101" pitchFamily="49" charset="-122"/>
                        </a:defRPr>
                      </a:lvl4pPr>
                      <a:lvl5pPr marL="2057400" lvl="4" indent="-228600" algn="l" defTabSz="914400" rtl="0" eaLnBrk="1" fontAlgn="base" latinLnBrk="0" hangingPunct="1">
                        <a:lnSpc>
                          <a:spcPct val="100000"/>
                        </a:lnSpc>
                        <a:spcBef>
                          <a:spcPct val="20000"/>
                        </a:spcBef>
                        <a:spcAft>
                          <a:spcPct val="0"/>
                        </a:spcAft>
                        <a:buClr>
                          <a:srgbClr val="FF00FF"/>
                        </a:buClr>
                        <a:buFont typeface="Wingdings" panose="05000000000000000000" pitchFamily="2" charset="2"/>
                        <a:buChar char="u"/>
                        <a:defRPr sz="1800" b="0" i="0" u="none" kern="1200" baseline="0">
                          <a:solidFill>
                            <a:schemeClr val="tx1"/>
                          </a:solidFill>
                          <a:latin typeface="Arial" panose="020B0604020202020204" pitchFamily="34" charset="0"/>
                          <a:ea typeface="隶书" panose="02010509060101010101" pitchFamily="49" charset="-122"/>
                        </a:defRPr>
                      </a:lvl5pPr>
                    </a:lstStyle>
                    <a:p>
                      <a:pPr marL="0" lvl="0" indent="0" algn="ctr">
                        <a:buNone/>
                      </a:pPr>
                      <a:r>
                        <a:rPr lang="en-US" altLang="zh-CN" sz="1800" b="1"/>
                        <a:t>4</a:t>
                      </a:r>
                      <a:endParaRPr lang="zh-CN" altLang="en-US" sz="1800" b="1"/>
                    </a:p>
                  </a:txBody>
                  <a:tcPr marL="0" marR="0" marT="0" marB="0" anchor="ctr" anchorCtr="1">
                    <a:lnL cap="flat">
                      <a:noFill/>
                    </a:lnL>
                    <a:lnR cap="flat">
                      <a:noFill/>
                    </a:lnR>
                    <a:lnT>
                      <a:noFill/>
                    </a:lnT>
                    <a:lnB>
                      <a:noFill/>
                    </a:lnB>
                    <a:lnTlToBr>
                      <a:noFill/>
                    </a:lnTlToBr>
                    <a:lnBlToTr>
                      <a:noFill/>
                    </a:lnBlToTr>
                    <a:noFill/>
                  </a:tcPr>
                </a:tc>
              </a:tr>
              <a:tr h="331787">
                <a:tc>
                  <a:txBody>
                    <a:bodyPr/>
                    <a:lstStyle>
                      <a:lvl1pPr marL="342900" lvl="0" indent="-342900" algn="l" defTabSz="914400" rtl="0" eaLnBrk="1" fontAlgn="base" latinLnBrk="0" hangingPunct="1">
                        <a:lnSpc>
                          <a:spcPct val="100000"/>
                        </a:lnSpc>
                        <a:spcBef>
                          <a:spcPct val="20000"/>
                        </a:spcBef>
                        <a:spcAft>
                          <a:spcPct val="0"/>
                        </a:spcAft>
                        <a:buClr>
                          <a:schemeClr val="accent1"/>
                        </a:buClr>
                        <a:buChar char="§"/>
                        <a:defRPr sz="2800" u="none" kern="1200" baseline="0">
                          <a:solidFill>
                            <a:schemeClr val="tx1"/>
                          </a:solidFill>
                          <a:latin typeface="Arial" panose="020B0604020202020204" pitchFamily="34" charset="0"/>
                          <a:ea typeface="隶书" panose="02010509060101010101" pitchFamily="49" charset="-122"/>
                        </a:defRPr>
                      </a:lvl1pPr>
                      <a:lvl2pPr marL="742950" lvl="1" indent="-285750" algn="l" defTabSz="914400" rtl="0" eaLnBrk="1" fontAlgn="base" latinLnBrk="0" hangingPunct="1">
                        <a:lnSpc>
                          <a:spcPct val="100000"/>
                        </a:lnSpc>
                        <a:spcBef>
                          <a:spcPct val="20000"/>
                        </a:spcBef>
                        <a:spcAft>
                          <a:spcPct val="0"/>
                        </a:spcAft>
                        <a:buClr>
                          <a:srgbClr val="339933"/>
                        </a:buClr>
                        <a:buFont typeface="Wingdings" panose="05000000000000000000" pitchFamily="2" charset="2"/>
                        <a:buChar char="«"/>
                        <a:defRPr sz="2400" b="0" i="0" u="none" kern="1200" baseline="0">
                          <a:solidFill>
                            <a:schemeClr val="tx1"/>
                          </a:solidFill>
                          <a:latin typeface="Arial" panose="020B0604020202020204" pitchFamily="34" charset="0"/>
                          <a:ea typeface="隶书" panose="02010509060101010101" pitchFamily="49" charset="-122"/>
                        </a:defRPr>
                      </a:lvl2pPr>
                      <a:lvl3pPr marL="1143000" lvl="2" indent="-228600" algn="l" defTabSz="914400" rtl="0" eaLnBrk="1" fontAlgn="base" latinLnBrk="0" hangingPunct="1">
                        <a:lnSpc>
                          <a:spcPct val="100000"/>
                        </a:lnSpc>
                        <a:spcBef>
                          <a:spcPct val="20000"/>
                        </a:spcBef>
                        <a:spcAft>
                          <a:spcPct val="0"/>
                        </a:spcAft>
                        <a:buClr>
                          <a:srgbClr val="FF3300"/>
                        </a:buClr>
                        <a:buFont typeface="Wingdings" panose="05000000000000000000" pitchFamily="2" charset="2"/>
                        <a:buChar char="v"/>
                        <a:defRPr sz="2000" b="0" i="0" u="none" kern="1200" baseline="0">
                          <a:solidFill>
                            <a:schemeClr val="tx1"/>
                          </a:solidFill>
                          <a:latin typeface="Arial" panose="020B0604020202020204" pitchFamily="34" charset="0"/>
                          <a:ea typeface="隶书" panose="02010509060101010101" pitchFamily="49" charset="-122"/>
                        </a:defRPr>
                      </a:lvl3pPr>
                      <a:lvl4pPr marL="1600200" lvl="3" indent="-228600" algn="l" defTabSz="914400" rtl="0" eaLnBrk="1" fontAlgn="base" latinLnBrk="0" hangingPunct="1">
                        <a:lnSpc>
                          <a:spcPct val="100000"/>
                        </a:lnSpc>
                        <a:spcBef>
                          <a:spcPct val="20000"/>
                        </a:spcBef>
                        <a:spcAft>
                          <a:spcPct val="0"/>
                        </a:spcAft>
                        <a:buClr>
                          <a:srgbClr val="FFCC00"/>
                        </a:buClr>
                        <a:buFont typeface="Wingdings" panose="05000000000000000000" pitchFamily="2" charset="2"/>
                        <a:buChar char="l"/>
                        <a:defRPr sz="1800" b="0" i="0" u="none" kern="1200" baseline="0">
                          <a:solidFill>
                            <a:schemeClr val="tx1"/>
                          </a:solidFill>
                          <a:latin typeface="Arial" panose="020B0604020202020204" pitchFamily="34" charset="0"/>
                          <a:ea typeface="隶书" panose="02010509060101010101" pitchFamily="49" charset="-122"/>
                        </a:defRPr>
                      </a:lvl4pPr>
                      <a:lvl5pPr marL="2057400" lvl="4" indent="-228600" algn="l" defTabSz="914400" rtl="0" eaLnBrk="1" fontAlgn="base" latinLnBrk="0" hangingPunct="1">
                        <a:lnSpc>
                          <a:spcPct val="100000"/>
                        </a:lnSpc>
                        <a:spcBef>
                          <a:spcPct val="20000"/>
                        </a:spcBef>
                        <a:spcAft>
                          <a:spcPct val="0"/>
                        </a:spcAft>
                        <a:buClr>
                          <a:srgbClr val="FF00FF"/>
                        </a:buClr>
                        <a:buFont typeface="Wingdings" panose="05000000000000000000" pitchFamily="2" charset="2"/>
                        <a:buChar char="u"/>
                        <a:defRPr sz="1800" b="0" i="0" u="none" kern="1200" baseline="0">
                          <a:solidFill>
                            <a:schemeClr val="tx1"/>
                          </a:solidFill>
                          <a:latin typeface="Arial" panose="020B0604020202020204" pitchFamily="34" charset="0"/>
                          <a:ea typeface="隶书" panose="02010509060101010101" pitchFamily="49" charset="-122"/>
                        </a:defRPr>
                      </a:lvl5pPr>
                    </a:lstStyle>
                    <a:p>
                      <a:pPr marL="0" lvl="0" indent="0" algn="ctr">
                        <a:buNone/>
                      </a:pPr>
                      <a:r>
                        <a:rPr lang="en-US" altLang="zh-CN" sz="1800" b="1"/>
                        <a:t>5</a:t>
                      </a:r>
                      <a:endParaRPr lang="zh-CN" altLang="en-US" sz="1800" b="1"/>
                    </a:p>
                  </a:txBody>
                  <a:tcPr marL="0" marR="0" marT="0" marB="0" anchor="ctr" anchorCtr="1">
                    <a:lnL cap="flat">
                      <a:noFill/>
                    </a:lnL>
                    <a:lnR cap="flat">
                      <a:noFill/>
                    </a:lnR>
                    <a:lnT>
                      <a:noFill/>
                    </a:lnT>
                    <a:lnB cap="flat">
                      <a:noFill/>
                    </a:lnB>
                    <a:lnTlToBr>
                      <a:noFill/>
                    </a:lnTlToBr>
                    <a:lnBlToTr>
                      <a:noFill/>
                    </a:lnBlToTr>
                    <a:noFill/>
                  </a:tcPr>
                </a:tc>
              </a:tr>
            </a:tbl>
          </a:graphicData>
        </a:graphic>
      </p:graphicFrame>
      <p:graphicFrame>
        <p:nvGraphicFramePr>
          <p:cNvPr id="101638" name="表格 101637"/>
          <p:cNvGraphicFramePr/>
          <p:nvPr/>
        </p:nvGraphicFramePr>
        <p:xfrm>
          <a:off x="5280026" y="3778827"/>
          <a:ext cx="609600" cy="1828800"/>
        </p:xfrm>
        <a:graphic>
          <a:graphicData uri="http://schemas.openxmlformats.org/drawingml/2006/table">
            <a:tbl>
              <a:tblPr/>
              <a:tblGrid>
                <a:gridCol w="609600"/>
              </a:tblGrid>
              <a:tr h="304800">
                <a:tc>
                  <a:txBody>
                    <a:bodyPr/>
                    <a:lstStyle>
                      <a:lvl1pPr marL="342900" lvl="0" indent="-342900" algn="l" defTabSz="914400" rtl="0" eaLnBrk="1" fontAlgn="base" latinLnBrk="0" hangingPunct="1">
                        <a:lnSpc>
                          <a:spcPct val="100000"/>
                        </a:lnSpc>
                        <a:spcBef>
                          <a:spcPct val="20000"/>
                        </a:spcBef>
                        <a:spcAft>
                          <a:spcPct val="0"/>
                        </a:spcAft>
                        <a:buClr>
                          <a:schemeClr val="accent1"/>
                        </a:buClr>
                        <a:buChar char="§"/>
                        <a:defRPr sz="2800" u="none" kern="1200" baseline="0">
                          <a:solidFill>
                            <a:schemeClr val="tx1"/>
                          </a:solidFill>
                          <a:latin typeface="Arial" panose="020B0604020202020204" pitchFamily="34" charset="0"/>
                          <a:ea typeface="隶书" panose="02010509060101010101" pitchFamily="49" charset="-122"/>
                        </a:defRPr>
                      </a:lvl1pPr>
                      <a:lvl2pPr marL="742950" lvl="1" indent="-285750" algn="l" defTabSz="914400" rtl="0" eaLnBrk="1" fontAlgn="base" latinLnBrk="0" hangingPunct="1">
                        <a:lnSpc>
                          <a:spcPct val="100000"/>
                        </a:lnSpc>
                        <a:spcBef>
                          <a:spcPct val="20000"/>
                        </a:spcBef>
                        <a:spcAft>
                          <a:spcPct val="0"/>
                        </a:spcAft>
                        <a:buClr>
                          <a:srgbClr val="339933"/>
                        </a:buClr>
                        <a:buFont typeface="Wingdings" panose="05000000000000000000" pitchFamily="2" charset="2"/>
                        <a:buChar char="«"/>
                        <a:defRPr sz="2400" b="0" i="0" u="none" kern="1200" baseline="0">
                          <a:solidFill>
                            <a:schemeClr val="tx1"/>
                          </a:solidFill>
                          <a:latin typeface="Arial" panose="020B0604020202020204" pitchFamily="34" charset="0"/>
                          <a:ea typeface="隶书" panose="02010509060101010101" pitchFamily="49" charset="-122"/>
                        </a:defRPr>
                      </a:lvl2pPr>
                      <a:lvl3pPr marL="1143000" lvl="2" indent="-228600" algn="l" defTabSz="914400" rtl="0" eaLnBrk="1" fontAlgn="base" latinLnBrk="0" hangingPunct="1">
                        <a:lnSpc>
                          <a:spcPct val="100000"/>
                        </a:lnSpc>
                        <a:spcBef>
                          <a:spcPct val="20000"/>
                        </a:spcBef>
                        <a:spcAft>
                          <a:spcPct val="0"/>
                        </a:spcAft>
                        <a:buClr>
                          <a:srgbClr val="FF3300"/>
                        </a:buClr>
                        <a:buFont typeface="Wingdings" panose="05000000000000000000" pitchFamily="2" charset="2"/>
                        <a:buChar char="v"/>
                        <a:defRPr sz="2000" b="0" i="0" u="none" kern="1200" baseline="0">
                          <a:solidFill>
                            <a:schemeClr val="tx1"/>
                          </a:solidFill>
                          <a:latin typeface="Arial" panose="020B0604020202020204" pitchFamily="34" charset="0"/>
                          <a:ea typeface="隶书" panose="02010509060101010101" pitchFamily="49" charset="-122"/>
                        </a:defRPr>
                      </a:lvl3pPr>
                      <a:lvl4pPr marL="1600200" lvl="3" indent="-228600" algn="l" defTabSz="914400" rtl="0" eaLnBrk="1" fontAlgn="base" latinLnBrk="0" hangingPunct="1">
                        <a:lnSpc>
                          <a:spcPct val="100000"/>
                        </a:lnSpc>
                        <a:spcBef>
                          <a:spcPct val="20000"/>
                        </a:spcBef>
                        <a:spcAft>
                          <a:spcPct val="0"/>
                        </a:spcAft>
                        <a:buClr>
                          <a:srgbClr val="FFCC00"/>
                        </a:buClr>
                        <a:buFont typeface="Wingdings" panose="05000000000000000000" pitchFamily="2" charset="2"/>
                        <a:buChar char="l"/>
                        <a:defRPr sz="1800" b="0" i="0" u="none" kern="1200" baseline="0">
                          <a:solidFill>
                            <a:schemeClr val="tx1"/>
                          </a:solidFill>
                          <a:latin typeface="Arial" panose="020B0604020202020204" pitchFamily="34" charset="0"/>
                          <a:ea typeface="隶书" panose="02010509060101010101" pitchFamily="49" charset="-122"/>
                        </a:defRPr>
                      </a:lvl4pPr>
                      <a:lvl5pPr marL="2057400" lvl="4" indent="-228600" algn="l" defTabSz="914400" rtl="0" eaLnBrk="1" fontAlgn="base" latinLnBrk="0" hangingPunct="1">
                        <a:lnSpc>
                          <a:spcPct val="100000"/>
                        </a:lnSpc>
                        <a:spcBef>
                          <a:spcPct val="20000"/>
                        </a:spcBef>
                        <a:spcAft>
                          <a:spcPct val="0"/>
                        </a:spcAft>
                        <a:buClr>
                          <a:srgbClr val="FF00FF"/>
                        </a:buClr>
                        <a:buFont typeface="Wingdings" panose="05000000000000000000" pitchFamily="2" charset="2"/>
                        <a:buChar char="u"/>
                        <a:defRPr sz="1800" b="0" i="0" u="none" kern="1200" baseline="0">
                          <a:solidFill>
                            <a:schemeClr val="tx1"/>
                          </a:solidFill>
                          <a:latin typeface="Arial" panose="020B0604020202020204" pitchFamily="34" charset="0"/>
                          <a:ea typeface="隶书" panose="02010509060101010101" pitchFamily="49" charset="-122"/>
                        </a:defRPr>
                      </a:lvl5pPr>
                    </a:lstStyle>
                    <a:p>
                      <a:pPr marL="0" lvl="0" indent="0" algn="ctr">
                        <a:buNone/>
                      </a:pPr>
                      <a:r>
                        <a:rPr lang="en-US" altLang="zh-CN" sz="2000"/>
                        <a:t>0</a:t>
                      </a:r>
                      <a:endParaRPr lang="zh-CN" altLang="en-US" sz="2000"/>
                    </a:p>
                  </a:txBody>
                  <a:tcPr marL="0" marR="0" marT="0" marB="0" anchor="ctr" anchorCtr="1">
                    <a:lnL w="28575" cap="flat" cmpd="sng">
                      <a:solidFill>
                        <a:schemeClr val="tx1"/>
                      </a:solidFill>
                      <a:prstDash val="solid"/>
                      <a:miter/>
                      <a:headEnd type="none" w="med" len="med"/>
                      <a:tailEnd type="none" w="med" len="med"/>
                    </a:lnL>
                    <a:lnR w="28575" cap="flat" cmpd="sng">
                      <a:solidFill>
                        <a:schemeClr val="tx1"/>
                      </a:solidFill>
                      <a:prstDash val="solid"/>
                      <a:miter/>
                      <a:headEnd type="none" w="med" len="med"/>
                      <a:tailEnd type="none" w="med" len="med"/>
                    </a:lnR>
                    <a:lnT w="28575"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noFill/>
                  </a:tcPr>
                </a:tc>
              </a:tr>
              <a:tr h="304800">
                <a:tc>
                  <a:txBody>
                    <a:bodyPr/>
                    <a:lstStyle>
                      <a:lvl1pPr marL="342900" lvl="0" indent="-342900" algn="l" defTabSz="914400" rtl="0" eaLnBrk="1" fontAlgn="base" latinLnBrk="0" hangingPunct="1">
                        <a:lnSpc>
                          <a:spcPct val="100000"/>
                        </a:lnSpc>
                        <a:spcBef>
                          <a:spcPct val="20000"/>
                        </a:spcBef>
                        <a:spcAft>
                          <a:spcPct val="0"/>
                        </a:spcAft>
                        <a:buClr>
                          <a:schemeClr val="accent1"/>
                        </a:buClr>
                        <a:buChar char="§"/>
                        <a:defRPr sz="2800" u="none" kern="1200" baseline="0">
                          <a:solidFill>
                            <a:schemeClr val="tx1"/>
                          </a:solidFill>
                          <a:latin typeface="Arial" panose="020B0604020202020204" pitchFamily="34" charset="0"/>
                          <a:ea typeface="隶书" panose="02010509060101010101" pitchFamily="49" charset="-122"/>
                        </a:defRPr>
                      </a:lvl1pPr>
                      <a:lvl2pPr marL="742950" lvl="1" indent="-285750" algn="l" defTabSz="914400" rtl="0" eaLnBrk="1" fontAlgn="base" latinLnBrk="0" hangingPunct="1">
                        <a:lnSpc>
                          <a:spcPct val="100000"/>
                        </a:lnSpc>
                        <a:spcBef>
                          <a:spcPct val="20000"/>
                        </a:spcBef>
                        <a:spcAft>
                          <a:spcPct val="0"/>
                        </a:spcAft>
                        <a:buClr>
                          <a:srgbClr val="339933"/>
                        </a:buClr>
                        <a:buFont typeface="Wingdings" panose="05000000000000000000" pitchFamily="2" charset="2"/>
                        <a:buChar char="«"/>
                        <a:defRPr sz="2400" b="0" i="0" u="none" kern="1200" baseline="0">
                          <a:solidFill>
                            <a:schemeClr val="tx1"/>
                          </a:solidFill>
                          <a:latin typeface="Arial" panose="020B0604020202020204" pitchFamily="34" charset="0"/>
                          <a:ea typeface="隶书" panose="02010509060101010101" pitchFamily="49" charset="-122"/>
                        </a:defRPr>
                      </a:lvl2pPr>
                      <a:lvl3pPr marL="1143000" lvl="2" indent="-228600" algn="l" defTabSz="914400" rtl="0" eaLnBrk="1" fontAlgn="base" latinLnBrk="0" hangingPunct="1">
                        <a:lnSpc>
                          <a:spcPct val="100000"/>
                        </a:lnSpc>
                        <a:spcBef>
                          <a:spcPct val="20000"/>
                        </a:spcBef>
                        <a:spcAft>
                          <a:spcPct val="0"/>
                        </a:spcAft>
                        <a:buClr>
                          <a:srgbClr val="FF3300"/>
                        </a:buClr>
                        <a:buFont typeface="Wingdings" panose="05000000000000000000" pitchFamily="2" charset="2"/>
                        <a:buChar char="v"/>
                        <a:defRPr sz="2000" b="0" i="0" u="none" kern="1200" baseline="0">
                          <a:solidFill>
                            <a:schemeClr val="tx1"/>
                          </a:solidFill>
                          <a:latin typeface="Arial" panose="020B0604020202020204" pitchFamily="34" charset="0"/>
                          <a:ea typeface="隶书" panose="02010509060101010101" pitchFamily="49" charset="-122"/>
                        </a:defRPr>
                      </a:lvl3pPr>
                      <a:lvl4pPr marL="1600200" lvl="3" indent="-228600" algn="l" defTabSz="914400" rtl="0" eaLnBrk="1" fontAlgn="base" latinLnBrk="0" hangingPunct="1">
                        <a:lnSpc>
                          <a:spcPct val="100000"/>
                        </a:lnSpc>
                        <a:spcBef>
                          <a:spcPct val="20000"/>
                        </a:spcBef>
                        <a:spcAft>
                          <a:spcPct val="0"/>
                        </a:spcAft>
                        <a:buClr>
                          <a:srgbClr val="FFCC00"/>
                        </a:buClr>
                        <a:buFont typeface="Wingdings" panose="05000000000000000000" pitchFamily="2" charset="2"/>
                        <a:buChar char="l"/>
                        <a:defRPr sz="1800" b="0" i="0" u="none" kern="1200" baseline="0">
                          <a:solidFill>
                            <a:schemeClr val="tx1"/>
                          </a:solidFill>
                          <a:latin typeface="Arial" panose="020B0604020202020204" pitchFamily="34" charset="0"/>
                          <a:ea typeface="隶书" panose="02010509060101010101" pitchFamily="49" charset="-122"/>
                        </a:defRPr>
                      </a:lvl4pPr>
                      <a:lvl5pPr marL="2057400" lvl="4" indent="-228600" algn="l" defTabSz="914400" rtl="0" eaLnBrk="1" fontAlgn="base" latinLnBrk="0" hangingPunct="1">
                        <a:lnSpc>
                          <a:spcPct val="100000"/>
                        </a:lnSpc>
                        <a:spcBef>
                          <a:spcPct val="20000"/>
                        </a:spcBef>
                        <a:spcAft>
                          <a:spcPct val="0"/>
                        </a:spcAft>
                        <a:buClr>
                          <a:srgbClr val="FF00FF"/>
                        </a:buClr>
                        <a:buFont typeface="Wingdings" panose="05000000000000000000" pitchFamily="2" charset="2"/>
                        <a:buChar char="u"/>
                        <a:defRPr sz="1800" b="0" i="0" u="none" kern="1200" baseline="0">
                          <a:solidFill>
                            <a:schemeClr val="tx1"/>
                          </a:solidFill>
                          <a:latin typeface="Arial" panose="020B0604020202020204" pitchFamily="34" charset="0"/>
                          <a:ea typeface="隶书" panose="02010509060101010101" pitchFamily="49" charset="-122"/>
                        </a:defRPr>
                      </a:lvl5pPr>
                    </a:lstStyle>
                    <a:p>
                      <a:pPr marL="0" lvl="0" indent="0" algn="ctr">
                        <a:buNone/>
                      </a:pPr>
                      <a:r>
                        <a:rPr lang="en-US" altLang="zh-CN" sz="2000"/>
                        <a:t>20</a:t>
                      </a:r>
                      <a:endParaRPr lang="zh-CN" altLang="en-US" sz="2000"/>
                    </a:p>
                  </a:txBody>
                  <a:tcPr marL="0" marR="0" marT="0" marB="0" anchor="ctr" anchorCtr="1">
                    <a:lnL w="28575" cap="flat" cmpd="sng">
                      <a:solidFill>
                        <a:schemeClr val="tx1"/>
                      </a:solidFill>
                      <a:prstDash val="solid"/>
                      <a:miter/>
                      <a:headEnd type="none" w="med" len="med"/>
                      <a:tailEnd type="none" w="med" len="med"/>
                    </a:lnL>
                    <a:lnR w="28575"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noFill/>
                  </a:tcPr>
                </a:tc>
              </a:tr>
              <a:tr h="304800">
                <a:tc>
                  <a:txBody>
                    <a:bodyPr/>
                    <a:lstStyle>
                      <a:lvl1pPr marL="342900" lvl="0" indent="-342900" algn="l" defTabSz="914400" rtl="0" eaLnBrk="1" fontAlgn="base" latinLnBrk="0" hangingPunct="1">
                        <a:lnSpc>
                          <a:spcPct val="100000"/>
                        </a:lnSpc>
                        <a:spcBef>
                          <a:spcPct val="20000"/>
                        </a:spcBef>
                        <a:spcAft>
                          <a:spcPct val="0"/>
                        </a:spcAft>
                        <a:buClr>
                          <a:schemeClr val="accent1"/>
                        </a:buClr>
                        <a:buChar char="§"/>
                        <a:defRPr sz="2800" u="none" kern="1200" baseline="0">
                          <a:solidFill>
                            <a:schemeClr val="tx1"/>
                          </a:solidFill>
                          <a:latin typeface="Arial" panose="020B0604020202020204" pitchFamily="34" charset="0"/>
                          <a:ea typeface="隶书" panose="02010509060101010101" pitchFamily="49" charset="-122"/>
                        </a:defRPr>
                      </a:lvl1pPr>
                      <a:lvl2pPr marL="742950" lvl="1" indent="-285750" algn="l" defTabSz="914400" rtl="0" eaLnBrk="1" fontAlgn="base" latinLnBrk="0" hangingPunct="1">
                        <a:lnSpc>
                          <a:spcPct val="100000"/>
                        </a:lnSpc>
                        <a:spcBef>
                          <a:spcPct val="20000"/>
                        </a:spcBef>
                        <a:spcAft>
                          <a:spcPct val="0"/>
                        </a:spcAft>
                        <a:buClr>
                          <a:srgbClr val="339933"/>
                        </a:buClr>
                        <a:buFont typeface="Wingdings" panose="05000000000000000000" pitchFamily="2" charset="2"/>
                        <a:buChar char="«"/>
                        <a:defRPr sz="2400" b="0" i="0" u="none" kern="1200" baseline="0">
                          <a:solidFill>
                            <a:schemeClr val="tx1"/>
                          </a:solidFill>
                          <a:latin typeface="Arial" panose="020B0604020202020204" pitchFamily="34" charset="0"/>
                          <a:ea typeface="隶书" panose="02010509060101010101" pitchFamily="49" charset="-122"/>
                        </a:defRPr>
                      </a:lvl2pPr>
                      <a:lvl3pPr marL="1143000" lvl="2" indent="-228600" algn="l" defTabSz="914400" rtl="0" eaLnBrk="1" fontAlgn="base" latinLnBrk="0" hangingPunct="1">
                        <a:lnSpc>
                          <a:spcPct val="100000"/>
                        </a:lnSpc>
                        <a:spcBef>
                          <a:spcPct val="20000"/>
                        </a:spcBef>
                        <a:spcAft>
                          <a:spcPct val="0"/>
                        </a:spcAft>
                        <a:buClr>
                          <a:srgbClr val="FF3300"/>
                        </a:buClr>
                        <a:buFont typeface="Wingdings" panose="05000000000000000000" pitchFamily="2" charset="2"/>
                        <a:buChar char="v"/>
                        <a:defRPr sz="2000" b="0" i="0" u="none" kern="1200" baseline="0">
                          <a:solidFill>
                            <a:schemeClr val="tx1"/>
                          </a:solidFill>
                          <a:latin typeface="Arial" panose="020B0604020202020204" pitchFamily="34" charset="0"/>
                          <a:ea typeface="隶书" panose="02010509060101010101" pitchFamily="49" charset="-122"/>
                        </a:defRPr>
                      </a:lvl3pPr>
                      <a:lvl4pPr marL="1600200" lvl="3" indent="-228600" algn="l" defTabSz="914400" rtl="0" eaLnBrk="1" fontAlgn="base" latinLnBrk="0" hangingPunct="1">
                        <a:lnSpc>
                          <a:spcPct val="100000"/>
                        </a:lnSpc>
                        <a:spcBef>
                          <a:spcPct val="20000"/>
                        </a:spcBef>
                        <a:spcAft>
                          <a:spcPct val="0"/>
                        </a:spcAft>
                        <a:buClr>
                          <a:srgbClr val="FFCC00"/>
                        </a:buClr>
                        <a:buFont typeface="Wingdings" panose="05000000000000000000" pitchFamily="2" charset="2"/>
                        <a:buChar char="l"/>
                        <a:defRPr sz="1800" b="0" i="0" u="none" kern="1200" baseline="0">
                          <a:solidFill>
                            <a:schemeClr val="tx1"/>
                          </a:solidFill>
                          <a:latin typeface="Arial" panose="020B0604020202020204" pitchFamily="34" charset="0"/>
                          <a:ea typeface="隶书" panose="02010509060101010101" pitchFamily="49" charset="-122"/>
                        </a:defRPr>
                      </a:lvl4pPr>
                      <a:lvl5pPr marL="2057400" lvl="4" indent="-228600" algn="l" defTabSz="914400" rtl="0" eaLnBrk="1" fontAlgn="base" latinLnBrk="0" hangingPunct="1">
                        <a:lnSpc>
                          <a:spcPct val="100000"/>
                        </a:lnSpc>
                        <a:spcBef>
                          <a:spcPct val="20000"/>
                        </a:spcBef>
                        <a:spcAft>
                          <a:spcPct val="0"/>
                        </a:spcAft>
                        <a:buClr>
                          <a:srgbClr val="FF00FF"/>
                        </a:buClr>
                        <a:buFont typeface="Wingdings" panose="05000000000000000000" pitchFamily="2" charset="2"/>
                        <a:buChar char="u"/>
                        <a:defRPr sz="1800" b="0" i="0" u="none" kern="1200" baseline="0">
                          <a:solidFill>
                            <a:schemeClr val="tx1"/>
                          </a:solidFill>
                          <a:latin typeface="Arial" panose="020B0604020202020204" pitchFamily="34" charset="0"/>
                          <a:ea typeface="隶书" panose="02010509060101010101" pitchFamily="49" charset="-122"/>
                        </a:defRPr>
                      </a:lvl5pPr>
                    </a:lstStyle>
                    <a:p>
                      <a:pPr marL="0" lvl="0" indent="0" algn="ctr">
                        <a:buNone/>
                      </a:pPr>
                      <a:r>
                        <a:rPr lang="en-US" altLang="zh-CN" sz="2000"/>
                        <a:t>5</a:t>
                      </a:r>
                      <a:endParaRPr lang="zh-CN" altLang="en-US" sz="2000"/>
                    </a:p>
                  </a:txBody>
                  <a:tcPr marL="0" marR="0" marT="0" marB="0" anchor="ctr" anchorCtr="1">
                    <a:lnL w="28575" cap="flat" cmpd="sng">
                      <a:solidFill>
                        <a:schemeClr val="tx1"/>
                      </a:solidFill>
                      <a:prstDash val="solid"/>
                      <a:miter/>
                      <a:headEnd type="none" w="med" len="med"/>
                      <a:tailEnd type="none" w="med" len="med"/>
                    </a:lnL>
                    <a:lnR w="28575"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noFill/>
                  </a:tcPr>
                </a:tc>
              </a:tr>
              <a:tr h="304800">
                <a:tc>
                  <a:txBody>
                    <a:bodyPr/>
                    <a:lstStyle>
                      <a:lvl1pPr marL="342900" lvl="0" indent="-342900" algn="l" defTabSz="914400" rtl="0" eaLnBrk="1" fontAlgn="base" latinLnBrk="0" hangingPunct="1">
                        <a:lnSpc>
                          <a:spcPct val="100000"/>
                        </a:lnSpc>
                        <a:spcBef>
                          <a:spcPct val="20000"/>
                        </a:spcBef>
                        <a:spcAft>
                          <a:spcPct val="0"/>
                        </a:spcAft>
                        <a:buClr>
                          <a:schemeClr val="accent1"/>
                        </a:buClr>
                        <a:buChar char="§"/>
                        <a:defRPr sz="2800" u="none" kern="1200" baseline="0">
                          <a:solidFill>
                            <a:schemeClr val="tx1"/>
                          </a:solidFill>
                          <a:latin typeface="Arial" panose="020B0604020202020204" pitchFamily="34" charset="0"/>
                          <a:ea typeface="隶书" panose="02010509060101010101" pitchFamily="49" charset="-122"/>
                        </a:defRPr>
                      </a:lvl1pPr>
                      <a:lvl2pPr marL="742950" lvl="1" indent="-285750" algn="l" defTabSz="914400" rtl="0" eaLnBrk="1" fontAlgn="base" latinLnBrk="0" hangingPunct="1">
                        <a:lnSpc>
                          <a:spcPct val="100000"/>
                        </a:lnSpc>
                        <a:spcBef>
                          <a:spcPct val="20000"/>
                        </a:spcBef>
                        <a:spcAft>
                          <a:spcPct val="0"/>
                        </a:spcAft>
                        <a:buClr>
                          <a:srgbClr val="339933"/>
                        </a:buClr>
                        <a:buFont typeface="Wingdings" panose="05000000000000000000" pitchFamily="2" charset="2"/>
                        <a:buChar char="«"/>
                        <a:defRPr sz="2400" b="0" i="0" u="none" kern="1200" baseline="0">
                          <a:solidFill>
                            <a:schemeClr val="tx1"/>
                          </a:solidFill>
                          <a:latin typeface="Arial" panose="020B0604020202020204" pitchFamily="34" charset="0"/>
                          <a:ea typeface="隶书" panose="02010509060101010101" pitchFamily="49" charset="-122"/>
                        </a:defRPr>
                      </a:lvl2pPr>
                      <a:lvl3pPr marL="1143000" lvl="2" indent="-228600" algn="l" defTabSz="914400" rtl="0" eaLnBrk="1" fontAlgn="base" latinLnBrk="0" hangingPunct="1">
                        <a:lnSpc>
                          <a:spcPct val="100000"/>
                        </a:lnSpc>
                        <a:spcBef>
                          <a:spcPct val="20000"/>
                        </a:spcBef>
                        <a:spcAft>
                          <a:spcPct val="0"/>
                        </a:spcAft>
                        <a:buClr>
                          <a:srgbClr val="FF3300"/>
                        </a:buClr>
                        <a:buFont typeface="Wingdings" panose="05000000000000000000" pitchFamily="2" charset="2"/>
                        <a:buChar char="v"/>
                        <a:defRPr sz="2000" b="0" i="0" u="none" kern="1200" baseline="0">
                          <a:solidFill>
                            <a:schemeClr val="tx1"/>
                          </a:solidFill>
                          <a:latin typeface="Arial" panose="020B0604020202020204" pitchFamily="34" charset="0"/>
                          <a:ea typeface="隶书" panose="02010509060101010101" pitchFamily="49" charset="-122"/>
                        </a:defRPr>
                      </a:lvl3pPr>
                      <a:lvl4pPr marL="1600200" lvl="3" indent="-228600" algn="l" defTabSz="914400" rtl="0" eaLnBrk="1" fontAlgn="base" latinLnBrk="0" hangingPunct="1">
                        <a:lnSpc>
                          <a:spcPct val="100000"/>
                        </a:lnSpc>
                        <a:spcBef>
                          <a:spcPct val="20000"/>
                        </a:spcBef>
                        <a:spcAft>
                          <a:spcPct val="0"/>
                        </a:spcAft>
                        <a:buClr>
                          <a:srgbClr val="FFCC00"/>
                        </a:buClr>
                        <a:buFont typeface="Wingdings" panose="05000000000000000000" pitchFamily="2" charset="2"/>
                        <a:buChar char="l"/>
                        <a:defRPr sz="1800" b="0" i="0" u="none" kern="1200" baseline="0">
                          <a:solidFill>
                            <a:schemeClr val="tx1"/>
                          </a:solidFill>
                          <a:latin typeface="Arial" panose="020B0604020202020204" pitchFamily="34" charset="0"/>
                          <a:ea typeface="隶书" panose="02010509060101010101" pitchFamily="49" charset="-122"/>
                        </a:defRPr>
                      </a:lvl4pPr>
                      <a:lvl5pPr marL="2057400" lvl="4" indent="-228600" algn="l" defTabSz="914400" rtl="0" eaLnBrk="1" fontAlgn="base" latinLnBrk="0" hangingPunct="1">
                        <a:lnSpc>
                          <a:spcPct val="100000"/>
                        </a:lnSpc>
                        <a:spcBef>
                          <a:spcPct val="20000"/>
                        </a:spcBef>
                        <a:spcAft>
                          <a:spcPct val="0"/>
                        </a:spcAft>
                        <a:buClr>
                          <a:srgbClr val="FF00FF"/>
                        </a:buClr>
                        <a:buFont typeface="Wingdings" panose="05000000000000000000" pitchFamily="2" charset="2"/>
                        <a:buChar char="u"/>
                        <a:defRPr sz="1800" b="0" i="0" u="none" kern="1200" baseline="0">
                          <a:solidFill>
                            <a:schemeClr val="tx1"/>
                          </a:solidFill>
                          <a:latin typeface="Arial" panose="020B0604020202020204" pitchFamily="34" charset="0"/>
                          <a:ea typeface="隶书" panose="02010509060101010101" pitchFamily="49" charset="-122"/>
                        </a:defRPr>
                      </a:lvl5pPr>
                    </a:lstStyle>
                    <a:p>
                      <a:pPr marL="0" lvl="0" indent="0" algn="ctr">
                        <a:buNone/>
                      </a:pPr>
                      <a:r>
                        <a:rPr lang="en-US" altLang="zh-CN" sz="2000" b="1" i="1">
                          <a:solidFill>
                            <a:srgbClr val="008000"/>
                          </a:solidFill>
                          <a:effectLst>
                            <a:outerShdw blurRad="38100" dist="38100" dir="2700000">
                              <a:srgbClr val="C0C0C0"/>
                            </a:outerShdw>
                          </a:effectLst>
                        </a:rPr>
                        <a:t>22</a:t>
                      </a:r>
                      <a:endParaRPr lang="zh-CN" altLang="en-US" sz="2000" b="1" i="1">
                        <a:solidFill>
                          <a:srgbClr val="008000"/>
                        </a:solidFill>
                        <a:effectLst>
                          <a:outerShdw blurRad="38100" dist="38100" dir="2700000">
                            <a:srgbClr val="C0C0C0"/>
                          </a:outerShdw>
                        </a:effectLst>
                      </a:endParaRPr>
                    </a:p>
                  </a:txBody>
                  <a:tcPr marL="0" marR="0" marT="0" marB="0" anchor="ctr" anchorCtr="1">
                    <a:lnL w="28575" cap="flat" cmpd="sng">
                      <a:solidFill>
                        <a:schemeClr val="tx1"/>
                      </a:solidFill>
                      <a:prstDash val="solid"/>
                      <a:miter/>
                      <a:headEnd type="none" w="med" len="med"/>
                      <a:tailEnd type="none" w="med" len="med"/>
                    </a:lnL>
                    <a:lnR w="28575"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noFill/>
                  </a:tcPr>
                </a:tc>
              </a:tr>
              <a:tr h="304800">
                <a:tc>
                  <a:txBody>
                    <a:bodyPr/>
                    <a:lstStyle>
                      <a:lvl1pPr marL="342900" lvl="0" indent="-342900" algn="l" defTabSz="914400" rtl="0" eaLnBrk="1" fontAlgn="base" latinLnBrk="0" hangingPunct="1">
                        <a:lnSpc>
                          <a:spcPct val="100000"/>
                        </a:lnSpc>
                        <a:spcBef>
                          <a:spcPct val="20000"/>
                        </a:spcBef>
                        <a:spcAft>
                          <a:spcPct val="0"/>
                        </a:spcAft>
                        <a:buClr>
                          <a:schemeClr val="accent1"/>
                        </a:buClr>
                        <a:buChar char="§"/>
                        <a:defRPr sz="2800" u="none" kern="1200" baseline="0">
                          <a:solidFill>
                            <a:schemeClr val="tx1"/>
                          </a:solidFill>
                          <a:latin typeface="Arial" panose="020B0604020202020204" pitchFamily="34" charset="0"/>
                          <a:ea typeface="隶书" panose="02010509060101010101" pitchFamily="49" charset="-122"/>
                        </a:defRPr>
                      </a:lvl1pPr>
                      <a:lvl2pPr marL="742950" lvl="1" indent="-285750" algn="l" defTabSz="914400" rtl="0" eaLnBrk="1" fontAlgn="base" latinLnBrk="0" hangingPunct="1">
                        <a:lnSpc>
                          <a:spcPct val="100000"/>
                        </a:lnSpc>
                        <a:spcBef>
                          <a:spcPct val="20000"/>
                        </a:spcBef>
                        <a:spcAft>
                          <a:spcPct val="0"/>
                        </a:spcAft>
                        <a:buClr>
                          <a:srgbClr val="339933"/>
                        </a:buClr>
                        <a:buFont typeface="Wingdings" panose="05000000000000000000" pitchFamily="2" charset="2"/>
                        <a:buChar char="«"/>
                        <a:defRPr sz="2400" b="0" i="0" u="none" kern="1200" baseline="0">
                          <a:solidFill>
                            <a:schemeClr val="tx1"/>
                          </a:solidFill>
                          <a:latin typeface="Arial" panose="020B0604020202020204" pitchFamily="34" charset="0"/>
                          <a:ea typeface="隶书" panose="02010509060101010101" pitchFamily="49" charset="-122"/>
                        </a:defRPr>
                      </a:lvl2pPr>
                      <a:lvl3pPr marL="1143000" lvl="2" indent="-228600" algn="l" defTabSz="914400" rtl="0" eaLnBrk="1" fontAlgn="base" latinLnBrk="0" hangingPunct="1">
                        <a:lnSpc>
                          <a:spcPct val="100000"/>
                        </a:lnSpc>
                        <a:spcBef>
                          <a:spcPct val="20000"/>
                        </a:spcBef>
                        <a:spcAft>
                          <a:spcPct val="0"/>
                        </a:spcAft>
                        <a:buClr>
                          <a:srgbClr val="FF3300"/>
                        </a:buClr>
                        <a:buFont typeface="Wingdings" panose="05000000000000000000" pitchFamily="2" charset="2"/>
                        <a:buChar char="v"/>
                        <a:defRPr sz="2000" b="0" i="0" u="none" kern="1200" baseline="0">
                          <a:solidFill>
                            <a:schemeClr val="tx1"/>
                          </a:solidFill>
                          <a:latin typeface="Arial" panose="020B0604020202020204" pitchFamily="34" charset="0"/>
                          <a:ea typeface="隶书" panose="02010509060101010101" pitchFamily="49" charset="-122"/>
                        </a:defRPr>
                      </a:lvl3pPr>
                      <a:lvl4pPr marL="1600200" lvl="3" indent="-228600" algn="l" defTabSz="914400" rtl="0" eaLnBrk="1" fontAlgn="base" latinLnBrk="0" hangingPunct="1">
                        <a:lnSpc>
                          <a:spcPct val="100000"/>
                        </a:lnSpc>
                        <a:spcBef>
                          <a:spcPct val="20000"/>
                        </a:spcBef>
                        <a:spcAft>
                          <a:spcPct val="0"/>
                        </a:spcAft>
                        <a:buClr>
                          <a:srgbClr val="FFCC00"/>
                        </a:buClr>
                        <a:buFont typeface="Wingdings" panose="05000000000000000000" pitchFamily="2" charset="2"/>
                        <a:buChar char="l"/>
                        <a:defRPr sz="1800" b="0" i="0" u="none" kern="1200" baseline="0">
                          <a:solidFill>
                            <a:schemeClr val="tx1"/>
                          </a:solidFill>
                          <a:latin typeface="Arial" panose="020B0604020202020204" pitchFamily="34" charset="0"/>
                          <a:ea typeface="隶书" panose="02010509060101010101" pitchFamily="49" charset="-122"/>
                        </a:defRPr>
                      </a:lvl4pPr>
                      <a:lvl5pPr marL="2057400" lvl="4" indent="-228600" algn="l" defTabSz="914400" rtl="0" eaLnBrk="1" fontAlgn="base" latinLnBrk="0" hangingPunct="1">
                        <a:lnSpc>
                          <a:spcPct val="100000"/>
                        </a:lnSpc>
                        <a:spcBef>
                          <a:spcPct val="20000"/>
                        </a:spcBef>
                        <a:spcAft>
                          <a:spcPct val="0"/>
                        </a:spcAft>
                        <a:buClr>
                          <a:srgbClr val="FF00FF"/>
                        </a:buClr>
                        <a:buFont typeface="Wingdings" panose="05000000000000000000" pitchFamily="2" charset="2"/>
                        <a:buChar char="u"/>
                        <a:defRPr sz="1800" b="0" i="0" u="none" kern="1200" baseline="0">
                          <a:solidFill>
                            <a:schemeClr val="tx1"/>
                          </a:solidFill>
                          <a:latin typeface="Arial" panose="020B0604020202020204" pitchFamily="34" charset="0"/>
                          <a:ea typeface="隶书" panose="02010509060101010101" pitchFamily="49" charset="-122"/>
                        </a:defRPr>
                      </a:lvl5pPr>
                    </a:lstStyle>
                    <a:p>
                      <a:pPr marL="0" lvl="0" indent="0" algn="ctr">
                        <a:buNone/>
                      </a:pPr>
                      <a:r>
                        <a:rPr lang="en-US" altLang="zh-CN" sz="2000"/>
                        <a:t>28</a:t>
                      </a:r>
                      <a:endParaRPr lang="zh-CN" altLang="en-US" sz="2000"/>
                    </a:p>
                  </a:txBody>
                  <a:tcPr marL="0" marR="0" marT="0" marB="0" anchor="ctr" anchorCtr="1">
                    <a:lnL w="28575" cap="flat" cmpd="sng">
                      <a:solidFill>
                        <a:schemeClr val="tx1"/>
                      </a:solidFill>
                      <a:prstDash val="solid"/>
                      <a:miter/>
                      <a:headEnd type="none" w="med" len="med"/>
                      <a:tailEnd type="none" w="med" len="med"/>
                    </a:lnL>
                    <a:lnR w="28575"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noFill/>
                  </a:tcPr>
                </a:tc>
              </a:tr>
              <a:tr h="304800">
                <a:tc>
                  <a:txBody>
                    <a:bodyPr/>
                    <a:lstStyle>
                      <a:lvl1pPr marL="342900" lvl="0" indent="-342900" algn="l" defTabSz="914400" rtl="0" eaLnBrk="1" fontAlgn="base" latinLnBrk="0" hangingPunct="1">
                        <a:lnSpc>
                          <a:spcPct val="100000"/>
                        </a:lnSpc>
                        <a:spcBef>
                          <a:spcPct val="20000"/>
                        </a:spcBef>
                        <a:spcAft>
                          <a:spcPct val="0"/>
                        </a:spcAft>
                        <a:buClr>
                          <a:schemeClr val="accent1"/>
                        </a:buClr>
                        <a:buChar char="§"/>
                        <a:defRPr sz="2800" u="none" kern="1200" baseline="0">
                          <a:solidFill>
                            <a:schemeClr val="tx1"/>
                          </a:solidFill>
                          <a:latin typeface="Arial" panose="020B0604020202020204" pitchFamily="34" charset="0"/>
                          <a:ea typeface="隶书" panose="02010509060101010101" pitchFamily="49" charset="-122"/>
                        </a:defRPr>
                      </a:lvl1pPr>
                      <a:lvl2pPr marL="742950" lvl="1" indent="-285750" algn="l" defTabSz="914400" rtl="0" eaLnBrk="1" fontAlgn="base" latinLnBrk="0" hangingPunct="1">
                        <a:lnSpc>
                          <a:spcPct val="100000"/>
                        </a:lnSpc>
                        <a:spcBef>
                          <a:spcPct val="20000"/>
                        </a:spcBef>
                        <a:spcAft>
                          <a:spcPct val="0"/>
                        </a:spcAft>
                        <a:buClr>
                          <a:srgbClr val="339933"/>
                        </a:buClr>
                        <a:buFont typeface="Wingdings" panose="05000000000000000000" pitchFamily="2" charset="2"/>
                        <a:buChar char="«"/>
                        <a:defRPr sz="2400" b="0" i="0" u="none" kern="1200" baseline="0">
                          <a:solidFill>
                            <a:schemeClr val="tx1"/>
                          </a:solidFill>
                          <a:latin typeface="Arial" panose="020B0604020202020204" pitchFamily="34" charset="0"/>
                          <a:ea typeface="隶书" panose="02010509060101010101" pitchFamily="49" charset="-122"/>
                        </a:defRPr>
                      </a:lvl2pPr>
                      <a:lvl3pPr marL="1143000" lvl="2" indent="-228600" algn="l" defTabSz="914400" rtl="0" eaLnBrk="1" fontAlgn="base" latinLnBrk="0" hangingPunct="1">
                        <a:lnSpc>
                          <a:spcPct val="100000"/>
                        </a:lnSpc>
                        <a:spcBef>
                          <a:spcPct val="20000"/>
                        </a:spcBef>
                        <a:spcAft>
                          <a:spcPct val="0"/>
                        </a:spcAft>
                        <a:buClr>
                          <a:srgbClr val="FF3300"/>
                        </a:buClr>
                        <a:buFont typeface="Wingdings" panose="05000000000000000000" pitchFamily="2" charset="2"/>
                        <a:buChar char="v"/>
                        <a:defRPr sz="2000" b="0" i="0" u="none" kern="1200" baseline="0">
                          <a:solidFill>
                            <a:schemeClr val="tx1"/>
                          </a:solidFill>
                          <a:latin typeface="Arial" panose="020B0604020202020204" pitchFamily="34" charset="0"/>
                          <a:ea typeface="隶书" panose="02010509060101010101" pitchFamily="49" charset="-122"/>
                        </a:defRPr>
                      </a:lvl3pPr>
                      <a:lvl4pPr marL="1600200" lvl="3" indent="-228600" algn="l" defTabSz="914400" rtl="0" eaLnBrk="1" fontAlgn="base" latinLnBrk="0" hangingPunct="1">
                        <a:lnSpc>
                          <a:spcPct val="100000"/>
                        </a:lnSpc>
                        <a:spcBef>
                          <a:spcPct val="20000"/>
                        </a:spcBef>
                        <a:spcAft>
                          <a:spcPct val="0"/>
                        </a:spcAft>
                        <a:buClr>
                          <a:srgbClr val="FFCC00"/>
                        </a:buClr>
                        <a:buFont typeface="Wingdings" panose="05000000000000000000" pitchFamily="2" charset="2"/>
                        <a:buChar char="l"/>
                        <a:defRPr sz="1800" b="0" i="0" u="none" kern="1200" baseline="0">
                          <a:solidFill>
                            <a:schemeClr val="tx1"/>
                          </a:solidFill>
                          <a:latin typeface="Arial" panose="020B0604020202020204" pitchFamily="34" charset="0"/>
                          <a:ea typeface="隶书" panose="02010509060101010101" pitchFamily="49" charset="-122"/>
                        </a:defRPr>
                      </a:lvl4pPr>
                      <a:lvl5pPr marL="2057400" lvl="4" indent="-228600" algn="l" defTabSz="914400" rtl="0" eaLnBrk="1" fontAlgn="base" latinLnBrk="0" hangingPunct="1">
                        <a:lnSpc>
                          <a:spcPct val="100000"/>
                        </a:lnSpc>
                        <a:spcBef>
                          <a:spcPct val="20000"/>
                        </a:spcBef>
                        <a:spcAft>
                          <a:spcPct val="0"/>
                        </a:spcAft>
                        <a:buClr>
                          <a:srgbClr val="FF00FF"/>
                        </a:buClr>
                        <a:buFont typeface="Wingdings" panose="05000000000000000000" pitchFamily="2" charset="2"/>
                        <a:buChar char="u"/>
                        <a:defRPr sz="1800" b="0" i="0" u="none" kern="1200" baseline="0">
                          <a:solidFill>
                            <a:schemeClr val="tx1"/>
                          </a:solidFill>
                          <a:latin typeface="Arial" panose="020B0604020202020204" pitchFamily="34" charset="0"/>
                          <a:ea typeface="隶书" panose="02010509060101010101" pitchFamily="49" charset="-122"/>
                        </a:defRPr>
                      </a:lvl5pPr>
                    </a:lstStyle>
                    <a:p>
                      <a:pPr marL="0" lvl="0" indent="0" algn="ctr">
                        <a:buNone/>
                      </a:pPr>
                      <a:r>
                        <a:rPr lang="en-US" altLang="zh-CN" sz="2000"/>
                        <a:t>12</a:t>
                      </a:r>
                      <a:endParaRPr lang="zh-CN" altLang="en-US" sz="2000"/>
                    </a:p>
                  </a:txBody>
                  <a:tcPr marL="0" marR="0" marT="0" marB="0" anchor="ctr" anchorCtr="1">
                    <a:lnL w="28575" cap="flat" cmpd="sng">
                      <a:solidFill>
                        <a:schemeClr val="tx1"/>
                      </a:solidFill>
                      <a:prstDash val="solid"/>
                      <a:miter/>
                      <a:headEnd type="none" w="med" len="med"/>
                      <a:tailEnd type="none" w="med" len="med"/>
                    </a:lnL>
                    <a:lnR w="28575"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28575" cap="flat" cmpd="sng">
                      <a:solidFill>
                        <a:schemeClr val="tx1"/>
                      </a:solidFill>
                      <a:prstDash val="solid"/>
                      <a:miter/>
                      <a:headEnd type="none" w="med" len="med"/>
                      <a:tailEnd type="none" w="med" len="med"/>
                    </a:lnB>
                    <a:lnTlToBr>
                      <a:noFill/>
                    </a:lnTlToBr>
                    <a:lnBlToTr>
                      <a:noFill/>
                    </a:lnBlToTr>
                    <a:noFill/>
                  </a:tcPr>
                </a:tc>
              </a:tr>
            </a:tbl>
          </a:graphicData>
        </a:graphic>
      </p:graphicFrame>
      <p:graphicFrame>
        <p:nvGraphicFramePr>
          <p:cNvPr id="101655" name="表格 101654"/>
          <p:cNvGraphicFramePr/>
          <p:nvPr/>
        </p:nvGraphicFramePr>
        <p:xfrm>
          <a:off x="7050088" y="3766127"/>
          <a:ext cx="457200" cy="1828800"/>
        </p:xfrm>
        <a:graphic>
          <a:graphicData uri="http://schemas.openxmlformats.org/drawingml/2006/table">
            <a:tbl>
              <a:tblPr/>
              <a:tblGrid>
                <a:gridCol w="457200"/>
              </a:tblGrid>
              <a:tr h="304800">
                <a:tc>
                  <a:txBody>
                    <a:bodyPr/>
                    <a:lstStyle>
                      <a:lvl1pPr marL="342900" lvl="0" indent="-342900" algn="l" defTabSz="914400" rtl="0" eaLnBrk="1" fontAlgn="base" latinLnBrk="0" hangingPunct="1">
                        <a:lnSpc>
                          <a:spcPct val="100000"/>
                        </a:lnSpc>
                        <a:spcBef>
                          <a:spcPct val="20000"/>
                        </a:spcBef>
                        <a:spcAft>
                          <a:spcPct val="0"/>
                        </a:spcAft>
                        <a:buClr>
                          <a:schemeClr val="accent1"/>
                        </a:buClr>
                        <a:buChar char="§"/>
                        <a:defRPr sz="2800" u="none" kern="1200" baseline="0">
                          <a:solidFill>
                            <a:schemeClr val="tx1"/>
                          </a:solidFill>
                          <a:latin typeface="Arial" panose="020B0604020202020204" pitchFamily="34" charset="0"/>
                          <a:ea typeface="隶书" panose="02010509060101010101" pitchFamily="49" charset="-122"/>
                        </a:defRPr>
                      </a:lvl1pPr>
                      <a:lvl2pPr marL="742950" lvl="1" indent="-285750" algn="l" defTabSz="914400" rtl="0" eaLnBrk="1" fontAlgn="base" latinLnBrk="0" hangingPunct="1">
                        <a:lnSpc>
                          <a:spcPct val="100000"/>
                        </a:lnSpc>
                        <a:spcBef>
                          <a:spcPct val="20000"/>
                        </a:spcBef>
                        <a:spcAft>
                          <a:spcPct val="0"/>
                        </a:spcAft>
                        <a:buClr>
                          <a:srgbClr val="339933"/>
                        </a:buClr>
                        <a:buFont typeface="Wingdings" panose="05000000000000000000" pitchFamily="2" charset="2"/>
                        <a:buChar char="«"/>
                        <a:defRPr sz="2400" b="0" i="0" u="none" kern="1200" baseline="0">
                          <a:solidFill>
                            <a:schemeClr val="tx1"/>
                          </a:solidFill>
                          <a:latin typeface="Arial" panose="020B0604020202020204" pitchFamily="34" charset="0"/>
                          <a:ea typeface="隶书" panose="02010509060101010101" pitchFamily="49" charset="-122"/>
                        </a:defRPr>
                      </a:lvl2pPr>
                      <a:lvl3pPr marL="1143000" lvl="2" indent="-228600" algn="l" defTabSz="914400" rtl="0" eaLnBrk="1" fontAlgn="base" latinLnBrk="0" hangingPunct="1">
                        <a:lnSpc>
                          <a:spcPct val="100000"/>
                        </a:lnSpc>
                        <a:spcBef>
                          <a:spcPct val="20000"/>
                        </a:spcBef>
                        <a:spcAft>
                          <a:spcPct val="0"/>
                        </a:spcAft>
                        <a:buClr>
                          <a:srgbClr val="FF3300"/>
                        </a:buClr>
                        <a:buFont typeface="Wingdings" panose="05000000000000000000" pitchFamily="2" charset="2"/>
                        <a:buChar char="v"/>
                        <a:defRPr sz="2000" b="0" i="0" u="none" kern="1200" baseline="0">
                          <a:solidFill>
                            <a:schemeClr val="tx1"/>
                          </a:solidFill>
                          <a:latin typeface="Arial" panose="020B0604020202020204" pitchFamily="34" charset="0"/>
                          <a:ea typeface="隶书" panose="02010509060101010101" pitchFamily="49" charset="-122"/>
                        </a:defRPr>
                      </a:lvl3pPr>
                      <a:lvl4pPr marL="1600200" lvl="3" indent="-228600" algn="l" defTabSz="914400" rtl="0" eaLnBrk="1" fontAlgn="base" latinLnBrk="0" hangingPunct="1">
                        <a:lnSpc>
                          <a:spcPct val="100000"/>
                        </a:lnSpc>
                        <a:spcBef>
                          <a:spcPct val="20000"/>
                        </a:spcBef>
                        <a:spcAft>
                          <a:spcPct val="0"/>
                        </a:spcAft>
                        <a:buClr>
                          <a:srgbClr val="FFCC00"/>
                        </a:buClr>
                        <a:buFont typeface="Wingdings" panose="05000000000000000000" pitchFamily="2" charset="2"/>
                        <a:buChar char="l"/>
                        <a:defRPr sz="1800" b="0" i="0" u="none" kern="1200" baseline="0">
                          <a:solidFill>
                            <a:schemeClr val="tx1"/>
                          </a:solidFill>
                          <a:latin typeface="Arial" panose="020B0604020202020204" pitchFamily="34" charset="0"/>
                          <a:ea typeface="隶书" panose="02010509060101010101" pitchFamily="49" charset="-122"/>
                        </a:defRPr>
                      </a:lvl4pPr>
                      <a:lvl5pPr marL="2057400" lvl="4" indent="-228600" algn="l" defTabSz="914400" rtl="0" eaLnBrk="1" fontAlgn="base" latinLnBrk="0" hangingPunct="1">
                        <a:lnSpc>
                          <a:spcPct val="100000"/>
                        </a:lnSpc>
                        <a:spcBef>
                          <a:spcPct val="20000"/>
                        </a:spcBef>
                        <a:spcAft>
                          <a:spcPct val="0"/>
                        </a:spcAft>
                        <a:buClr>
                          <a:srgbClr val="FF00FF"/>
                        </a:buClr>
                        <a:buFont typeface="Wingdings" panose="05000000000000000000" pitchFamily="2" charset="2"/>
                        <a:buChar char="u"/>
                        <a:defRPr sz="1800" b="0" i="0" u="none" kern="1200" baseline="0">
                          <a:solidFill>
                            <a:schemeClr val="tx1"/>
                          </a:solidFill>
                          <a:latin typeface="Arial" panose="020B0604020202020204" pitchFamily="34" charset="0"/>
                          <a:ea typeface="隶书" panose="02010509060101010101" pitchFamily="49" charset="-122"/>
                        </a:defRPr>
                      </a:lvl5pPr>
                    </a:lstStyle>
                    <a:p>
                      <a:pPr marL="0" lvl="0" indent="0" algn="ctr">
                        <a:buNone/>
                      </a:pPr>
                      <a:r>
                        <a:rPr lang="en-US" altLang="zh-CN" sz="2000"/>
                        <a:t>1</a:t>
                      </a:r>
                      <a:endParaRPr lang="zh-CN" altLang="en-US" sz="2000"/>
                    </a:p>
                  </a:txBody>
                  <a:tcPr marL="0" marR="0" marT="0" marB="0" anchor="ctr" anchorCtr="1">
                    <a:lnL w="28575" cap="flat" cmpd="sng">
                      <a:solidFill>
                        <a:schemeClr val="tx1"/>
                      </a:solidFill>
                      <a:prstDash val="solid"/>
                      <a:miter/>
                      <a:headEnd type="none" w="med" len="med"/>
                      <a:tailEnd type="none" w="med" len="med"/>
                    </a:lnL>
                    <a:lnR w="28575" cap="flat" cmpd="sng">
                      <a:solidFill>
                        <a:schemeClr val="tx1"/>
                      </a:solidFill>
                      <a:prstDash val="solid"/>
                      <a:miter/>
                      <a:headEnd type="none" w="med" len="med"/>
                      <a:tailEnd type="none" w="med" len="med"/>
                    </a:lnR>
                    <a:lnT w="28575"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noFill/>
                  </a:tcPr>
                </a:tc>
              </a:tr>
              <a:tr h="304800">
                <a:tc>
                  <a:txBody>
                    <a:bodyPr/>
                    <a:lstStyle>
                      <a:lvl1pPr marL="342900" lvl="0" indent="-342900" algn="l" defTabSz="914400" rtl="0" eaLnBrk="1" fontAlgn="base" latinLnBrk="0" hangingPunct="1">
                        <a:lnSpc>
                          <a:spcPct val="100000"/>
                        </a:lnSpc>
                        <a:spcBef>
                          <a:spcPct val="20000"/>
                        </a:spcBef>
                        <a:spcAft>
                          <a:spcPct val="0"/>
                        </a:spcAft>
                        <a:buClr>
                          <a:schemeClr val="accent1"/>
                        </a:buClr>
                        <a:buChar char="§"/>
                        <a:defRPr sz="2800" u="none" kern="1200" baseline="0">
                          <a:solidFill>
                            <a:schemeClr val="tx1"/>
                          </a:solidFill>
                          <a:latin typeface="Arial" panose="020B0604020202020204" pitchFamily="34" charset="0"/>
                          <a:ea typeface="隶书" panose="02010509060101010101" pitchFamily="49" charset="-122"/>
                        </a:defRPr>
                      </a:lvl1pPr>
                      <a:lvl2pPr marL="742950" lvl="1" indent="-285750" algn="l" defTabSz="914400" rtl="0" eaLnBrk="1" fontAlgn="base" latinLnBrk="0" hangingPunct="1">
                        <a:lnSpc>
                          <a:spcPct val="100000"/>
                        </a:lnSpc>
                        <a:spcBef>
                          <a:spcPct val="20000"/>
                        </a:spcBef>
                        <a:spcAft>
                          <a:spcPct val="0"/>
                        </a:spcAft>
                        <a:buClr>
                          <a:srgbClr val="339933"/>
                        </a:buClr>
                        <a:buFont typeface="Wingdings" panose="05000000000000000000" pitchFamily="2" charset="2"/>
                        <a:buChar char="«"/>
                        <a:defRPr sz="2400" b="0" i="0" u="none" kern="1200" baseline="0">
                          <a:solidFill>
                            <a:schemeClr val="tx1"/>
                          </a:solidFill>
                          <a:latin typeface="Arial" panose="020B0604020202020204" pitchFamily="34" charset="0"/>
                          <a:ea typeface="隶书" panose="02010509060101010101" pitchFamily="49" charset="-122"/>
                        </a:defRPr>
                      </a:lvl2pPr>
                      <a:lvl3pPr marL="1143000" lvl="2" indent="-228600" algn="l" defTabSz="914400" rtl="0" eaLnBrk="1" fontAlgn="base" latinLnBrk="0" hangingPunct="1">
                        <a:lnSpc>
                          <a:spcPct val="100000"/>
                        </a:lnSpc>
                        <a:spcBef>
                          <a:spcPct val="20000"/>
                        </a:spcBef>
                        <a:spcAft>
                          <a:spcPct val="0"/>
                        </a:spcAft>
                        <a:buClr>
                          <a:srgbClr val="FF3300"/>
                        </a:buClr>
                        <a:buFont typeface="Wingdings" panose="05000000000000000000" pitchFamily="2" charset="2"/>
                        <a:buChar char="v"/>
                        <a:defRPr sz="2000" b="0" i="0" u="none" kern="1200" baseline="0">
                          <a:solidFill>
                            <a:schemeClr val="tx1"/>
                          </a:solidFill>
                          <a:latin typeface="Arial" panose="020B0604020202020204" pitchFamily="34" charset="0"/>
                          <a:ea typeface="隶书" panose="02010509060101010101" pitchFamily="49" charset="-122"/>
                        </a:defRPr>
                      </a:lvl3pPr>
                      <a:lvl4pPr marL="1600200" lvl="3" indent="-228600" algn="l" defTabSz="914400" rtl="0" eaLnBrk="1" fontAlgn="base" latinLnBrk="0" hangingPunct="1">
                        <a:lnSpc>
                          <a:spcPct val="100000"/>
                        </a:lnSpc>
                        <a:spcBef>
                          <a:spcPct val="20000"/>
                        </a:spcBef>
                        <a:spcAft>
                          <a:spcPct val="0"/>
                        </a:spcAft>
                        <a:buClr>
                          <a:srgbClr val="FFCC00"/>
                        </a:buClr>
                        <a:buFont typeface="Wingdings" panose="05000000000000000000" pitchFamily="2" charset="2"/>
                        <a:buChar char="l"/>
                        <a:defRPr sz="1800" b="0" i="0" u="none" kern="1200" baseline="0">
                          <a:solidFill>
                            <a:schemeClr val="tx1"/>
                          </a:solidFill>
                          <a:latin typeface="Arial" panose="020B0604020202020204" pitchFamily="34" charset="0"/>
                          <a:ea typeface="隶书" panose="02010509060101010101" pitchFamily="49" charset="-122"/>
                        </a:defRPr>
                      </a:lvl4pPr>
                      <a:lvl5pPr marL="2057400" lvl="4" indent="-228600" algn="l" defTabSz="914400" rtl="0" eaLnBrk="1" fontAlgn="base" latinLnBrk="0" hangingPunct="1">
                        <a:lnSpc>
                          <a:spcPct val="100000"/>
                        </a:lnSpc>
                        <a:spcBef>
                          <a:spcPct val="20000"/>
                        </a:spcBef>
                        <a:spcAft>
                          <a:spcPct val="0"/>
                        </a:spcAft>
                        <a:buClr>
                          <a:srgbClr val="FF00FF"/>
                        </a:buClr>
                        <a:buFont typeface="Wingdings" panose="05000000000000000000" pitchFamily="2" charset="2"/>
                        <a:buChar char="u"/>
                        <a:defRPr sz="1800" b="0" i="0" u="none" kern="1200" baseline="0">
                          <a:solidFill>
                            <a:schemeClr val="tx1"/>
                          </a:solidFill>
                          <a:latin typeface="Arial" panose="020B0604020202020204" pitchFamily="34" charset="0"/>
                          <a:ea typeface="隶书" panose="02010509060101010101" pitchFamily="49" charset="-122"/>
                        </a:defRPr>
                      </a:lvl5pPr>
                    </a:lstStyle>
                    <a:p>
                      <a:pPr marL="0" lvl="0" indent="0" algn="ctr">
                        <a:buNone/>
                      </a:pPr>
                      <a:r>
                        <a:rPr lang="en-US" altLang="zh-CN" sz="2000"/>
                        <a:t>1</a:t>
                      </a:r>
                      <a:endParaRPr lang="zh-CN" altLang="en-US" sz="2000"/>
                    </a:p>
                  </a:txBody>
                  <a:tcPr marL="0" marR="0" marT="0" marB="0" anchor="ctr" anchorCtr="1">
                    <a:lnL w="28575" cap="flat" cmpd="sng">
                      <a:solidFill>
                        <a:schemeClr val="tx1"/>
                      </a:solidFill>
                      <a:prstDash val="solid"/>
                      <a:miter/>
                      <a:headEnd type="none" w="med" len="med"/>
                      <a:tailEnd type="none" w="med" len="med"/>
                    </a:lnL>
                    <a:lnR w="28575"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noFill/>
                  </a:tcPr>
                </a:tc>
              </a:tr>
              <a:tr h="304800">
                <a:tc>
                  <a:txBody>
                    <a:bodyPr/>
                    <a:lstStyle>
                      <a:lvl1pPr marL="342900" lvl="0" indent="-342900" algn="l" defTabSz="914400" rtl="0" eaLnBrk="1" fontAlgn="base" latinLnBrk="0" hangingPunct="1">
                        <a:lnSpc>
                          <a:spcPct val="100000"/>
                        </a:lnSpc>
                        <a:spcBef>
                          <a:spcPct val="20000"/>
                        </a:spcBef>
                        <a:spcAft>
                          <a:spcPct val="0"/>
                        </a:spcAft>
                        <a:buClr>
                          <a:schemeClr val="accent1"/>
                        </a:buClr>
                        <a:buChar char="§"/>
                        <a:defRPr sz="2800" u="none" kern="1200" baseline="0">
                          <a:solidFill>
                            <a:schemeClr val="tx1"/>
                          </a:solidFill>
                          <a:latin typeface="Arial" panose="020B0604020202020204" pitchFamily="34" charset="0"/>
                          <a:ea typeface="隶书" panose="02010509060101010101" pitchFamily="49" charset="-122"/>
                        </a:defRPr>
                      </a:lvl1pPr>
                      <a:lvl2pPr marL="742950" lvl="1" indent="-285750" algn="l" defTabSz="914400" rtl="0" eaLnBrk="1" fontAlgn="base" latinLnBrk="0" hangingPunct="1">
                        <a:lnSpc>
                          <a:spcPct val="100000"/>
                        </a:lnSpc>
                        <a:spcBef>
                          <a:spcPct val="20000"/>
                        </a:spcBef>
                        <a:spcAft>
                          <a:spcPct val="0"/>
                        </a:spcAft>
                        <a:buClr>
                          <a:srgbClr val="339933"/>
                        </a:buClr>
                        <a:buFont typeface="Wingdings" panose="05000000000000000000" pitchFamily="2" charset="2"/>
                        <a:buChar char="«"/>
                        <a:defRPr sz="2400" b="0" i="0" u="none" kern="1200" baseline="0">
                          <a:solidFill>
                            <a:schemeClr val="tx1"/>
                          </a:solidFill>
                          <a:latin typeface="Arial" panose="020B0604020202020204" pitchFamily="34" charset="0"/>
                          <a:ea typeface="隶书" panose="02010509060101010101" pitchFamily="49" charset="-122"/>
                        </a:defRPr>
                      </a:lvl2pPr>
                      <a:lvl3pPr marL="1143000" lvl="2" indent="-228600" algn="l" defTabSz="914400" rtl="0" eaLnBrk="1" fontAlgn="base" latinLnBrk="0" hangingPunct="1">
                        <a:lnSpc>
                          <a:spcPct val="100000"/>
                        </a:lnSpc>
                        <a:spcBef>
                          <a:spcPct val="20000"/>
                        </a:spcBef>
                        <a:spcAft>
                          <a:spcPct val="0"/>
                        </a:spcAft>
                        <a:buClr>
                          <a:srgbClr val="FF3300"/>
                        </a:buClr>
                        <a:buFont typeface="Wingdings" panose="05000000000000000000" pitchFamily="2" charset="2"/>
                        <a:buChar char="v"/>
                        <a:defRPr sz="2000" b="0" i="0" u="none" kern="1200" baseline="0">
                          <a:solidFill>
                            <a:schemeClr val="tx1"/>
                          </a:solidFill>
                          <a:latin typeface="Arial" panose="020B0604020202020204" pitchFamily="34" charset="0"/>
                          <a:ea typeface="隶书" panose="02010509060101010101" pitchFamily="49" charset="-122"/>
                        </a:defRPr>
                      </a:lvl3pPr>
                      <a:lvl4pPr marL="1600200" lvl="3" indent="-228600" algn="l" defTabSz="914400" rtl="0" eaLnBrk="1" fontAlgn="base" latinLnBrk="0" hangingPunct="1">
                        <a:lnSpc>
                          <a:spcPct val="100000"/>
                        </a:lnSpc>
                        <a:spcBef>
                          <a:spcPct val="20000"/>
                        </a:spcBef>
                        <a:spcAft>
                          <a:spcPct val="0"/>
                        </a:spcAft>
                        <a:buClr>
                          <a:srgbClr val="FFCC00"/>
                        </a:buClr>
                        <a:buFont typeface="Wingdings" panose="05000000000000000000" pitchFamily="2" charset="2"/>
                        <a:buChar char="l"/>
                        <a:defRPr sz="1800" b="0" i="0" u="none" kern="1200" baseline="0">
                          <a:solidFill>
                            <a:schemeClr val="tx1"/>
                          </a:solidFill>
                          <a:latin typeface="Arial" panose="020B0604020202020204" pitchFamily="34" charset="0"/>
                          <a:ea typeface="隶书" panose="02010509060101010101" pitchFamily="49" charset="-122"/>
                        </a:defRPr>
                      </a:lvl4pPr>
                      <a:lvl5pPr marL="2057400" lvl="4" indent="-228600" algn="l" defTabSz="914400" rtl="0" eaLnBrk="1" fontAlgn="base" latinLnBrk="0" hangingPunct="1">
                        <a:lnSpc>
                          <a:spcPct val="100000"/>
                        </a:lnSpc>
                        <a:spcBef>
                          <a:spcPct val="20000"/>
                        </a:spcBef>
                        <a:spcAft>
                          <a:spcPct val="0"/>
                        </a:spcAft>
                        <a:buClr>
                          <a:srgbClr val="FF00FF"/>
                        </a:buClr>
                        <a:buFont typeface="Wingdings" panose="05000000000000000000" pitchFamily="2" charset="2"/>
                        <a:buChar char="u"/>
                        <a:defRPr sz="1800" b="0" i="0" u="none" kern="1200" baseline="0">
                          <a:solidFill>
                            <a:schemeClr val="tx1"/>
                          </a:solidFill>
                          <a:latin typeface="Arial" panose="020B0604020202020204" pitchFamily="34" charset="0"/>
                          <a:ea typeface="隶书" panose="02010509060101010101" pitchFamily="49" charset="-122"/>
                        </a:defRPr>
                      </a:lvl5pPr>
                    </a:lstStyle>
                    <a:p>
                      <a:pPr marL="0" lvl="0" indent="0" algn="ctr">
                        <a:buNone/>
                      </a:pPr>
                      <a:r>
                        <a:rPr lang="en-US" altLang="zh-CN" sz="2000"/>
                        <a:t>1</a:t>
                      </a:r>
                      <a:endParaRPr lang="zh-CN" altLang="en-US" sz="2000"/>
                    </a:p>
                  </a:txBody>
                  <a:tcPr marL="0" marR="0" marT="0" marB="0" anchor="ctr" anchorCtr="1">
                    <a:lnL w="28575" cap="flat" cmpd="sng">
                      <a:solidFill>
                        <a:schemeClr val="tx1"/>
                      </a:solidFill>
                      <a:prstDash val="solid"/>
                      <a:miter/>
                      <a:headEnd type="none" w="med" len="med"/>
                      <a:tailEnd type="none" w="med" len="med"/>
                    </a:lnL>
                    <a:lnR w="28575"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noFill/>
                  </a:tcPr>
                </a:tc>
              </a:tr>
              <a:tr h="304800">
                <a:tc>
                  <a:txBody>
                    <a:bodyPr/>
                    <a:lstStyle>
                      <a:lvl1pPr marL="342900" lvl="0" indent="-342900" algn="l" defTabSz="914400" rtl="0" eaLnBrk="1" fontAlgn="base" latinLnBrk="0" hangingPunct="1">
                        <a:lnSpc>
                          <a:spcPct val="100000"/>
                        </a:lnSpc>
                        <a:spcBef>
                          <a:spcPct val="20000"/>
                        </a:spcBef>
                        <a:spcAft>
                          <a:spcPct val="0"/>
                        </a:spcAft>
                        <a:buClr>
                          <a:schemeClr val="accent1"/>
                        </a:buClr>
                        <a:buChar char="§"/>
                        <a:defRPr sz="2800" u="none" kern="1200" baseline="0">
                          <a:solidFill>
                            <a:schemeClr val="tx1"/>
                          </a:solidFill>
                          <a:latin typeface="Arial" panose="020B0604020202020204" pitchFamily="34" charset="0"/>
                          <a:ea typeface="隶书" panose="02010509060101010101" pitchFamily="49" charset="-122"/>
                        </a:defRPr>
                      </a:lvl1pPr>
                      <a:lvl2pPr marL="742950" lvl="1" indent="-285750" algn="l" defTabSz="914400" rtl="0" eaLnBrk="1" fontAlgn="base" latinLnBrk="0" hangingPunct="1">
                        <a:lnSpc>
                          <a:spcPct val="100000"/>
                        </a:lnSpc>
                        <a:spcBef>
                          <a:spcPct val="20000"/>
                        </a:spcBef>
                        <a:spcAft>
                          <a:spcPct val="0"/>
                        </a:spcAft>
                        <a:buClr>
                          <a:srgbClr val="339933"/>
                        </a:buClr>
                        <a:buFont typeface="Wingdings" panose="05000000000000000000" pitchFamily="2" charset="2"/>
                        <a:buChar char="«"/>
                        <a:defRPr sz="2400" b="0" i="0" u="none" kern="1200" baseline="0">
                          <a:solidFill>
                            <a:schemeClr val="tx1"/>
                          </a:solidFill>
                          <a:latin typeface="Arial" panose="020B0604020202020204" pitchFamily="34" charset="0"/>
                          <a:ea typeface="隶书" panose="02010509060101010101" pitchFamily="49" charset="-122"/>
                        </a:defRPr>
                      </a:lvl2pPr>
                      <a:lvl3pPr marL="1143000" lvl="2" indent="-228600" algn="l" defTabSz="914400" rtl="0" eaLnBrk="1" fontAlgn="base" latinLnBrk="0" hangingPunct="1">
                        <a:lnSpc>
                          <a:spcPct val="100000"/>
                        </a:lnSpc>
                        <a:spcBef>
                          <a:spcPct val="20000"/>
                        </a:spcBef>
                        <a:spcAft>
                          <a:spcPct val="0"/>
                        </a:spcAft>
                        <a:buClr>
                          <a:srgbClr val="FF3300"/>
                        </a:buClr>
                        <a:buFont typeface="Wingdings" panose="05000000000000000000" pitchFamily="2" charset="2"/>
                        <a:buChar char="v"/>
                        <a:defRPr sz="2000" b="0" i="0" u="none" kern="1200" baseline="0">
                          <a:solidFill>
                            <a:schemeClr val="tx1"/>
                          </a:solidFill>
                          <a:latin typeface="Arial" panose="020B0604020202020204" pitchFamily="34" charset="0"/>
                          <a:ea typeface="隶书" panose="02010509060101010101" pitchFamily="49" charset="-122"/>
                        </a:defRPr>
                      </a:lvl3pPr>
                      <a:lvl4pPr marL="1600200" lvl="3" indent="-228600" algn="l" defTabSz="914400" rtl="0" eaLnBrk="1" fontAlgn="base" latinLnBrk="0" hangingPunct="1">
                        <a:lnSpc>
                          <a:spcPct val="100000"/>
                        </a:lnSpc>
                        <a:spcBef>
                          <a:spcPct val="20000"/>
                        </a:spcBef>
                        <a:spcAft>
                          <a:spcPct val="0"/>
                        </a:spcAft>
                        <a:buClr>
                          <a:srgbClr val="FFCC00"/>
                        </a:buClr>
                        <a:buFont typeface="Wingdings" panose="05000000000000000000" pitchFamily="2" charset="2"/>
                        <a:buChar char="l"/>
                        <a:defRPr sz="1800" b="0" i="0" u="none" kern="1200" baseline="0">
                          <a:solidFill>
                            <a:schemeClr val="tx1"/>
                          </a:solidFill>
                          <a:latin typeface="Arial" panose="020B0604020202020204" pitchFamily="34" charset="0"/>
                          <a:ea typeface="隶书" panose="02010509060101010101" pitchFamily="49" charset="-122"/>
                        </a:defRPr>
                      </a:lvl4pPr>
                      <a:lvl5pPr marL="2057400" lvl="4" indent="-228600" algn="l" defTabSz="914400" rtl="0" eaLnBrk="1" fontAlgn="base" latinLnBrk="0" hangingPunct="1">
                        <a:lnSpc>
                          <a:spcPct val="100000"/>
                        </a:lnSpc>
                        <a:spcBef>
                          <a:spcPct val="20000"/>
                        </a:spcBef>
                        <a:spcAft>
                          <a:spcPct val="0"/>
                        </a:spcAft>
                        <a:buClr>
                          <a:srgbClr val="FF00FF"/>
                        </a:buClr>
                        <a:buFont typeface="Wingdings" panose="05000000000000000000" pitchFamily="2" charset="2"/>
                        <a:buChar char="u"/>
                        <a:defRPr sz="1800" b="0" i="0" u="none" kern="1200" baseline="0">
                          <a:solidFill>
                            <a:schemeClr val="tx1"/>
                          </a:solidFill>
                          <a:latin typeface="Arial" panose="020B0604020202020204" pitchFamily="34" charset="0"/>
                          <a:ea typeface="隶书" panose="02010509060101010101" pitchFamily="49" charset="-122"/>
                        </a:defRPr>
                      </a:lvl5pPr>
                    </a:lstStyle>
                    <a:p>
                      <a:pPr marL="0" lvl="0" indent="0" algn="ctr">
                        <a:buNone/>
                      </a:pPr>
                      <a:r>
                        <a:rPr lang="en-US" altLang="zh-CN" sz="2000"/>
                        <a:t>1</a:t>
                      </a:r>
                      <a:endParaRPr lang="zh-CN" altLang="en-US" sz="2000"/>
                    </a:p>
                  </a:txBody>
                  <a:tcPr marL="0" marR="0" marT="0" marB="0" anchor="ctr" anchorCtr="1">
                    <a:lnL w="28575" cap="flat" cmpd="sng">
                      <a:solidFill>
                        <a:schemeClr val="tx1"/>
                      </a:solidFill>
                      <a:prstDash val="solid"/>
                      <a:miter/>
                      <a:headEnd type="none" w="med" len="med"/>
                      <a:tailEnd type="none" w="med" len="med"/>
                    </a:lnL>
                    <a:lnR w="28575"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noFill/>
                  </a:tcPr>
                </a:tc>
              </a:tr>
              <a:tr h="304800">
                <a:tc>
                  <a:txBody>
                    <a:bodyPr/>
                    <a:lstStyle>
                      <a:lvl1pPr marL="342900" lvl="0" indent="-342900" algn="l" defTabSz="914400" rtl="0" eaLnBrk="1" fontAlgn="base" latinLnBrk="0" hangingPunct="1">
                        <a:lnSpc>
                          <a:spcPct val="100000"/>
                        </a:lnSpc>
                        <a:spcBef>
                          <a:spcPct val="20000"/>
                        </a:spcBef>
                        <a:spcAft>
                          <a:spcPct val="0"/>
                        </a:spcAft>
                        <a:buClr>
                          <a:schemeClr val="accent1"/>
                        </a:buClr>
                        <a:buChar char="§"/>
                        <a:defRPr sz="2800" u="none" kern="1200" baseline="0">
                          <a:solidFill>
                            <a:schemeClr val="tx1"/>
                          </a:solidFill>
                          <a:latin typeface="Arial" panose="020B0604020202020204" pitchFamily="34" charset="0"/>
                          <a:ea typeface="隶书" panose="02010509060101010101" pitchFamily="49" charset="-122"/>
                        </a:defRPr>
                      </a:lvl1pPr>
                      <a:lvl2pPr marL="742950" lvl="1" indent="-285750" algn="l" defTabSz="914400" rtl="0" eaLnBrk="1" fontAlgn="base" latinLnBrk="0" hangingPunct="1">
                        <a:lnSpc>
                          <a:spcPct val="100000"/>
                        </a:lnSpc>
                        <a:spcBef>
                          <a:spcPct val="20000"/>
                        </a:spcBef>
                        <a:spcAft>
                          <a:spcPct val="0"/>
                        </a:spcAft>
                        <a:buClr>
                          <a:srgbClr val="339933"/>
                        </a:buClr>
                        <a:buFont typeface="Wingdings" panose="05000000000000000000" pitchFamily="2" charset="2"/>
                        <a:buChar char="«"/>
                        <a:defRPr sz="2400" b="0" i="0" u="none" kern="1200" baseline="0">
                          <a:solidFill>
                            <a:schemeClr val="tx1"/>
                          </a:solidFill>
                          <a:latin typeface="Arial" panose="020B0604020202020204" pitchFamily="34" charset="0"/>
                          <a:ea typeface="隶书" panose="02010509060101010101" pitchFamily="49" charset="-122"/>
                        </a:defRPr>
                      </a:lvl2pPr>
                      <a:lvl3pPr marL="1143000" lvl="2" indent="-228600" algn="l" defTabSz="914400" rtl="0" eaLnBrk="1" fontAlgn="base" latinLnBrk="0" hangingPunct="1">
                        <a:lnSpc>
                          <a:spcPct val="100000"/>
                        </a:lnSpc>
                        <a:spcBef>
                          <a:spcPct val="20000"/>
                        </a:spcBef>
                        <a:spcAft>
                          <a:spcPct val="0"/>
                        </a:spcAft>
                        <a:buClr>
                          <a:srgbClr val="FF3300"/>
                        </a:buClr>
                        <a:buFont typeface="Wingdings" panose="05000000000000000000" pitchFamily="2" charset="2"/>
                        <a:buChar char="v"/>
                        <a:defRPr sz="2000" b="0" i="0" u="none" kern="1200" baseline="0">
                          <a:solidFill>
                            <a:schemeClr val="tx1"/>
                          </a:solidFill>
                          <a:latin typeface="Arial" panose="020B0604020202020204" pitchFamily="34" charset="0"/>
                          <a:ea typeface="隶书" panose="02010509060101010101" pitchFamily="49" charset="-122"/>
                        </a:defRPr>
                      </a:lvl3pPr>
                      <a:lvl4pPr marL="1600200" lvl="3" indent="-228600" algn="l" defTabSz="914400" rtl="0" eaLnBrk="1" fontAlgn="base" latinLnBrk="0" hangingPunct="1">
                        <a:lnSpc>
                          <a:spcPct val="100000"/>
                        </a:lnSpc>
                        <a:spcBef>
                          <a:spcPct val="20000"/>
                        </a:spcBef>
                        <a:spcAft>
                          <a:spcPct val="0"/>
                        </a:spcAft>
                        <a:buClr>
                          <a:srgbClr val="FFCC00"/>
                        </a:buClr>
                        <a:buFont typeface="Wingdings" panose="05000000000000000000" pitchFamily="2" charset="2"/>
                        <a:buChar char="l"/>
                        <a:defRPr sz="1800" b="0" i="0" u="none" kern="1200" baseline="0">
                          <a:solidFill>
                            <a:schemeClr val="tx1"/>
                          </a:solidFill>
                          <a:latin typeface="Arial" panose="020B0604020202020204" pitchFamily="34" charset="0"/>
                          <a:ea typeface="隶书" panose="02010509060101010101" pitchFamily="49" charset="-122"/>
                        </a:defRPr>
                      </a:lvl4pPr>
                      <a:lvl5pPr marL="2057400" lvl="4" indent="-228600" algn="l" defTabSz="914400" rtl="0" eaLnBrk="1" fontAlgn="base" latinLnBrk="0" hangingPunct="1">
                        <a:lnSpc>
                          <a:spcPct val="100000"/>
                        </a:lnSpc>
                        <a:spcBef>
                          <a:spcPct val="20000"/>
                        </a:spcBef>
                        <a:spcAft>
                          <a:spcPct val="0"/>
                        </a:spcAft>
                        <a:buClr>
                          <a:srgbClr val="FF00FF"/>
                        </a:buClr>
                        <a:buFont typeface="Wingdings" panose="05000000000000000000" pitchFamily="2" charset="2"/>
                        <a:buChar char="u"/>
                        <a:defRPr sz="1800" b="0" i="0" u="none" kern="1200" baseline="0">
                          <a:solidFill>
                            <a:schemeClr val="tx1"/>
                          </a:solidFill>
                          <a:latin typeface="Arial" panose="020B0604020202020204" pitchFamily="34" charset="0"/>
                          <a:ea typeface="隶书" panose="02010509060101010101" pitchFamily="49" charset="-122"/>
                        </a:defRPr>
                      </a:lvl5pPr>
                    </a:lstStyle>
                    <a:p>
                      <a:pPr marL="0" lvl="0" indent="0" algn="ctr">
                        <a:buNone/>
                      </a:pPr>
                      <a:r>
                        <a:rPr lang="en-US" altLang="zh-CN" sz="2000"/>
                        <a:t>1</a:t>
                      </a:r>
                      <a:endParaRPr lang="zh-CN" altLang="en-US" sz="2000"/>
                    </a:p>
                  </a:txBody>
                  <a:tcPr marL="0" marR="0" marT="0" marB="0" anchor="ctr" anchorCtr="1">
                    <a:lnL w="28575" cap="flat" cmpd="sng">
                      <a:solidFill>
                        <a:schemeClr val="tx1"/>
                      </a:solidFill>
                      <a:prstDash val="solid"/>
                      <a:miter/>
                      <a:headEnd type="none" w="med" len="med"/>
                      <a:tailEnd type="none" w="med" len="med"/>
                    </a:lnL>
                    <a:lnR w="28575"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noFill/>
                  </a:tcPr>
                </a:tc>
              </a:tr>
              <a:tr h="304800">
                <a:tc>
                  <a:txBody>
                    <a:bodyPr/>
                    <a:lstStyle>
                      <a:lvl1pPr marL="342900" lvl="0" indent="-342900" algn="l" defTabSz="914400" rtl="0" eaLnBrk="1" fontAlgn="base" latinLnBrk="0" hangingPunct="1">
                        <a:lnSpc>
                          <a:spcPct val="100000"/>
                        </a:lnSpc>
                        <a:spcBef>
                          <a:spcPct val="20000"/>
                        </a:spcBef>
                        <a:spcAft>
                          <a:spcPct val="0"/>
                        </a:spcAft>
                        <a:buClr>
                          <a:schemeClr val="accent1"/>
                        </a:buClr>
                        <a:buChar char="§"/>
                        <a:defRPr sz="2800" u="none" kern="1200" baseline="0">
                          <a:solidFill>
                            <a:schemeClr val="tx1"/>
                          </a:solidFill>
                          <a:latin typeface="Arial" panose="020B0604020202020204" pitchFamily="34" charset="0"/>
                          <a:ea typeface="隶书" panose="02010509060101010101" pitchFamily="49" charset="-122"/>
                        </a:defRPr>
                      </a:lvl1pPr>
                      <a:lvl2pPr marL="742950" lvl="1" indent="-285750" algn="l" defTabSz="914400" rtl="0" eaLnBrk="1" fontAlgn="base" latinLnBrk="0" hangingPunct="1">
                        <a:lnSpc>
                          <a:spcPct val="100000"/>
                        </a:lnSpc>
                        <a:spcBef>
                          <a:spcPct val="20000"/>
                        </a:spcBef>
                        <a:spcAft>
                          <a:spcPct val="0"/>
                        </a:spcAft>
                        <a:buClr>
                          <a:srgbClr val="339933"/>
                        </a:buClr>
                        <a:buFont typeface="Wingdings" panose="05000000000000000000" pitchFamily="2" charset="2"/>
                        <a:buChar char="«"/>
                        <a:defRPr sz="2400" b="0" i="0" u="none" kern="1200" baseline="0">
                          <a:solidFill>
                            <a:schemeClr val="tx1"/>
                          </a:solidFill>
                          <a:latin typeface="Arial" panose="020B0604020202020204" pitchFamily="34" charset="0"/>
                          <a:ea typeface="隶书" panose="02010509060101010101" pitchFamily="49" charset="-122"/>
                        </a:defRPr>
                      </a:lvl2pPr>
                      <a:lvl3pPr marL="1143000" lvl="2" indent="-228600" algn="l" defTabSz="914400" rtl="0" eaLnBrk="1" fontAlgn="base" latinLnBrk="0" hangingPunct="1">
                        <a:lnSpc>
                          <a:spcPct val="100000"/>
                        </a:lnSpc>
                        <a:spcBef>
                          <a:spcPct val="20000"/>
                        </a:spcBef>
                        <a:spcAft>
                          <a:spcPct val="0"/>
                        </a:spcAft>
                        <a:buClr>
                          <a:srgbClr val="FF3300"/>
                        </a:buClr>
                        <a:buFont typeface="Wingdings" panose="05000000000000000000" pitchFamily="2" charset="2"/>
                        <a:buChar char="v"/>
                        <a:defRPr sz="2000" b="0" i="0" u="none" kern="1200" baseline="0">
                          <a:solidFill>
                            <a:schemeClr val="tx1"/>
                          </a:solidFill>
                          <a:latin typeface="Arial" panose="020B0604020202020204" pitchFamily="34" charset="0"/>
                          <a:ea typeface="隶书" panose="02010509060101010101" pitchFamily="49" charset="-122"/>
                        </a:defRPr>
                      </a:lvl3pPr>
                      <a:lvl4pPr marL="1600200" lvl="3" indent="-228600" algn="l" defTabSz="914400" rtl="0" eaLnBrk="1" fontAlgn="base" latinLnBrk="0" hangingPunct="1">
                        <a:lnSpc>
                          <a:spcPct val="100000"/>
                        </a:lnSpc>
                        <a:spcBef>
                          <a:spcPct val="20000"/>
                        </a:spcBef>
                        <a:spcAft>
                          <a:spcPct val="0"/>
                        </a:spcAft>
                        <a:buClr>
                          <a:srgbClr val="FFCC00"/>
                        </a:buClr>
                        <a:buFont typeface="Wingdings" panose="05000000000000000000" pitchFamily="2" charset="2"/>
                        <a:buChar char="l"/>
                        <a:defRPr sz="1800" b="0" i="0" u="none" kern="1200" baseline="0">
                          <a:solidFill>
                            <a:schemeClr val="tx1"/>
                          </a:solidFill>
                          <a:latin typeface="Arial" panose="020B0604020202020204" pitchFamily="34" charset="0"/>
                          <a:ea typeface="隶书" panose="02010509060101010101" pitchFamily="49" charset="-122"/>
                        </a:defRPr>
                      </a:lvl4pPr>
                      <a:lvl5pPr marL="2057400" lvl="4" indent="-228600" algn="l" defTabSz="914400" rtl="0" eaLnBrk="1" fontAlgn="base" latinLnBrk="0" hangingPunct="1">
                        <a:lnSpc>
                          <a:spcPct val="100000"/>
                        </a:lnSpc>
                        <a:spcBef>
                          <a:spcPct val="20000"/>
                        </a:spcBef>
                        <a:spcAft>
                          <a:spcPct val="0"/>
                        </a:spcAft>
                        <a:buClr>
                          <a:srgbClr val="FF00FF"/>
                        </a:buClr>
                        <a:buFont typeface="Wingdings" panose="05000000000000000000" pitchFamily="2" charset="2"/>
                        <a:buChar char="u"/>
                        <a:defRPr sz="1800" b="0" i="0" u="none" kern="1200" baseline="0">
                          <a:solidFill>
                            <a:schemeClr val="tx1"/>
                          </a:solidFill>
                          <a:latin typeface="Arial" panose="020B0604020202020204" pitchFamily="34" charset="0"/>
                          <a:ea typeface="隶书" panose="02010509060101010101" pitchFamily="49" charset="-122"/>
                        </a:defRPr>
                      </a:lvl5pPr>
                    </a:lstStyle>
                    <a:p>
                      <a:pPr marL="0" lvl="0" indent="0" algn="ctr">
                        <a:buNone/>
                      </a:pPr>
                      <a:r>
                        <a:rPr lang="en-US" altLang="zh-CN" sz="2000"/>
                        <a:t>1</a:t>
                      </a:r>
                      <a:endParaRPr lang="zh-CN" altLang="en-US" sz="2000"/>
                    </a:p>
                  </a:txBody>
                  <a:tcPr marL="0" marR="0" marT="0" marB="0" anchor="ctr" anchorCtr="1">
                    <a:lnL w="28575" cap="flat" cmpd="sng">
                      <a:solidFill>
                        <a:schemeClr val="tx1"/>
                      </a:solidFill>
                      <a:prstDash val="solid"/>
                      <a:miter/>
                      <a:headEnd type="none" w="med" len="med"/>
                      <a:tailEnd type="none" w="med" len="med"/>
                    </a:lnL>
                    <a:lnR w="28575"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28575" cap="flat" cmpd="sng">
                      <a:solidFill>
                        <a:schemeClr val="tx1"/>
                      </a:solidFill>
                      <a:prstDash val="solid"/>
                      <a:miter/>
                      <a:headEnd type="none" w="med" len="med"/>
                      <a:tailEnd type="none" w="med" len="med"/>
                    </a:lnB>
                    <a:lnTlToBr>
                      <a:noFill/>
                    </a:lnTlToBr>
                    <a:lnBlToTr>
                      <a:noFill/>
                    </a:lnBlToTr>
                    <a:noFill/>
                  </a:tcPr>
                </a:tc>
              </a:tr>
            </a:tbl>
          </a:graphicData>
        </a:graphic>
      </p:graphicFrame>
      <p:graphicFrame>
        <p:nvGraphicFramePr>
          <p:cNvPr id="101671" name="表格 101670"/>
          <p:cNvGraphicFramePr/>
          <p:nvPr/>
        </p:nvGraphicFramePr>
        <p:xfrm>
          <a:off x="6757988" y="3766127"/>
          <a:ext cx="304800" cy="1828800"/>
        </p:xfrm>
        <a:graphic>
          <a:graphicData uri="http://schemas.openxmlformats.org/drawingml/2006/table">
            <a:tbl>
              <a:tblPr/>
              <a:tblGrid>
                <a:gridCol w="304800"/>
              </a:tblGrid>
              <a:tr h="300038">
                <a:tc>
                  <a:txBody>
                    <a:bodyPr/>
                    <a:lstStyle>
                      <a:lvl1pPr marL="342900" lvl="0" indent="-342900" algn="l" defTabSz="914400" rtl="0" eaLnBrk="1" fontAlgn="base" latinLnBrk="0" hangingPunct="1">
                        <a:lnSpc>
                          <a:spcPct val="100000"/>
                        </a:lnSpc>
                        <a:spcBef>
                          <a:spcPct val="20000"/>
                        </a:spcBef>
                        <a:spcAft>
                          <a:spcPct val="0"/>
                        </a:spcAft>
                        <a:buClr>
                          <a:schemeClr val="accent1"/>
                        </a:buClr>
                        <a:buChar char="§"/>
                        <a:defRPr sz="2800" u="none" kern="1200" baseline="0">
                          <a:solidFill>
                            <a:schemeClr val="tx1"/>
                          </a:solidFill>
                          <a:latin typeface="Arial" panose="020B0604020202020204" pitchFamily="34" charset="0"/>
                          <a:ea typeface="隶书" panose="02010509060101010101" pitchFamily="49" charset="-122"/>
                        </a:defRPr>
                      </a:lvl1pPr>
                      <a:lvl2pPr marL="742950" lvl="1" indent="-285750" algn="l" defTabSz="914400" rtl="0" eaLnBrk="1" fontAlgn="base" latinLnBrk="0" hangingPunct="1">
                        <a:lnSpc>
                          <a:spcPct val="100000"/>
                        </a:lnSpc>
                        <a:spcBef>
                          <a:spcPct val="20000"/>
                        </a:spcBef>
                        <a:spcAft>
                          <a:spcPct val="0"/>
                        </a:spcAft>
                        <a:buClr>
                          <a:srgbClr val="339933"/>
                        </a:buClr>
                        <a:buFont typeface="Wingdings" panose="05000000000000000000" pitchFamily="2" charset="2"/>
                        <a:buChar char="«"/>
                        <a:defRPr sz="2400" b="0" i="0" u="none" kern="1200" baseline="0">
                          <a:solidFill>
                            <a:schemeClr val="tx1"/>
                          </a:solidFill>
                          <a:latin typeface="Arial" panose="020B0604020202020204" pitchFamily="34" charset="0"/>
                          <a:ea typeface="隶书" panose="02010509060101010101" pitchFamily="49" charset="-122"/>
                        </a:defRPr>
                      </a:lvl2pPr>
                      <a:lvl3pPr marL="1143000" lvl="2" indent="-228600" algn="l" defTabSz="914400" rtl="0" eaLnBrk="1" fontAlgn="base" latinLnBrk="0" hangingPunct="1">
                        <a:lnSpc>
                          <a:spcPct val="100000"/>
                        </a:lnSpc>
                        <a:spcBef>
                          <a:spcPct val="20000"/>
                        </a:spcBef>
                        <a:spcAft>
                          <a:spcPct val="0"/>
                        </a:spcAft>
                        <a:buClr>
                          <a:srgbClr val="FF3300"/>
                        </a:buClr>
                        <a:buFont typeface="Wingdings" panose="05000000000000000000" pitchFamily="2" charset="2"/>
                        <a:buChar char="v"/>
                        <a:defRPr sz="2000" b="0" i="0" u="none" kern="1200" baseline="0">
                          <a:solidFill>
                            <a:schemeClr val="tx1"/>
                          </a:solidFill>
                          <a:latin typeface="Arial" panose="020B0604020202020204" pitchFamily="34" charset="0"/>
                          <a:ea typeface="隶书" panose="02010509060101010101" pitchFamily="49" charset="-122"/>
                        </a:defRPr>
                      </a:lvl3pPr>
                      <a:lvl4pPr marL="1600200" lvl="3" indent="-228600" algn="l" defTabSz="914400" rtl="0" eaLnBrk="1" fontAlgn="base" latinLnBrk="0" hangingPunct="1">
                        <a:lnSpc>
                          <a:spcPct val="100000"/>
                        </a:lnSpc>
                        <a:spcBef>
                          <a:spcPct val="20000"/>
                        </a:spcBef>
                        <a:spcAft>
                          <a:spcPct val="0"/>
                        </a:spcAft>
                        <a:buClr>
                          <a:srgbClr val="FFCC00"/>
                        </a:buClr>
                        <a:buFont typeface="Wingdings" panose="05000000000000000000" pitchFamily="2" charset="2"/>
                        <a:buChar char="l"/>
                        <a:defRPr sz="1800" b="0" i="0" u="none" kern="1200" baseline="0">
                          <a:solidFill>
                            <a:schemeClr val="tx1"/>
                          </a:solidFill>
                          <a:latin typeface="Arial" panose="020B0604020202020204" pitchFamily="34" charset="0"/>
                          <a:ea typeface="隶书" panose="02010509060101010101" pitchFamily="49" charset="-122"/>
                        </a:defRPr>
                      </a:lvl4pPr>
                      <a:lvl5pPr marL="2057400" lvl="4" indent="-228600" algn="l" defTabSz="914400" rtl="0" eaLnBrk="1" fontAlgn="base" latinLnBrk="0" hangingPunct="1">
                        <a:lnSpc>
                          <a:spcPct val="100000"/>
                        </a:lnSpc>
                        <a:spcBef>
                          <a:spcPct val="20000"/>
                        </a:spcBef>
                        <a:spcAft>
                          <a:spcPct val="0"/>
                        </a:spcAft>
                        <a:buClr>
                          <a:srgbClr val="FF00FF"/>
                        </a:buClr>
                        <a:buFont typeface="Wingdings" panose="05000000000000000000" pitchFamily="2" charset="2"/>
                        <a:buChar char="u"/>
                        <a:defRPr sz="1800" b="0" i="0" u="none" kern="1200" baseline="0">
                          <a:solidFill>
                            <a:schemeClr val="tx1"/>
                          </a:solidFill>
                          <a:latin typeface="Arial" panose="020B0604020202020204" pitchFamily="34" charset="0"/>
                          <a:ea typeface="隶书" panose="02010509060101010101" pitchFamily="49" charset="-122"/>
                        </a:defRPr>
                      </a:lvl5pPr>
                    </a:lstStyle>
                    <a:p>
                      <a:pPr marL="0" lvl="0" indent="0" algn="ctr">
                        <a:buNone/>
                      </a:pPr>
                      <a:r>
                        <a:rPr lang="en-US" altLang="zh-CN" sz="1800" b="1"/>
                        <a:t>0</a:t>
                      </a:r>
                      <a:endParaRPr lang="zh-CN" altLang="en-US" sz="1800" b="1"/>
                    </a:p>
                  </a:txBody>
                  <a:tcPr marL="0" marR="0" marT="0" marB="0" anchor="ctr" anchorCtr="1">
                    <a:lnL cap="flat">
                      <a:noFill/>
                    </a:lnL>
                    <a:lnR cap="flat">
                      <a:noFill/>
                    </a:lnR>
                    <a:lnT cap="flat">
                      <a:noFill/>
                    </a:lnT>
                    <a:lnB>
                      <a:noFill/>
                    </a:lnB>
                    <a:lnTlToBr>
                      <a:noFill/>
                    </a:lnTlToBr>
                    <a:lnBlToTr>
                      <a:noFill/>
                    </a:lnBlToTr>
                    <a:noFill/>
                  </a:tcPr>
                </a:tc>
              </a:tr>
              <a:tr h="298450">
                <a:tc>
                  <a:txBody>
                    <a:bodyPr/>
                    <a:lstStyle>
                      <a:lvl1pPr marL="342900" lvl="0" indent="-342900" algn="l" defTabSz="914400" rtl="0" eaLnBrk="1" fontAlgn="base" latinLnBrk="0" hangingPunct="1">
                        <a:lnSpc>
                          <a:spcPct val="100000"/>
                        </a:lnSpc>
                        <a:spcBef>
                          <a:spcPct val="20000"/>
                        </a:spcBef>
                        <a:spcAft>
                          <a:spcPct val="0"/>
                        </a:spcAft>
                        <a:buClr>
                          <a:schemeClr val="accent1"/>
                        </a:buClr>
                        <a:buChar char="§"/>
                        <a:defRPr sz="2800" u="none" kern="1200" baseline="0">
                          <a:solidFill>
                            <a:schemeClr val="tx1"/>
                          </a:solidFill>
                          <a:latin typeface="Arial" panose="020B0604020202020204" pitchFamily="34" charset="0"/>
                          <a:ea typeface="隶书" panose="02010509060101010101" pitchFamily="49" charset="-122"/>
                        </a:defRPr>
                      </a:lvl1pPr>
                      <a:lvl2pPr marL="742950" lvl="1" indent="-285750" algn="l" defTabSz="914400" rtl="0" eaLnBrk="1" fontAlgn="base" latinLnBrk="0" hangingPunct="1">
                        <a:lnSpc>
                          <a:spcPct val="100000"/>
                        </a:lnSpc>
                        <a:spcBef>
                          <a:spcPct val="20000"/>
                        </a:spcBef>
                        <a:spcAft>
                          <a:spcPct val="0"/>
                        </a:spcAft>
                        <a:buClr>
                          <a:srgbClr val="339933"/>
                        </a:buClr>
                        <a:buFont typeface="Wingdings" panose="05000000000000000000" pitchFamily="2" charset="2"/>
                        <a:buChar char="«"/>
                        <a:defRPr sz="2400" b="0" i="0" u="none" kern="1200" baseline="0">
                          <a:solidFill>
                            <a:schemeClr val="tx1"/>
                          </a:solidFill>
                          <a:latin typeface="Arial" panose="020B0604020202020204" pitchFamily="34" charset="0"/>
                          <a:ea typeface="隶书" panose="02010509060101010101" pitchFamily="49" charset="-122"/>
                        </a:defRPr>
                      </a:lvl2pPr>
                      <a:lvl3pPr marL="1143000" lvl="2" indent="-228600" algn="l" defTabSz="914400" rtl="0" eaLnBrk="1" fontAlgn="base" latinLnBrk="0" hangingPunct="1">
                        <a:lnSpc>
                          <a:spcPct val="100000"/>
                        </a:lnSpc>
                        <a:spcBef>
                          <a:spcPct val="20000"/>
                        </a:spcBef>
                        <a:spcAft>
                          <a:spcPct val="0"/>
                        </a:spcAft>
                        <a:buClr>
                          <a:srgbClr val="FF3300"/>
                        </a:buClr>
                        <a:buFont typeface="Wingdings" panose="05000000000000000000" pitchFamily="2" charset="2"/>
                        <a:buChar char="v"/>
                        <a:defRPr sz="2000" b="0" i="0" u="none" kern="1200" baseline="0">
                          <a:solidFill>
                            <a:schemeClr val="tx1"/>
                          </a:solidFill>
                          <a:latin typeface="Arial" panose="020B0604020202020204" pitchFamily="34" charset="0"/>
                          <a:ea typeface="隶书" panose="02010509060101010101" pitchFamily="49" charset="-122"/>
                        </a:defRPr>
                      </a:lvl3pPr>
                      <a:lvl4pPr marL="1600200" lvl="3" indent="-228600" algn="l" defTabSz="914400" rtl="0" eaLnBrk="1" fontAlgn="base" latinLnBrk="0" hangingPunct="1">
                        <a:lnSpc>
                          <a:spcPct val="100000"/>
                        </a:lnSpc>
                        <a:spcBef>
                          <a:spcPct val="20000"/>
                        </a:spcBef>
                        <a:spcAft>
                          <a:spcPct val="0"/>
                        </a:spcAft>
                        <a:buClr>
                          <a:srgbClr val="FFCC00"/>
                        </a:buClr>
                        <a:buFont typeface="Wingdings" panose="05000000000000000000" pitchFamily="2" charset="2"/>
                        <a:buChar char="l"/>
                        <a:defRPr sz="1800" b="0" i="0" u="none" kern="1200" baseline="0">
                          <a:solidFill>
                            <a:schemeClr val="tx1"/>
                          </a:solidFill>
                          <a:latin typeface="Arial" panose="020B0604020202020204" pitchFamily="34" charset="0"/>
                          <a:ea typeface="隶书" panose="02010509060101010101" pitchFamily="49" charset="-122"/>
                        </a:defRPr>
                      </a:lvl4pPr>
                      <a:lvl5pPr marL="2057400" lvl="4" indent="-228600" algn="l" defTabSz="914400" rtl="0" eaLnBrk="1" fontAlgn="base" latinLnBrk="0" hangingPunct="1">
                        <a:lnSpc>
                          <a:spcPct val="100000"/>
                        </a:lnSpc>
                        <a:spcBef>
                          <a:spcPct val="20000"/>
                        </a:spcBef>
                        <a:spcAft>
                          <a:spcPct val="0"/>
                        </a:spcAft>
                        <a:buClr>
                          <a:srgbClr val="FF00FF"/>
                        </a:buClr>
                        <a:buFont typeface="Wingdings" panose="05000000000000000000" pitchFamily="2" charset="2"/>
                        <a:buChar char="u"/>
                        <a:defRPr sz="1800" b="0" i="0" u="none" kern="1200" baseline="0">
                          <a:solidFill>
                            <a:schemeClr val="tx1"/>
                          </a:solidFill>
                          <a:latin typeface="Arial" panose="020B0604020202020204" pitchFamily="34" charset="0"/>
                          <a:ea typeface="隶书" panose="02010509060101010101" pitchFamily="49" charset="-122"/>
                        </a:defRPr>
                      </a:lvl5pPr>
                    </a:lstStyle>
                    <a:p>
                      <a:pPr marL="0" lvl="0" indent="0" algn="ctr">
                        <a:buNone/>
                      </a:pPr>
                      <a:r>
                        <a:rPr lang="en-US" altLang="zh-CN" sz="1800" b="1"/>
                        <a:t>1</a:t>
                      </a:r>
                      <a:endParaRPr lang="zh-CN" altLang="en-US" sz="1800" b="1"/>
                    </a:p>
                  </a:txBody>
                  <a:tcPr marL="0" marR="0" marT="0" marB="0" anchor="ctr" anchorCtr="1">
                    <a:lnL cap="flat">
                      <a:noFill/>
                    </a:lnL>
                    <a:lnR cap="flat">
                      <a:noFill/>
                    </a:lnR>
                    <a:lnT>
                      <a:noFill/>
                    </a:lnT>
                    <a:lnB>
                      <a:noFill/>
                    </a:lnB>
                    <a:lnTlToBr>
                      <a:noFill/>
                    </a:lnTlToBr>
                    <a:lnBlToTr>
                      <a:noFill/>
                    </a:lnBlToTr>
                    <a:noFill/>
                  </a:tcPr>
                </a:tc>
              </a:tr>
              <a:tr h="300037">
                <a:tc>
                  <a:txBody>
                    <a:bodyPr/>
                    <a:lstStyle>
                      <a:lvl1pPr marL="342900" lvl="0" indent="-342900" algn="l" defTabSz="914400" rtl="0" eaLnBrk="1" fontAlgn="base" latinLnBrk="0" hangingPunct="1">
                        <a:lnSpc>
                          <a:spcPct val="100000"/>
                        </a:lnSpc>
                        <a:spcBef>
                          <a:spcPct val="20000"/>
                        </a:spcBef>
                        <a:spcAft>
                          <a:spcPct val="0"/>
                        </a:spcAft>
                        <a:buClr>
                          <a:schemeClr val="accent1"/>
                        </a:buClr>
                        <a:buChar char="§"/>
                        <a:defRPr sz="2800" u="none" kern="1200" baseline="0">
                          <a:solidFill>
                            <a:schemeClr val="tx1"/>
                          </a:solidFill>
                          <a:latin typeface="Arial" panose="020B0604020202020204" pitchFamily="34" charset="0"/>
                          <a:ea typeface="隶书" panose="02010509060101010101" pitchFamily="49" charset="-122"/>
                        </a:defRPr>
                      </a:lvl1pPr>
                      <a:lvl2pPr marL="742950" lvl="1" indent="-285750" algn="l" defTabSz="914400" rtl="0" eaLnBrk="1" fontAlgn="base" latinLnBrk="0" hangingPunct="1">
                        <a:lnSpc>
                          <a:spcPct val="100000"/>
                        </a:lnSpc>
                        <a:spcBef>
                          <a:spcPct val="20000"/>
                        </a:spcBef>
                        <a:spcAft>
                          <a:spcPct val="0"/>
                        </a:spcAft>
                        <a:buClr>
                          <a:srgbClr val="339933"/>
                        </a:buClr>
                        <a:buFont typeface="Wingdings" panose="05000000000000000000" pitchFamily="2" charset="2"/>
                        <a:buChar char="«"/>
                        <a:defRPr sz="2400" b="0" i="0" u="none" kern="1200" baseline="0">
                          <a:solidFill>
                            <a:schemeClr val="tx1"/>
                          </a:solidFill>
                          <a:latin typeface="Arial" panose="020B0604020202020204" pitchFamily="34" charset="0"/>
                          <a:ea typeface="隶书" panose="02010509060101010101" pitchFamily="49" charset="-122"/>
                        </a:defRPr>
                      </a:lvl2pPr>
                      <a:lvl3pPr marL="1143000" lvl="2" indent="-228600" algn="l" defTabSz="914400" rtl="0" eaLnBrk="1" fontAlgn="base" latinLnBrk="0" hangingPunct="1">
                        <a:lnSpc>
                          <a:spcPct val="100000"/>
                        </a:lnSpc>
                        <a:spcBef>
                          <a:spcPct val="20000"/>
                        </a:spcBef>
                        <a:spcAft>
                          <a:spcPct val="0"/>
                        </a:spcAft>
                        <a:buClr>
                          <a:srgbClr val="FF3300"/>
                        </a:buClr>
                        <a:buFont typeface="Wingdings" panose="05000000000000000000" pitchFamily="2" charset="2"/>
                        <a:buChar char="v"/>
                        <a:defRPr sz="2000" b="0" i="0" u="none" kern="1200" baseline="0">
                          <a:solidFill>
                            <a:schemeClr val="tx1"/>
                          </a:solidFill>
                          <a:latin typeface="Arial" panose="020B0604020202020204" pitchFamily="34" charset="0"/>
                          <a:ea typeface="隶书" panose="02010509060101010101" pitchFamily="49" charset="-122"/>
                        </a:defRPr>
                      </a:lvl3pPr>
                      <a:lvl4pPr marL="1600200" lvl="3" indent="-228600" algn="l" defTabSz="914400" rtl="0" eaLnBrk="1" fontAlgn="base" latinLnBrk="0" hangingPunct="1">
                        <a:lnSpc>
                          <a:spcPct val="100000"/>
                        </a:lnSpc>
                        <a:spcBef>
                          <a:spcPct val="20000"/>
                        </a:spcBef>
                        <a:spcAft>
                          <a:spcPct val="0"/>
                        </a:spcAft>
                        <a:buClr>
                          <a:srgbClr val="FFCC00"/>
                        </a:buClr>
                        <a:buFont typeface="Wingdings" panose="05000000000000000000" pitchFamily="2" charset="2"/>
                        <a:buChar char="l"/>
                        <a:defRPr sz="1800" b="0" i="0" u="none" kern="1200" baseline="0">
                          <a:solidFill>
                            <a:schemeClr val="tx1"/>
                          </a:solidFill>
                          <a:latin typeface="Arial" panose="020B0604020202020204" pitchFamily="34" charset="0"/>
                          <a:ea typeface="隶书" panose="02010509060101010101" pitchFamily="49" charset="-122"/>
                        </a:defRPr>
                      </a:lvl4pPr>
                      <a:lvl5pPr marL="2057400" lvl="4" indent="-228600" algn="l" defTabSz="914400" rtl="0" eaLnBrk="1" fontAlgn="base" latinLnBrk="0" hangingPunct="1">
                        <a:lnSpc>
                          <a:spcPct val="100000"/>
                        </a:lnSpc>
                        <a:spcBef>
                          <a:spcPct val="20000"/>
                        </a:spcBef>
                        <a:spcAft>
                          <a:spcPct val="0"/>
                        </a:spcAft>
                        <a:buClr>
                          <a:srgbClr val="FF00FF"/>
                        </a:buClr>
                        <a:buFont typeface="Wingdings" panose="05000000000000000000" pitchFamily="2" charset="2"/>
                        <a:buChar char="u"/>
                        <a:defRPr sz="1800" b="0" i="0" u="none" kern="1200" baseline="0">
                          <a:solidFill>
                            <a:schemeClr val="tx1"/>
                          </a:solidFill>
                          <a:latin typeface="Arial" panose="020B0604020202020204" pitchFamily="34" charset="0"/>
                          <a:ea typeface="隶书" panose="02010509060101010101" pitchFamily="49" charset="-122"/>
                        </a:defRPr>
                      </a:lvl5pPr>
                    </a:lstStyle>
                    <a:p>
                      <a:pPr marL="0" lvl="0" indent="0" algn="ctr">
                        <a:buNone/>
                      </a:pPr>
                      <a:r>
                        <a:rPr lang="en-US" altLang="zh-CN" sz="1800" b="1"/>
                        <a:t>2</a:t>
                      </a:r>
                      <a:endParaRPr lang="zh-CN" altLang="en-US" sz="1800" b="1"/>
                    </a:p>
                  </a:txBody>
                  <a:tcPr marL="0" marR="0" marT="0" marB="0" anchor="ctr" anchorCtr="1">
                    <a:lnL cap="flat">
                      <a:noFill/>
                    </a:lnL>
                    <a:lnR cap="flat">
                      <a:noFill/>
                    </a:lnR>
                    <a:lnT>
                      <a:noFill/>
                    </a:lnT>
                    <a:lnB>
                      <a:noFill/>
                    </a:lnB>
                    <a:lnTlToBr>
                      <a:noFill/>
                    </a:lnTlToBr>
                    <a:lnBlToTr>
                      <a:noFill/>
                    </a:lnBlToTr>
                    <a:noFill/>
                  </a:tcPr>
                </a:tc>
              </a:tr>
              <a:tr h="298450">
                <a:tc>
                  <a:txBody>
                    <a:bodyPr/>
                    <a:lstStyle>
                      <a:lvl1pPr marL="342900" lvl="0" indent="-342900" algn="l" defTabSz="914400" rtl="0" eaLnBrk="1" fontAlgn="base" latinLnBrk="0" hangingPunct="1">
                        <a:lnSpc>
                          <a:spcPct val="100000"/>
                        </a:lnSpc>
                        <a:spcBef>
                          <a:spcPct val="20000"/>
                        </a:spcBef>
                        <a:spcAft>
                          <a:spcPct val="0"/>
                        </a:spcAft>
                        <a:buClr>
                          <a:schemeClr val="accent1"/>
                        </a:buClr>
                        <a:buChar char="§"/>
                        <a:defRPr sz="2800" u="none" kern="1200" baseline="0">
                          <a:solidFill>
                            <a:schemeClr val="tx1"/>
                          </a:solidFill>
                          <a:latin typeface="Arial" panose="020B0604020202020204" pitchFamily="34" charset="0"/>
                          <a:ea typeface="隶书" panose="02010509060101010101" pitchFamily="49" charset="-122"/>
                        </a:defRPr>
                      </a:lvl1pPr>
                      <a:lvl2pPr marL="742950" lvl="1" indent="-285750" algn="l" defTabSz="914400" rtl="0" eaLnBrk="1" fontAlgn="base" latinLnBrk="0" hangingPunct="1">
                        <a:lnSpc>
                          <a:spcPct val="100000"/>
                        </a:lnSpc>
                        <a:spcBef>
                          <a:spcPct val="20000"/>
                        </a:spcBef>
                        <a:spcAft>
                          <a:spcPct val="0"/>
                        </a:spcAft>
                        <a:buClr>
                          <a:srgbClr val="339933"/>
                        </a:buClr>
                        <a:buFont typeface="Wingdings" panose="05000000000000000000" pitchFamily="2" charset="2"/>
                        <a:buChar char="«"/>
                        <a:defRPr sz="2400" b="0" i="0" u="none" kern="1200" baseline="0">
                          <a:solidFill>
                            <a:schemeClr val="tx1"/>
                          </a:solidFill>
                          <a:latin typeface="Arial" panose="020B0604020202020204" pitchFamily="34" charset="0"/>
                          <a:ea typeface="隶书" panose="02010509060101010101" pitchFamily="49" charset="-122"/>
                        </a:defRPr>
                      </a:lvl2pPr>
                      <a:lvl3pPr marL="1143000" lvl="2" indent="-228600" algn="l" defTabSz="914400" rtl="0" eaLnBrk="1" fontAlgn="base" latinLnBrk="0" hangingPunct="1">
                        <a:lnSpc>
                          <a:spcPct val="100000"/>
                        </a:lnSpc>
                        <a:spcBef>
                          <a:spcPct val="20000"/>
                        </a:spcBef>
                        <a:spcAft>
                          <a:spcPct val="0"/>
                        </a:spcAft>
                        <a:buClr>
                          <a:srgbClr val="FF3300"/>
                        </a:buClr>
                        <a:buFont typeface="Wingdings" panose="05000000000000000000" pitchFamily="2" charset="2"/>
                        <a:buChar char="v"/>
                        <a:defRPr sz="2000" b="0" i="0" u="none" kern="1200" baseline="0">
                          <a:solidFill>
                            <a:schemeClr val="tx1"/>
                          </a:solidFill>
                          <a:latin typeface="Arial" panose="020B0604020202020204" pitchFamily="34" charset="0"/>
                          <a:ea typeface="隶书" panose="02010509060101010101" pitchFamily="49" charset="-122"/>
                        </a:defRPr>
                      </a:lvl3pPr>
                      <a:lvl4pPr marL="1600200" lvl="3" indent="-228600" algn="l" defTabSz="914400" rtl="0" eaLnBrk="1" fontAlgn="base" latinLnBrk="0" hangingPunct="1">
                        <a:lnSpc>
                          <a:spcPct val="100000"/>
                        </a:lnSpc>
                        <a:spcBef>
                          <a:spcPct val="20000"/>
                        </a:spcBef>
                        <a:spcAft>
                          <a:spcPct val="0"/>
                        </a:spcAft>
                        <a:buClr>
                          <a:srgbClr val="FFCC00"/>
                        </a:buClr>
                        <a:buFont typeface="Wingdings" panose="05000000000000000000" pitchFamily="2" charset="2"/>
                        <a:buChar char="l"/>
                        <a:defRPr sz="1800" b="0" i="0" u="none" kern="1200" baseline="0">
                          <a:solidFill>
                            <a:schemeClr val="tx1"/>
                          </a:solidFill>
                          <a:latin typeface="Arial" panose="020B0604020202020204" pitchFamily="34" charset="0"/>
                          <a:ea typeface="隶书" panose="02010509060101010101" pitchFamily="49" charset="-122"/>
                        </a:defRPr>
                      </a:lvl4pPr>
                      <a:lvl5pPr marL="2057400" lvl="4" indent="-228600" algn="l" defTabSz="914400" rtl="0" eaLnBrk="1" fontAlgn="base" latinLnBrk="0" hangingPunct="1">
                        <a:lnSpc>
                          <a:spcPct val="100000"/>
                        </a:lnSpc>
                        <a:spcBef>
                          <a:spcPct val="20000"/>
                        </a:spcBef>
                        <a:spcAft>
                          <a:spcPct val="0"/>
                        </a:spcAft>
                        <a:buClr>
                          <a:srgbClr val="FF00FF"/>
                        </a:buClr>
                        <a:buFont typeface="Wingdings" panose="05000000000000000000" pitchFamily="2" charset="2"/>
                        <a:buChar char="u"/>
                        <a:defRPr sz="1800" b="0" i="0" u="none" kern="1200" baseline="0">
                          <a:solidFill>
                            <a:schemeClr val="tx1"/>
                          </a:solidFill>
                          <a:latin typeface="Arial" panose="020B0604020202020204" pitchFamily="34" charset="0"/>
                          <a:ea typeface="隶书" panose="02010509060101010101" pitchFamily="49" charset="-122"/>
                        </a:defRPr>
                      </a:lvl5pPr>
                    </a:lstStyle>
                    <a:p>
                      <a:pPr marL="0" lvl="0" indent="0" algn="ctr">
                        <a:buNone/>
                      </a:pPr>
                      <a:r>
                        <a:rPr lang="en-US" altLang="zh-CN" sz="1800" b="1"/>
                        <a:t>3</a:t>
                      </a:r>
                      <a:endParaRPr lang="zh-CN" altLang="en-US" sz="1800" b="1"/>
                    </a:p>
                  </a:txBody>
                  <a:tcPr marL="0" marR="0" marT="0" marB="0" anchor="ctr" anchorCtr="1">
                    <a:lnL cap="flat">
                      <a:noFill/>
                    </a:lnL>
                    <a:lnR cap="flat">
                      <a:noFill/>
                    </a:lnR>
                    <a:lnT>
                      <a:noFill/>
                    </a:lnT>
                    <a:lnB>
                      <a:noFill/>
                    </a:lnB>
                    <a:lnTlToBr>
                      <a:noFill/>
                    </a:lnTlToBr>
                    <a:lnBlToTr>
                      <a:noFill/>
                    </a:lnBlToTr>
                    <a:noFill/>
                  </a:tcPr>
                </a:tc>
              </a:tr>
              <a:tr h="300038">
                <a:tc>
                  <a:txBody>
                    <a:bodyPr/>
                    <a:lstStyle>
                      <a:lvl1pPr marL="342900" lvl="0" indent="-342900" algn="l" defTabSz="914400" rtl="0" eaLnBrk="1" fontAlgn="base" latinLnBrk="0" hangingPunct="1">
                        <a:lnSpc>
                          <a:spcPct val="100000"/>
                        </a:lnSpc>
                        <a:spcBef>
                          <a:spcPct val="20000"/>
                        </a:spcBef>
                        <a:spcAft>
                          <a:spcPct val="0"/>
                        </a:spcAft>
                        <a:buClr>
                          <a:schemeClr val="accent1"/>
                        </a:buClr>
                        <a:buChar char="§"/>
                        <a:defRPr sz="2800" u="none" kern="1200" baseline="0">
                          <a:solidFill>
                            <a:schemeClr val="tx1"/>
                          </a:solidFill>
                          <a:latin typeface="Arial" panose="020B0604020202020204" pitchFamily="34" charset="0"/>
                          <a:ea typeface="隶书" panose="02010509060101010101" pitchFamily="49" charset="-122"/>
                        </a:defRPr>
                      </a:lvl1pPr>
                      <a:lvl2pPr marL="742950" lvl="1" indent="-285750" algn="l" defTabSz="914400" rtl="0" eaLnBrk="1" fontAlgn="base" latinLnBrk="0" hangingPunct="1">
                        <a:lnSpc>
                          <a:spcPct val="100000"/>
                        </a:lnSpc>
                        <a:spcBef>
                          <a:spcPct val="20000"/>
                        </a:spcBef>
                        <a:spcAft>
                          <a:spcPct val="0"/>
                        </a:spcAft>
                        <a:buClr>
                          <a:srgbClr val="339933"/>
                        </a:buClr>
                        <a:buFont typeface="Wingdings" panose="05000000000000000000" pitchFamily="2" charset="2"/>
                        <a:buChar char="«"/>
                        <a:defRPr sz="2400" b="0" i="0" u="none" kern="1200" baseline="0">
                          <a:solidFill>
                            <a:schemeClr val="tx1"/>
                          </a:solidFill>
                          <a:latin typeface="Arial" panose="020B0604020202020204" pitchFamily="34" charset="0"/>
                          <a:ea typeface="隶书" panose="02010509060101010101" pitchFamily="49" charset="-122"/>
                        </a:defRPr>
                      </a:lvl2pPr>
                      <a:lvl3pPr marL="1143000" lvl="2" indent="-228600" algn="l" defTabSz="914400" rtl="0" eaLnBrk="1" fontAlgn="base" latinLnBrk="0" hangingPunct="1">
                        <a:lnSpc>
                          <a:spcPct val="100000"/>
                        </a:lnSpc>
                        <a:spcBef>
                          <a:spcPct val="20000"/>
                        </a:spcBef>
                        <a:spcAft>
                          <a:spcPct val="0"/>
                        </a:spcAft>
                        <a:buClr>
                          <a:srgbClr val="FF3300"/>
                        </a:buClr>
                        <a:buFont typeface="Wingdings" panose="05000000000000000000" pitchFamily="2" charset="2"/>
                        <a:buChar char="v"/>
                        <a:defRPr sz="2000" b="0" i="0" u="none" kern="1200" baseline="0">
                          <a:solidFill>
                            <a:schemeClr val="tx1"/>
                          </a:solidFill>
                          <a:latin typeface="Arial" panose="020B0604020202020204" pitchFamily="34" charset="0"/>
                          <a:ea typeface="隶书" panose="02010509060101010101" pitchFamily="49" charset="-122"/>
                        </a:defRPr>
                      </a:lvl3pPr>
                      <a:lvl4pPr marL="1600200" lvl="3" indent="-228600" algn="l" defTabSz="914400" rtl="0" eaLnBrk="1" fontAlgn="base" latinLnBrk="0" hangingPunct="1">
                        <a:lnSpc>
                          <a:spcPct val="100000"/>
                        </a:lnSpc>
                        <a:spcBef>
                          <a:spcPct val="20000"/>
                        </a:spcBef>
                        <a:spcAft>
                          <a:spcPct val="0"/>
                        </a:spcAft>
                        <a:buClr>
                          <a:srgbClr val="FFCC00"/>
                        </a:buClr>
                        <a:buFont typeface="Wingdings" panose="05000000000000000000" pitchFamily="2" charset="2"/>
                        <a:buChar char="l"/>
                        <a:defRPr sz="1800" b="0" i="0" u="none" kern="1200" baseline="0">
                          <a:solidFill>
                            <a:schemeClr val="tx1"/>
                          </a:solidFill>
                          <a:latin typeface="Arial" panose="020B0604020202020204" pitchFamily="34" charset="0"/>
                          <a:ea typeface="隶书" panose="02010509060101010101" pitchFamily="49" charset="-122"/>
                        </a:defRPr>
                      </a:lvl4pPr>
                      <a:lvl5pPr marL="2057400" lvl="4" indent="-228600" algn="l" defTabSz="914400" rtl="0" eaLnBrk="1" fontAlgn="base" latinLnBrk="0" hangingPunct="1">
                        <a:lnSpc>
                          <a:spcPct val="100000"/>
                        </a:lnSpc>
                        <a:spcBef>
                          <a:spcPct val="20000"/>
                        </a:spcBef>
                        <a:spcAft>
                          <a:spcPct val="0"/>
                        </a:spcAft>
                        <a:buClr>
                          <a:srgbClr val="FF00FF"/>
                        </a:buClr>
                        <a:buFont typeface="Wingdings" panose="05000000000000000000" pitchFamily="2" charset="2"/>
                        <a:buChar char="u"/>
                        <a:defRPr sz="1800" b="0" i="0" u="none" kern="1200" baseline="0">
                          <a:solidFill>
                            <a:schemeClr val="tx1"/>
                          </a:solidFill>
                          <a:latin typeface="Arial" panose="020B0604020202020204" pitchFamily="34" charset="0"/>
                          <a:ea typeface="隶书" panose="02010509060101010101" pitchFamily="49" charset="-122"/>
                        </a:defRPr>
                      </a:lvl5pPr>
                    </a:lstStyle>
                    <a:p>
                      <a:pPr marL="0" lvl="0" indent="0" algn="ctr">
                        <a:buNone/>
                      </a:pPr>
                      <a:r>
                        <a:rPr lang="en-US" altLang="zh-CN" sz="1800" b="1"/>
                        <a:t>4</a:t>
                      </a:r>
                      <a:endParaRPr lang="zh-CN" altLang="en-US" sz="1800" b="1"/>
                    </a:p>
                  </a:txBody>
                  <a:tcPr marL="0" marR="0" marT="0" marB="0" anchor="ctr" anchorCtr="1">
                    <a:lnL cap="flat">
                      <a:noFill/>
                    </a:lnL>
                    <a:lnR cap="flat">
                      <a:noFill/>
                    </a:lnR>
                    <a:lnT>
                      <a:noFill/>
                    </a:lnT>
                    <a:lnB>
                      <a:noFill/>
                    </a:lnB>
                    <a:lnTlToBr>
                      <a:noFill/>
                    </a:lnTlToBr>
                    <a:lnBlToTr>
                      <a:noFill/>
                    </a:lnBlToTr>
                    <a:noFill/>
                  </a:tcPr>
                </a:tc>
              </a:tr>
              <a:tr h="331787">
                <a:tc>
                  <a:txBody>
                    <a:bodyPr/>
                    <a:lstStyle>
                      <a:lvl1pPr marL="342900" lvl="0" indent="-342900" algn="l" defTabSz="914400" rtl="0" eaLnBrk="1" fontAlgn="base" latinLnBrk="0" hangingPunct="1">
                        <a:lnSpc>
                          <a:spcPct val="100000"/>
                        </a:lnSpc>
                        <a:spcBef>
                          <a:spcPct val="20000"/>
                        </a:spcBef>
                        <a:spcAft>
                          <a:spcPct val="0"/>
                        </a:spcAft>
                        <a:buClr>
                          <a:schemeClr val="accent1"/>
                        </a:buClr>
                        <a:buChar char="§"/>
                        <a:defRPr sz="2800" u="none" kern="1200" baseline="0">
                          <a:solidFill>
                            <a:schemeClr val="tx1"/>
                          </a:solidFill>
                          <a:latin typeface="Arial" panose="020B0604020202020204" pitchFamily="34" charset="0"/>
                          <a:ea typeface="隶书" panose="02010509060101010101" pitchFamily="49" charset="-122"/>
                        </a:defRPr>
                      </a:lvl1pPr>
                      <a:lvl2pPr marL="742950" lvl="1" indent="-285750" algn="l" defTabSz="914400" rtl="0" eaLnBrk="1" fontAlgn="base" latinLnBrk="0" hangingPunct="1">
                        <a:lnSpc>
                          <a:spcPct val="100000"/>
                        </a:lnSpc>
                        <a:spcBef>
                          <a:spcPct val="20000"/>
                        </a:spcBef>
                        <a:spcAft>
                          <a:spcPct val="0"/>
                        </a:spcAft>
                        <a:buClr>
                          <a:srgbClr val="339933"/>
                        </a:buClr>
                        <a:buFont typeface="Wingdings" panose="05000000000000000000" pitchFamily="2" charset="2"/>
                        <a:buChar char="«"/>
                        <a:defRPr sz="2400" b="0" i="0" u="none" kern="1200" baseline="0">
                          <a:solidFill>
                            <a:schemeClr val="tx1"/>
                          </a:solidFill>
                          <a:latin typeface="Arial" panose="020B0604020202020204" pitchFamily="34" charset="0"/>
                          <a:ea typeface="隶书" panose="02010509060101010101" pitchFamily="49" charset="-122"/>
                        </a:defRPr>
                      </a:lvl2pPr>
                      <a:lvl3pPr marL="1143000" lvl="2" indent="-228600" algn="l" defTabSz="914400" rtl="0" eaLnBrk="1" fontAlgn="base" latinLnBrk="0" hangingPunct="1">
                        <a:lnSpc>
                          <a:spcPct val="100000"/>
                        </a:lnSpc>
                        <a:spcBef>
                          <a:spcPct val="20000"/>
                        </a:spcBef>
                        <a:spcAft>
                          <a:spcPct val="0"/>
                        </a:spcAft>
                        <a:buClr>
                          <a:srgbClr val="FF3300"/>
                        </a:buClr>
                        <a:buFont typeface="Wingdings" panose="05000000000000000000" pitchFamily="2" charset="2"/>
                        <a:buChar char="v"/>
                        <a:defRPr sz="2000" b="0" i="0" u="none" kern="1200" baseline="0">
                          <a:solidFill>
                            <a:schemeClr val="tx1"/>
                          </a:solidFill>
                          <a:latin typeface="Arial" panose="020B0604020202020204" pitchFamily="34" charset="0"/>
                          <a:ea typeface="隶书" panose="02010509060101010101" pitchFamily="49" charset="-122"/>
                        </a:defRPr>
                      </a:lvl3pPr>
                      <a:lvl4pPr marL="1600200" lvl="3" indent="-228600" algn="l" defTabSz="914400" rtl="0" eaLnBrk="1" fontAlgn="base" latinLnBrk="0" hangingPunct="1">
                        <a:lnSpc>
                          <a:spcPct val="100000"/>
                        </a:lnSpc>
                        <a:spcBef>
                          <a:spcPct val="20000"/>
                        </a:spcBef>
                        <a:spcAft>
                          <a:spcPct val="0"/>
                        </a:spcAft>
                        <a:buClr>
                          <a:srgbClr val="FFCC00"/>
                        </a:buClr>
                        <a:buFont typeface="Wingdings" panose="05000000000000000000" pitchFamily="2" charset="2"/>
                        <a:buChar char="l"/>
                        <a:defRPr sz="1800" b="0" i="0" u="none" kern="1200" baseline="0">
                          <a:solidFill>
                            <a:schemeClr val="tx1"/>
                          </a:solidFill>
                          <a:latin typeface="Arial" panose="020B0604020202020204" pitchFamily="34" charset="0"/>
                          <a:ea typeface="隶书" panose="02010509060101010101" pitchFamily="49" charset="-122"/>
                        </a:defRPr>
                      </a:lvl4pPr>
                      <a:lvl5pPr marL="2057400" lvl="4" indent="-228600" algn="l" defTabSz="914400" rtl="0" eaLnBrk="1" fontAlgn="base" latinLnBrk="0" hangingPunct="1">
                        <a:lnSpc>
                          <a:spcPct val="100000"/>
                        </a:lnSpc>
                        <a:spcBef>
                          <a:spcPct val="20000"/>
                        </a:spcBef>
                        <a:spcAft>
                          <a:spcPct val="0"/>
                        </a:spcAft>
                        <a:buClr>
                          <a:srgbClr val="FF00FF"/>
                        </a:buClr>
                        <a:buFont typeface="Wingdings" panose="05000000000000000000" pitchFamily="2" charset="2"/>
                        <a:buChar char="u"/>
                        <a:defRPr sz="1800" b="0" i="0" u="none" kern="1200" baseline="0">
                          <a:solidFill>
                            <a:schemeClr val="tx1"/>
                          </a:solidFill>
                          <a:latin typeface="Arial" panose="020B0604020202020204" pitchFamily="34" charset="0"/>
                          <a:ea typeface="隶书" panose="02010509060101010101" pitchFamily="49" charset="-122"/>
                        </a:defRPr>
                      </a:lvl5pPr>
                    </a:lstStyle>
                    <a:p>
                      <a:pPr marL="0" lvl="0" indent="0" algn="ctr">
                        <a:buNone/>
                      </a:pPr>
                      <a:r>
                        <a:rPr lang="en-US" altLang="zh-CN" sz="1800" b="1"/>
                        <a:t>5</a:t>
                      </a:r>
                      <a:endParaRPr lang="zh-CN" altLang="en-US" sz="1800" b="1"/>
                    </a:p>
                  </a:txBody>
                  <a:tcPr marL="0" marR="0" marT="0" marB="0" anchor="ctr" anchorCtr="1">
                    <a:lnL cap="flat">
                      <a:noFill/>
                    </a:lnL>
                    <a:lnR cap="flat">
                      <a:noFill/>
                    </a:lnR>
                    <a:lnT>
                      <a:noFill/>
                    </a:lnT>
                    <a:lnB cap="flat">
                      <a:noFill/>
                    </a:lnB>
                    <a:lnTlToBr>
                      <a:noFill/>
                    </a:lnTlToBr>
                    <a:lnBlToTr>
                      <a:noFill/>
                    </a:lnBlToTr>
                    <a:noFill/>
                  </a:tcPr>
                </a:tc>
              </a:tr>
            </a:tbl>
          </a:graphicData>
        </a:graphic>
      </p:graphicFrame>
      <p:graphicFrame>
        <p:nvGraphicFramePr>
          <p:cNvPr id="101693" name="表格 101692"/>
          <p:cNvGraphicFramePr/>
          <p:nvPr/>
        </p:nvGraphicFramePr>
        <p:xfrm>
          <a:off x="7659688" y="3778827"/>
          <a:ext cx="609600" cy="1828800"/>
        </p:xfrm>
        <a:graphic>
          <a:graphicData uri="http://schemas.openxmlformats.org/drawingml/2006/table">
            <a:tbl>
              <a:tblPr/>
              <a:tblGrid>
                <a:gridCol w="609600"/>
              </a:tblGrid>
              <a:tr h="304800">
                <a:tc>
                  <a:txBody>
                    <a:bodyPr/>
                    <a:lstStyle>
                      <a:lvl1pPr marL="342900" lvl="0" indent="-342900" algn="l" defTabSz="914400" rtl="0" eaLnBrk="1" fontAlgn="base" latinLnBrk="0" hangingPunct="1">
                        <a:lnSpc>
                          <a:spcPct val="100000"/>
                        </a:lnSpc>
                        <a:spcBef>
                          <a:spcPct val="20000"/>
                        </a:spcBef>
                        <a:spcAft>
                          <a:spcPct val="0"/>
                        </a:spcAft>
                        <a:buClr>
                          <a:schemeClr val="accent1"/>
                        </a:buClr>
                        <a:buChar char="§"/>
                        <a:defRPr sz="2800" u="none" kern="1200" baseline="0">
                          <a:solidFill>
                            <a:schemeClr val="tx1"/>
                          </a:solidFill>
                          <a:latin typeface="Arial" panose="020B0604020202020204" pitchFamily="34" charset="0"/>
                          <a:ea typeface="隶书" panose="02010509060101010101" pitchFamily="49" charset="-122"/>
                        </a:defRPr>
                      </a:lvl1pPr>
                      <a:lvl2pPr marL="742950" lvl="1" indent="-285750" algn="l" defTabSz="914400" rtl="0" eaLnBrk="1" fontAlgn="base" latinLnBrk="0" hangingPunct="1">
                        <a:lnSpc>
                          <a:spcPct val="100000"/>
                        </a:lnSpc>
                        <a:spcBef>
                          <a:spcPct val="20000"/>
                        </a:spcBef>
                        <a:spcAft>
                          <a:spcPct val="0"/>
                        </a:spcAft>
                        <a:buClr>
                          <a:srgbClr val="339933"/>
                        </a:buClr>
                        <a:buFont typeface="Wingdings" panose="05000000000000000000" pitchFamily="2" charset="2"/>
                        <a:buChar char="«"/>
                        <a:defRPr sz="2400" b="0" i="0" u="none" kern="1200" baseline="0">
                          <a:solidFill>
                            <a:schemeClr val="tx1"/>
                          </a:solidFill>
                          <a:latin typeface="Arial" panose="020B0604020202020204" pitchFamily="34" charset="0"/>
                          <a:ea typeface="隶书" panose="02010509060101010101" pitchFamily="49" charset="-122"/>
                        </a:defRPr>
                      </a:lvl2pPr>
                      <a:lvl3pPr marL="1143000" lvl="2" indent="-228600" algn="l" defTabSz="914400" rtl="0" eaLnBrk="1" fontAlgn="base" latinLnBrk="0" hangingPunct="1">
                        <a:lnSpc>
                          <a:spcPct val="100000"/>
                        </a:lnSpc>
                        <a:spcBef>
                          <a:spcPct val="20000"/>
                        </a:spcBef>
                        <a:spcAft>
                          <a:spcPct val="0"/>
                        </a:spcAft>
                        <a:buClr>
                          <a:srgbClr val="FF3300"/>
                        </a:buClr>
                        <a:buFont typeface="Wingdings" panose="05000000000000000000" pitchFamily="2" charset="2"/>
                        <a:buChar char="v"/>
                        <a:defRPr sz="2000" b="0" i="0" u="none" kern="1200" baseline="0">
                          <a:solidFill>
                            <a:schemeClr val="tx1"/>
                          </a:solidFill>
                          <a:latin typeface="Arial" panose="020B0604020202020204" pitchFamily="34" charset="0"/>
                          <a:ea typeface="隶书" panose="02010509060101010101" pitchFamily="49" charset="-122"/>
                        </a:defRPr>
                      </a:lvl3pPr>
                      <a:lvl4pPr marL="1600200" lvl="3" indent="-228600" algn="l" defTabSz="914400" rtl="0" eaLnBrk="1" fontAlgn="base" latinLnBrk="0" hangingPunct="1">
                        <a:lnSpc>
                          <a:spcPct val="100000"/>
                        </a:lnSpc>
                        <a:spcBef>
                          <a:spcPct val="20000"/>
                        </a:spcBef>
                        <a:spcAft>
                          <a:spcPct val="0"/>
                        </a:spcAft>
                        <a:buClr>
                          <a:srgbClr val="FFCC00"/>
                        </a:buClr>
                        <a:buFont typeface="Wingdings" panose="05000000000000000000" pitchFamily="2" charset="2"/>
                        <a:buChar char="l"/>
                        <a:defRPr sz="1800" b="0" i="0" u="none" kern="1200" baseline="0">
                          <a:solidFill>
                            <a:schemeClr val="tx1"/>
                          </a:solidFill>
                          <a:latin typeface="Arial" panose="020B0604020202020204" pitchFamily="34" charset="0"/>
                          <a:ea typeface="隶书" panose="02010509060101010101" pitchFamily="49" charset="-122"/>
                        </a:defRPr>
                      </a:lvl4pPr>
                      <a:lvl5pPr marL="2057400" lvl="4" indent="-228600" algn="l" defTabSz="914400" rtl="0" eaLnBrk="1" fontAlgn="base" latinLnBrk="0" hangingPunct="1">
                        <a:lnSpc>
                          <a:spcPct val="100000"/>
                        </a:lnSpc>
                        <a:spcBef>
                          <a:spcPct val="20000"/>
                        </a:spcBef>
                        <a:spcAft>
                          <a:spcPct val="0"/>
                        </a:spcAft>
                        <a:buClr>
                          <a:srgbClr val="FF00FF"/>
                        </a:buClr>
                        <a:buFont typeface="Wingdings" panose="05000000000000000000" pitchFamily="2" charset="2"/>
                        <a:buChar char="u"/>
                        <a:defRPr sz="1800" b="0" i="0" u="none" kern="1200" baseline="0">
                          <a:solidFill>
                            <a:schemeClr val="tx1"/>
                          </a:solidFill>
                          <a:latin typeface="Arial" panose="020B0604020202020204" pitchFamily="34" charset="0"/>
                          <a:ea typeface="隶书" panose="02010509060101010101" pitchFamily="49" charset="-122"/>
                        </a:defRPr>
                      </a:lvl5pPr>
                    </a:lstStyle>
                    <a:p>
                      <a:pPr marL="0" lvl="0" indent="0" algn="ctr">
                        <a:buNone/>
                      </a:pPr>
                      <a:r>
                        <a:rPr lang="en-US" altLang="zh-CN" sz="2000"/>
                        <a:t>0</a:t>
                      </a:r>
                      <a:endParaRPr lang="zh-CN" altLang="en-US" sz="2000"/>
                    </a:p>
                  </a:txBody>
                  <a:tcPr marL="0" marR="0" marT="0" marB="0" anchor="ctr" anchorCtr="1">
                    <a:lnL w="28575" cap="flat" cmpd="sng">
                      <a:solidFill>
                        <a:schemeClr val="tx1"/>
                      </a:solidFill>
                      <a:prstDash val="solid"/>
                      <a:miter/>
                      <a:headEnd type="none" w="med" len="med"/>
                      <a:tailEnd type="none" w="med" len="med"/>
                    </a:lnL>
                    <a:lnR w="28575" cap="flat" cmpd="sng">
                      <a:solidFill>
                        <a:schemeClr val="tx1"/>
                      </a:solidFill>
                      <a:prstDash val="solid"/>
                      <a:miter/>
                      <a:headEnd type="none" w="med" len="med"/>
                      <a:tailEnd type="none" w="med" len="med"/>
                    </a:lnR>
                    <a:lnT w="28575"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noFill/>
                  </a:tcPr>
                </a:tc>
              </a:tr>
              <a:tr h="304800">
                <a:tc>
                  <a:txBody>
                    <a:bodyPr/>
                    <a:lstStyle>
                      <a:lvl1pPr marL="342900" lvl="0" indent="-342900" algn="l" defTabSz="914400" rtl="0" eaLnBrk="1" fontAlgn="base" latinLnBrk="0" hangingPunct="1">
                        <a:lnSpc>
                          <a:spcPct val="100000"/>
                        </a:lnSpc>
                        <a:spcBef>
                          <a:spcPct val="20000"/>
                        </a:spcBef>
                        <a:spcAft>
                          <a:spcPct val="0"/>
                        </a:spcAft>
                        <a:buClr>
                          <a:schemeClr val="accent1"/>
                        </a:buClr>
                        <a:buChar char="§"/>
                        <a:defRPr sz="2800" u="none" kern="1200" baseline="0">
                          <a:solidFill>
                            <a:schemeClr val="tx1"/>
                          </a:solidFill>
                          <a:latin typeface="Arial" panose="020B0604020202020204" pitchFamily="34" charset="0"/>
                          <a:ea typeface="隶书" panose="02010509060101010101" pitchFamily="49" charset="-122"/>
                        </a:defRPr>
                      </a:lvl1pPr>
                      <a:lvl2pPr marL="742950" lvl="1" indent="-285750" algn="l" defTabSz="914400" rtl="0" eaLnBrk="1" fontAlgn="base" latinLnBrk="0" hangingPunct="1">
                        <a:lnSpc>
                          <a:spcPct val="100000"/>
                        </a:lnSpc>
                        <a:spcBef>
                          <a:spcPct val="20000"/>
                        </a:spcBef>
                        <a:spcAft>
                          <a:spcPct val="0"/>
                        </a:spcAft>
                        <a:buClr>
                          <a:srgbClr val="339933"/>
                        </a:buClr>
                        <a:buFont typeface="Wingdings" panose="05000000000000000000" pitchFamily="2" charset="2"/>
                        <a:buChar char="«"/>
                        <a:defRPr sz="2400" b="0" i="0" u="none" kern="1200" baseline="0">
                          <a:solidFill>
                            <a:schemeClr val="tx1"/>
                          </a:solidFill>
                          <a:latin typeface="Arial" panose="020B0604020202020204" pitchFamily="34" charset="0"/>
                          <a:ea typeface="隶书" panose="02010509060101010101" pitchFamily="49" charset="-122"/>
                        </a:defRPr>
                      </a:lvl2pPr>
                      <a:lvl3pPr marL="1143000" lvl="2" indent="-228600" algn="l" defTabSz="914400" rtl="0" eaLnBrk="1" fontAlgn="base" latinLnBrk="0" hangingPunct="1">
                        <a:lnSpc>
                          <a:spcPct val="100000"/>
                        </a:lnSpc>
                        <a:spcBef>
                          <a:spcPct val="20000"/>
                        </a:spcBef>
                        <a:spcAft>
                          <a:spcPct val="0"/>
                        </a:spcAft>
                        <a:buClr>
                          <a:srgbClr val="FF3300"/>
                        </a:buClr>
                        <a:buFont typeface="Wingdings" panose="05000000000000000000" pitchFamily="2" charset="2"/>
                        <a:buChar char="v"/>
                        <a:defRPr sz="2000" b="0" i="0" u="none" kern="1200" baseline="0">
                          <a:solidFill>
                            <a:schemeClr val="tx1"/>
                          </a:solidFill>
                          <a:latin typeface="Arial" panose="020B0604020202020204" pitchFamily="34" charset="0"/>
                          <a:ea typeface="隶书" panose="02010509060101010101" pitchFamily="49" charset="-122"/>
                        </a:defRPr>
                      </a:lvl3pPr>
                      <a:lvl4pPr marL="1600200" lvl="3" indent="-228600" algn="l" defTabSz="914400" rtl="0" eaLnBrk="1" fontAlgn="base" latinLnBrk="0" hangingPunct="1">
                        <a:lnSpc>
                          <a:spcPct val="100000"/>
                        </a:lnSpc>
                        <a:spcBef>
                          <a:spcPct val="20000"/>
                        </a:spcBef>
                        <a:spcAft>
                          <a:spcPct val="0"/>
                        </a:spcAft>
                        <a:buClr>
                          <a:srgbClr val="FFCC00"/>
                        </a:buClr>
                        <a:buFont typeface="Wingdings" panose="05000000000000000000" pitchFamily="2" charset="2"/>
                        <a:buChar char="l"/>
                        <a:defRPr sz="1800" b="0" i="0" u="none" kern="1200" baseline="0">
                          <a:solidFill>
                            <a:schemeClr val="tx1"/>
                          </a:solidFill>
                          <a:latin typeface="Arial" panose="020B0604020202020204" pitchFamily="34" charset="0"/>
                          <a:ea typeface="隶书" panose="02010509060101010101" pitchFamily="49" charset="-122"/>
                        </a:defRPr>
                      </a:lvl4pPr>
                      <a:lvl5pPr marL="2057400" lvl="4" indent="-228600" algn="l" defTabSz="914400" rtl="0" eaLnBrk="1" fontAlgn="base" latinLnBrk="0" hangingPunct="1">
                        <a:lnSpc>
                          <a:spcPct val="100000"/>
                        </a:lnSpc>
                        <a:spcBef>
                          <a:spcPct val="20000"/>
                        </a:spcBef>
                        <a:spcAft>
                          <a:spcPct val="0"/>
                        </a:spcAft>
                        <a:buClr>
                          <a:srgbClr val="FF00FF"/>
                        </a:buClr>
                        <a:buFont typeface="Wingdings" panose="05000000000000000000" pitchFamily="2" charset="2"/>
                        <a:buChar char="u"/>
                        <a:defRPr sz="1800" b="0" i="0" u="none" kern="1200" baseline="0">
                          <a:solidFill>
                            <a:schemeClr val="tx1"/>
                          </a:solidFill>
                          <a:latin typeface="Arial" panose="020B0604020202020204" pitchFamily="34" charset="0"/>
                          <a:ea typeface="隶书" panose="02010509060101010101" pitchFamily="49" charset="-122"/>
                        </a:defRPr>
                      </a:lvl5pPr>
                    </a:lstStyle>
                    <a:p>
                      <a:pPr marL="0" lvl="0" indent="0" algn="ctr">
                        <a:buNone/>
                      </a:pPr>
                      <a:r>
                        <a:rPr lang="en-US" altLang="zh-CN" sz="2000"/>
                        <a:t>20</a:t>
                      </a:r>
                      <a:endParaRPr lang="zh-CN" altLang="en-US" sz="2000"/>
                    </a:p>
                  </a:txBody>
                  <a:tcPr marL="0" marR="0" marT="0" marB="0" anchor="ctr" anchorCtr="1">
                    <a:lnL w="28575" cap="flat" cmpd="sng">
                      <a:solidFill>
                        <a:schemeClr val="tx1"/>
                      </a:solidFill>
                      <a:prstDash val="solid"/>
                      <a:miter/>
                      <a:headEnd type="none" w="med" len="med"/>
                      <a:tailEnd type="none" w="med" len="med"/>
                    </a:lnL>
                    <a:lnR w="28575"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noFill/>
                  </a:tcPr>
                </a:tc>
              </a:tr>
              <a:tr h="304800">
                <a:tc>
                  <a:txBody>
                    <a:bodyPr/>
                    <a:lstStyle>
                      <a:lvl1pPr marL="342900" lvl="0" indent="-342900" algn="l" defTabSz="914400" rtl="0" eaLnBrk="1" fontAlgn="base" latinLnBrk="0" hangingPunct="1">
                        <a:lnSpc>
                          <a:spcPct val="100000"/>
                        </a:lnSpc>
                        <a:spcBef>
                          <a:spcPct val="20000"/>
                        </a:spcBef>
                        <a:spcAft>
                          <a:spcPct val="0"/>
                        </a:spcAft>
                        <a:buClr>
                          <a:schemeClr val="accent1"/>
                        </a:buClr>
                        <a:buChar char="§"/>
                        <a:defRPr sz="2800" u="none" kern="1200" baseline="0">
                          <a:solidFill>
                            <a:schemeClr val="tx1"/>
                          </a:solidFill>
                          <a:latin typeface="Arial" panose="020B0604020202020204" pitchFamily="34" charset="0"/>
                          <a:ea typeface="隶书" panose="02010509060101010101" pitchFamily="49" charset="-122"/>
                        </a:defRPr>
                      </a:lvl1pPr>
                      <a:lvl2pPr marL="742950" lvl="1" indent="-285750" algn="l" defTabSz="914400" rtl="0" eaLnBrk="1" fontAlgn="base" latinLnBrk="0" hangingPunct="1">
                        <a:lnSpc>
                          <a:spcPct val="100000"/>
                        </a:lnSpc>
                        <a:spcBef>
                          <a:spcPct val="20000"/>
                        </a:spcBef>
                        <a:spcAft>
                          <a:spcPct val="0"/>
                        </a:spcAft>
                        <a:buClr>
                          <a:srgbClr val="339933"/>
                        </a:buClr>
                        <a:buFont typeface="Wingdings" panose="05000000000000000000" pitchFamily="2" charset="2"/>
                        <a:buChar char="«"/>
                        <a:defRPr sz="2400" b="0" i="0" u="none" kern="1200" baseline="0">
                          <a:solidFill>
                            <a:schemeClr val="tx1"/>
                          </a:solidFill>
                          <a:latin typeface="Arial" panose="020B0604020202020204" pitchFamily="34" charset="0"/>
                          <a:ea typeface="隶书" panose="02010509060101010101" pitchFamily="49" charset="-122"/>
                        </a:defRPr>
                      </a:lvl2pPr>
                      <a:lvl3pPr marL="1143000" lvl="2" indent="-228600" algn="l" defTabSz="914400" rtl="0" eaLnBrk="1" fontAlgn="base" latinLnBrk="0" hangingPunct="1">
                        <a:lnSpc>
                          <a:spcPct val="100000"/>
                        </a:lnSpc>
                        <a:spcBef>
                          <a:spcPct val="20000"/>
                        </a:spcBef>
                        <a:spcAft>
                          <a:spcPct val="0"/>
                        </a:spcAft>
                        <a:buClr>
                          <a:srgbClr val="FF3300"/>
                        </a:buClr>
                        <a:buFont typeface="Wingdings" panose="05000000000000000000" pitchFamily="2" charset="2"/>
                        <a:buChar char="v"/>
                        <a:defRPr sz="2000" b="0" i="0" u="none" kern="1200" baseline="0">
                          <a:solidFill>
                            <a:schemeClr val="tx1"/>
                          </a:solidFill>
                          <a:latin typeface="Arial" panose="020B0604020202020204" pitchFamily="34" charset="0"/>
                          <a:ea typeface="隶书" panose="02010509060101010101" pitchFamily="49" charset="-122"/>
                        </a:defRPr>
                      </a:lvl3pPr>
                      <a:lvl4pPr marL="1600200" lvl="3" indent="-228600" algn="l" defTabSz="914400" rtl="0" eaLnBrk="1" fontAlgn="base" latinLnBrk="0" hangingPunct="1">
                        <a:lnSpc>
                          <a:spcPct val="100000"/>
                        </a:lnSpc>
                        <a:spcBef>
                          <a:spcPct val="20000"/>
                        </a:spcBef>
                        <a:spcAft>
                          <a:spcPct val="0"/>
                        </a:spcAft>
                        <a:buClr>
                          <a:srgbClr val="FFCC00"/>
                        </a:buClr>
                        <a:buFont typeface="Wingdings" panose="05000000000000000000" pitchFamily="2" charset="2"/>
                        <a:buChar char="l"/>
                        <a:defRPr sz="1800" b="0" i="0" u="none" kern="1200" baseline="0">
                          <a:solidFill>
                            <a:schemeClr val="tx1"/>
                          </a:solidFill>
                          <a:latin typeface="Arial" panose="020B0604020202020204" pitchFamily="34" charset="0"/>
                          <a:ea typeface="隶书" panose="02010509060101010101" pitchFamily="49" charset="-122"/>
                        </a:defRPr>
                      </a:lvl4pPr>
                      <a:lvl5pPr marL="2057400" lvl="4" indent="-228600" algn="l" defTabSz="914400" rtl="0" eaLnBrk="1" fontAlgn="base" latinLnBrk="0" hangingPunct="1">
                        <a:lnSpc>
                          <a:spcPct val="100000"/>
                        </a:lnSpc>
                        <a:spcBef>
                          <a:spcPct val="20000"/>
                        </a:spcBef>
                        <a:spcAft>
                          <a:spcPct val="0"/>
                        </a:spcAft>
                        <a:buClr>
                          <a:srgbClr val="FF00FF"/>
                        </a:buClr>
                        <a:buFont typeface="Wingdings" panose="05000000000000000000" pitchFamily="2" charset="2"/>
                        <a:buChar char="u"/>
                        <a:defRPr sz="1800" b="0" i="0" u="none" kern="1200" baseline="0">
                          <a:solidFill>
                            <a:schemeClr val="tx1"/>
                          </a:solidFill>
                          <a:latin typeface="Arial" panose="020B0604020202020204" pitchFamily="34" charset="0"/>
                          <a:ea typeface="隶书" panose="02010509060101010101" pitchFamily="49" charset="-122"/>
                        </a:defRPr>
                      </a:lvl5pPr>
                    </a:lstStyle>
                    <a:p>
                      <a:pPr marL="0" lvl="0" indent="0" algn="ctr">
                        <a:buNone/>
                      </a:pPr>
                      <a:r>
                        <a:rPr lang="en-US" altLang="zh-CN" sz="2000"/>
                        <a:t>5</a:t>
                      </a:r>
                      <a:endParaRPr lang="zh-CN" altLang="en-US" sz="2000"/>
                    </a:p>
                  </a:txBody>
                  <a:tcPr marL="0" marR="0" marT="0" marB="0" anchor="ctr" anchorCtr="1">
                    <a:lnL w="28575" cap="flat" cmpd="sng">
                      <a:solidFill>
                        <a:schemeClr val="tx1"/>
                      </a:solidFill>
                      <a:prstDash val="solid"/>
                      <a:miter/>
                      <a:headEnd type="none" w="med" len="med"/>
                      <a:tailEnd type="none" w="med" len="med"/>
                    </a:lnL>
                    <a:lnR w="28575"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noFill/>
                  </a:tcPr>
                </a:tc>
              </a:tr>
              <a:tr h="304800">
                <a:tc>
                  <a:txBody>
                    <a:bodyPr/>
                    <a:lstStyle>
                      <a:lvl1pPr marL="342900" lvl="0" indent="-342900" algn="l" defTabSz="914400" rtl="0" eaLnBrk="1" fontAlgn="base" latinLnBrk="0" hangingPunct="1">
                        <a:lnSpc>
                          <a:spcPct val="100000"/>
                        </a:lnSpc>
                        <a:spcBef>
                          <a:spcPct val="20000"/>
                        </a:spcBef>
                        <a:spcAft>
                          <a:spcPct val="0"/>
                        </a:spcAft>
                        <a:buClr>
                          <a:schemeClr val="accent1"/>
                        </a:buClr>
                        <a:buChar char="§"/>
                        <a:defRPr sz="2800" u="none" kern="1200" baseline="0">
                          <a:solidFill>
                            <a:schemeClr val="tx1"/>
                          </a:solidFill>
                          <a:latin typeface="Arial" panose="020B0604020202020204" pitchFamily="34" charset="0"/>
                          <a:ea typeface="隶书" panose="02010509060101010101" pitchFamily="49" charset="-122"/>
                        </a:defRPr>
                      </a:lvl1pPr>
                      <a:lvl2pPr marL="742950" lvl="1" indent="-285750" algn="l" defTabSz="914400" rtl="0" eaLnBrk="1" fontAlgn="base" latinLnBrk="0" hangingPunct="1">
                        <a:lnSpc>
                          <a:spcPct val="100000"/>
                        </a:lnSpc>
                        <a:spcBef>
                          <a:spcPct val="20000"/>
                        </a:spcBef>
                        <a:spcAft>
                          <a:spcPct val="0"/>
                        </a:spcAft>
                        <a:buClr>
                          <a:srgbClr val="339933"/>
                        </a:buClr>
                        <a:buFont typeface="Wingdings" panose="05000000000000000000" pitchFamily="2" charset="2"/>
                        <a:buChar char="«"/>
                        <a:defRPr sz="2400" b="0" i="0" u="none" kern="1200" baseline="0">
                          <a:solidFill>
                            <a:schemeClr val="tx1"/>
                          </a:solidFill>
                          <a:latin typeface="Arial" panose="020B0604020202020204" pitchFamily="34" charset="0"/>
                          <a:ea typeface="隶书" panose="02010509060101010101" pitchFamily="49" charset="-122"/>
                        </a:defRPr>
                      </a:lvl2pPr>
                      <a:lvl3pPr marL="1143000" lvl="2" indent="-228600" algn="l" defTabSz="914400" rtl="0" eaLnBrk="1" fontAlgn="base" latinLnBrk="0" hangingPunct="1">
                        <a:lnSpc>
                          <a:spcPct val="100000"/>
                        </a:lnSpc>
                        <a:spcBef>
                          <a:spcPct val="20000"/>
                        </a:spcBef>
                        <a:spcAft>
                          <a:spcPct val="0"/>
                        </a:spcAft>
                        <a:buClr>
                          <a:srgbClr val="FF3300"/>
                        </a:buClr>
                        <a:buFont typeface="Wingdings" panose="05000000000000000000" pitchFamily="2" charset="2"/>
                        <a:buChar char="v"/>
                        <a:defRPr sz="2000" b="0" i="0" u="none" kern="1200" baseline="0">
                          <a:solidFill>
                            <a:schemeClr val="tx1"/>
                          </a:solidFill>
                          <a:latin typeface="Arial" panose="020B0604020202020204" pitchFamily="34" charset="0"/>
                          <a:ea typeface="隶书" panose="02010509060101010101" pitchFamily="49" charset="-122"/>
                        </a:defRPr>
                      </a:lvl3pPr>
                      <a:lvl4pPr marL="1600200" lvl="3" indent="-228600" algn="l" defTabSz="914400" rtl="0" eaLnBrk="1" fontAlgn="base" latinLnBrk="0" hangingPunct="1">
                        <a:lnSpc>
                          <a:spcPct val="100000"/>
                        </a:lnSpc>
                        <a:spcBef>
                          <a:spcPct val="20000"/>
                        </a:spcBef>
                        <a:spcAft>
                          <a:spcPct val="0"/>
                        </a:spcAft>
                        <a:buClr>
                          <a:srgbClr val="FFCC00"/>
                        </a:buClr>
                        <a:buFont typeface="Wingdings" panose="05000000000000000000" pitchFamily="2" charset="2"/>
                        <a:buChar char="l"/>
                        <a:defRPr sz="1800" b="0" i="0" u="none" kern="1200" baseline="0">
                          <a:solidFill>
                            <a:schemeClr val="tx1"/>
                          </a:solidFill>
                          <a:latin typeface="Arial" panose="020B0604020202020204" pitchFamily="34" charset="0"/>
                          <a:ea typeface="隶书" panose="02010509060101010101" pitchFamily="49" charset="-122"/>
                        </a:defRPr>
                      </a:lvl4pPr>
                      <a:lvl5pPr marL="2057400" lvl="4" indent="-228600" algn="l" defTabSz="914400" rtl="0" eaLnBrk="1" fontAlgn="base" latinLnBrk="0" hangingPunct="1">
                        <a:lnSpc>
                          <a:spcPct val="100000"/>
                        </a:lnSpc>
                        <a:spcBef>
                          <a:spcPct val="20000"/>
                        </a:spcBef>
                        <a:spcAft>
                          <a:spcPct val="0"/>
                        </a:spcAft>
                        <a:buClr>
                          <a:srgbClr val="FF00FF"/>
                        </a:buClr>
                        <a:buFont typeface="Wingdings" panose="05000000000000000000" pitchFamily="2" charset="2"/>
                        <a:buChar char="u"/>
                        <a:defRPr sz="1800" b="0" i="0" u="none" kern="1200" baseline="0">
                          <a:solidFill>
                            <a:schemeClr val="tx1"/>
                          </a:solidFill>
                          <a:latin typeface="Arial" panose="020B0604020202020204" pitchFamily="34" charset="0"/>
                          <a:ea typeface="隶书" panose="02010509060101010101" pitchFamily="49" charset="-122"/>
                        </a:defRPr>
                      </a:lvl5pPr>
                    </a:lstStyle>
                    <a:p>
                      <a:pPr marL="0" lvl="0" indent="0" algn="ctr">
                        <a:buNone/>
                      </a:pPr>
                      <a:r>
                        <a:rPr lang="en-US" altLang="zh-CN" sz="2000"/>
                        <a:t>22</a:t>
                      </a:r>
                      <a:endParaRPr lang="zh-CN" altLang="en-US" sz="2000"/>
                    </a:p>
                  </a:txBody>
                  <a:tcPr marL="0" marR="0" marT="0" marB="0" anchor="ctr" anchorCtr="1">
                    <a:lnL w="28575" cap="flat" cmpd="sng">
                      <a:solidFill>
                        <a:schemeClr val="tx1"/>
                      </a:solidFill>
                      <a:prstDash val="solid"/>
                      <a:miter/>
                      <a:headEnd type="none" w="med" len="med"/>
                      <a:tailEnd type="none" w="med" len="med"/>
                    </a:lnL>
                    <a:lnR w="28575"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noFill/>
                  </a:tcPr>
                </a:tc>
              </a:tr>
              <a:tr h="304800">
                <a:tc>
                  <a:txBody>
                    <a:bodyPr/>
                    <a:lstStyle>
                      <a:lvl1pPr marL="342900" lvl="0" indent="-342900" algn="l" defTabSz="914400" rtl="0" eaLnBrk="1" fontAlgn="base" latinLnBrk="0" hangingPunct="1">
                        <a:lnSpc>
                          <a:spcPct val="100000"/>
                        </a:lnSpc>
                        <a:spcBef>
                          <a:spcPct val="20000"/>
                        </a:spcBef>
                        <a:spcAft>
                          <a:spcPct val="0"/>
                        </a:spcAft>
                        <a:buClr>
                          <a:schemeClr val="accent1"/>
                        </a:buClr>
                        <a:buChar char="§"/>
                        <a:defRPr sz="2800" u="none" kern="1200" baseline="0">
                          <a:solidFill>
                            <a:schemeClr val="tx1"/>
                          </a:solidFill>
                          <a:latin typeface="Arial" panose="020B0604020202020204" pitchFamily="34" charset="0"/>
                          <a:ea typeface="隶书" panose="02010509060101010101" pitchFamily="49" charset="-122"/>
                        </a:defRPr>
                      </a:lvl1pPr>
                      <a:lvl2pPr marL="742950" lvl="1" indent="-285750" algn="l" defTabSz="914400" rtl="0" eaLnBrk="1" fontAlgn="base" latinLnBrk="0" hangingPunct="1">
                        <a:lnSpc>
                          <a:spcPct val="100000"/>
                        </a:lnSpc>
                        <a:spcBef>
                          <a:spcPct val="20000"/>
                        </a:spcBef>
                        <a:spcAft>
                          <a:spcPct val="0"/>
                        </a:spcAft>
                        <a:buClr>
                          <a:srgbClr val="339933"/>
                        </a:buClr>
                        <a:buFont typeface="Wingdings" panose="05000000000000000000" pitchFamily="2" charset="2"/>
                        <a:buChar char="«"/>
                        <a:defRPr sz="2400" b="0" i="0" u="none" kern="1200" baseline="0">
                          <a:solidFill>
                            <a:schemeClr val="tx1"/>
                          </a:solidFill>
                          <a:latin typeface="Arial" panose="020B0604020202020204" pitchFamily="34" charset="0"/>
                          <a:ea typeface="隶书" panose="02010509060101010101" pitchFamily="49" charset="-122"/>
                        </a:defRPr>
                      </a:lvl2pPr>
                      <a:lvl3pPr marL="1143000" lvl="2" indent="-228600" algn="l" defTabSz="914400" rtl="0" eaLnBrk="1" fontAlgn="base" latinLnBrk="0" hangingPunct="1">
                        <a:lnSpc>
                          <a:spcPct val="100000"/>
                        </a:lnSpc>
                        <a:spcBef>
                          <a:spcPct val="20000"/>
                        </a:spcBef>
                        <a:spcAft>
                          <a:spcPct val="0"/>
                        </a:spcAft>
                        <a:buClr>
                          <a:srgbClr val="FF3300"/>
                        </a:buClr>
                        <a:buFont typeface="Wingdings" panose="05000000000000000000" pitchFamily="2" charset="2"/>
                        <a:buChar char="v"/>
                        <a:defRPr sz="2000" b="0" i="0" u="none" kern="1200" baseline="0">
                          <a:solidFill>
                            <a:schemeClr val="tx1"/>
                          </a:solidFill>
                          <a:latin typeface="Arial" panose="020B0604020202020204" pitchFamily="34" charset="0"/>
                          <a:ea typeface="隶书" panose="02010509060101010101" pitchFamily="49" charset="-122"/>
                        </a:defRPr>
                      </a:lvl3pPr>
                      <a:lvl4pPr marL="1600200" lvl="3" indent="-228600" algn="l" defTabSz="914400" rtl="0" eaLnBrk="1" fontAlgn="base" latinLnBrk="0" hangingPunct="1">
                        <a:lnSpc>
                          <a:spcPct val="100000"/>
                        </a:lnSpc>
                        <a:spcBef>
                          <a:spcPct val="20000"/>
                        </a:spcBef>
                        <a:spcAft>
                          <a:spcPct val="0"/>
                        </a:spcAft>
                        <a:buClr>
                          <a:srgbClr val="FFCC00"/>
                        </a:buClr>
                        <a:buFont typeface="Wingdings" panose="05000000000000000000" pitchFamily="2" charset="2"/>
                        <a:buChar char="l"/>
                        <a:defRPr sz="1800" b="0" i="0" u="none" kern="1200" baseline="0">
                          <a:solidFill>
                            <a:schemeClr val="tx1"/>
                          </a:solidFill>
                          <a:latin typeface="Arial" panose="020B0604020202020204" pitchFamily="34" charset="0"/>
                          <a:ea typeface="隶书" panose="02010509060101010101" pitchFamily="49" charset="-122"/>
                        </a:defRPr>
                      </a:lvl4pPr>
                      <a:lvl5pPr marL="2057400" lvl="4" indent="-228600" algn="l" defTabSz="914400" rtl="0" eaLnBrk="1" fontAlgn="base" latinLnBrk="0" hangingPunct="1">
                        <a:lnSpc>
                          <a:spcPct val="100000"/>
                        </a:lnSpc>
                        <a:spcBef>
                          <a:spcPct val="20000"/>
                        </a:spcBef>
                        <a:spcAft>
                          <a:spcPct val="0"/>
                        </a:spcAft>
                        <a:buClr>
                          <a:srgbClr val="FF00FF"/>
                        </a:buClr>
                        <a:buFont typeface="Wingdings" panose="05000000000000000000" pitchFamily="2" charset="2"/>
                        <a:buChar char="u"/>
                        <a:defRPr sz="1800" b="0" i="0" u="none" kern="1200" baseline="0">
                          <a:solidFill>
                            <a:schemeClr val="tx1"/>
                          </a:solidFill>
                          <a:latin typeface="Arial" panose="020B0604020202020204" pitchFamily="34" charset="0"/>
                          <a:ea typeface="隶书" panose="02010509060101010101" pitchFamily="49" charset="-122"/>
                        </a:defRPr>
                      </a:lvl5pPr>
                    </a:lstStyle>
                    <a:p>
                      <a:pPr marL="0" lvl="0" indent="0" algn="ctr">
                        <a:buNone/>
                      </a:pPr>
                      <a:r>
                        <a:rPr lang="en-US" altLang="zh-CN" sz="2000" b="1" i="1">
                          <a:solidFill>
                            <a:srgbClr val="008000"/>
                          </a:solidFill>
                          <a:effectLst>
                            <a:outerShdw blurRad="38100" dist="38100" dir="2700000">
                              <a:srgbClr val="C0C0C0"/>
                            </a:outerShdw>
                          </a:effectLst>
                        </a:rPr>
                        <a:t>28</a:t>
                      </a:r>
                      <a:endParaRPr lang="zh-CN" altLang="en-US" sz="2000" b="1" i="1">
                        <a:solidFill>
                          <a:srgbClr val="008000"/>
                        </a:solidFill>
                        <a:effectLst>
                          <a:outerShdw blurRad="38100" dist="38100" dir="2700000">
                            <a:srgbClr val="C0C0C0"/>
                          </a:outerShdw>
                        </a:effectLst>
                      </a:endParaRPr>
                    </a:p>
                  </a:txBody>
                  <a:tcPr marL="0" marR="0" marT="0" marB="0" anchor="ctr" anchorCtr="1">
                    <a:lnL w="28575" cap="flat" cmpd="sng">
                      <a:solidFill>
                        <a:schemeClr val="tx1"/>
                      </a:solidFill>
                      <a:prstDash val="solid"/>
                      <a:miter/>
                      <a:headEnd type="none" w="med" len="med"/>
                      <a:tailEnd type="none" w="med" len="med"/>
                    </a:lnL>
                    <a:lnR w="28575"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noFill/>
                  </a:tcPr>
                </a:tc>
              </a:tr>
              <a:tr h="304800">
                <a:tc>
                  <a:txBody>
                    <a:bodyPr/>
                    <a:lstStyle>
                      <a:lvl1pPr marL="342900" lvl="0" indent="-342900" algn="l" defTabSz="914400" rtl="0" eaLnBrk="1" fontAlgn="base" latinLnBrk="0" hangingPunct="1">
                        <a:lnSpc>
                          <a:spcPct val="100000"/>
                        </a:lnSpc>
                        <a:spcBef>
                          <a:spcPct val="20000"/>
                        </a:spcBef>
                        <a:spcAft>
                          <a:spcPct val="0"/>
                        </a:spcAft>
                        <a:buClr>
                          <a:schemeClr val="accent1"/>
                        </a:buClr>
                        <a:buChar char="§"/>
                        <a:defRPr sz="2800" u="none" kern="1200" baseline="0">
                          <a:solidFill>
                            <a:schemeClr val="tx1"/>
                          </a:solidFill>
                          <a:latin typeface="Arial" panose="020B0604020202020204" pitchFamily="34" charset="0"/>
                          <a:ea typeface="隶书" panose="02010509060101010101" pitchFamily="49" charset="-122"/>
                        </a:defRPr>
                      </a:lvl1pPr>
                      <a:lvl2pPr marL="742950" lvl="1" indent="-285750" algn="l" defTabSz="914400" rtl="0" eaLnBrk="1" fontAlgn="base" latinLnBrk="0" hangingPunct="1">
                        <a:lnSpc>
                          <a:spcPct val="100000"/>
                        </a:lnSpc>
                        <a:spcBef>
                          <a:spcPct val="20000"/>
                        </a:spcBef>
                        <a:spcAft>
                          <a:spcPct val="0"/>
                        </a:spcAft>
                        <a:buClr>
                          <a:srgbClr val="339933"/>
                        </a:buClr>
                        <a:buFont typeface="Wingdings" panose="05000000000000000000" pitchFamily="2" charset="2"/>
                        <a:buChar char="«"/>
                        <a:defRPr sz="2400" b="0" i="0" u="none" kern="1200" baseline="0">
                          <a:solidFill>
                            <a:schemeClr val="tx1"/>
                          </a:solidFill>
                          <a:latin typeface="Arial" panose="020B0604020202020204" pitchFamily="34" charset="0"/>
                          <a:ea typeface="隶书" panose="02010509060101010101" pitchFamily="49" charset="-122"/>
                        </a:defRPr>
                      </a:lvl2pPr>
                      <a:lvl3pPr marL="1143000" lvl="2" indent="-228600" algn="l" defTabSz="914400" rtl="0" eaLnBrk="1" fontAlgn="base" latinLnBrk="0" hangingPunct="1">
                        <a:lnSpc>
                          <a:spcPct val="100000"/>
                        </a:lnSpc>
                        <a:spcBef>
                          <a:spcPct val="20000"/>
                        </a:spcBef>
                        <a:spcAft>
                          <a:spcPct val="0"/>
                        </a:spcAft>
                        <a:buClr>
                          <a:srgbClr val="FF3300"/>
                        </a:buClr>
                        <a:buFont typeface="Wingdings" panose="05000000000000000000" pitchFamily="2" charset="2"/>
                        <a:buChar char="v"/>
                        <a:defRPr sz="2000" b="0" i="0" u="none" kern="1200" baseline="0">
                          <a:solidFill>
                            <a:schemeClr val="tx1"/>
                          </a:solidFill>
                          <a:latin typeface="Arial" panose="020B0604020202020204" pitchFamily="34" charset="0"/>
                          <a:ea typeface="隶书" panose="02010509060101010101" pitchFamily="49" charset="-122"/>
                        </a:defRPr>
                      </a:lvl3pPr>
                      <a:lvl4pPr marL="1600200" lvl="3" indent="-228600" algn="l" defTabSz="914400" rtl="0" eaLnBrk="1" fontAlgn="base" latinLnBrk="0" hangingPunct="1">
                        <a:lnSpc>
                          <a:spcPct val="100000"/>
                        </a:lnSpc>
                        <a:spcBef>
                          <a:spcPct val="20000"/>
                        </a:spcBef>
                        <a:spcAft>
                          <a:spcPct val="0"/>
                        </a:spcAft>
                        <a:buClr>
                          <a:srgbClr val="FFCC00"/>
                        </a:buClr>
                        <a:buFont typeface="Wingdings" panose="05000000000000000000" pitchFamily="2" charset="2"/>
                        <a:buChar char="l"/>
                        <a:defRPr sz="1800" b="0" i="0" u="none" kern="1200" baseline="0">
                          <a:solidFill>
                            <a:schemeClr val="tx1"/>
                          </a:solidFill>
                          <a:latin typeface="Arial" panose="020B0604020202020204" pitchFamily="34" charset="0"/>
                          <a:ea typeface="隶书" panose="02010509060101010101" pitchFamily="49" charset="-122"/>
                        </a:defRPr>
                      </a:lvl4pPr>
                      <a:lvl5pPr marL="2057400" lvl="4" indent="-228600" algn="l" defTabSz="914400" rtl="0" eaLnBrk="1" fontAlgn="base" latinLnBrk="0" hangingPunct="1">
                        <a:lnSpc>
                          <a:spcPct val="100000"/>
                        </a:lnSpc>
                        <a:spcBef>
                          <a:spcPct val="20000"/>
                        </a:spcBef>
                        <a:spcAft>
                          <a:spcPct val="0"/>
                        </a:spcAft>
                        <a:buClr>
                          <a:srgbClr val="FF00FF"/>
                        </a:buClr>
                        <a:buFont typeface="Wingdings" panose="05000000000000000000" pitchFamily="2" charset="2"/>
                        <a:buChar char="u"/>
                        <a:defRPr sz="1800" b="0" i="0" u="none" kern="1200" baseline="0">
                          <a:solidFill>
                            <a:schemeClr val="tx1"/>
                          </a:solidFill>
                          <a:latin typeface="Arial" panose="020B0604020202020204" pitchFamily="34" charset="0"/>
                          <a:ea typeface="隶书" panose="02010509060101010101" pitchFamily="49" charset="-122"/>
                        </a:defRPr>
                      </a:lvl5pPr>
                    </a:lstStyle>
                    <a:p>
                      <a:pPr marL="0" lvl="0" indent="0" algn="ctr">
                        <a:buNone/>
                      </a:pPr>
                      <a:r>
                        <a:rPr lang="en-US" altLang="zh-CN" sz="2000"/>
                        <a:t>12</a:t>
                      </a:r>
                      <a:endParaRPr lang="zh-CN" altLang="en-US" sz="2000"/>
                    </a:p>
                  </a:txBody>
                  <a:tcPr marL="0" marR="0" marT="0" marB="0" anchor="ctr" anchorCtr="1">
                    <a:lnL w="28575" cap="flat" cmpd="sng">
                      <a:solidFill>
                        <a:schemeClr val="tx1"/>
                      </a:solidFill>
                      <a:prstDash val="solid"/>
                      <a:miter/>
                      <a:headEnd type="none" w="med" len="med"/>
                      <a:tailEnd type="none" w="med" len="med"/>
                    </a:lnL>
                    <a:lnR w="28575"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28575" cap="flat" cmpd="sng">
                      <a:solidFill>
                        <a:schemeClr val="tx1"/>
                      </a:solidFill>
                      <a:prstDash val="solid"/>
                      <a:miter/>
                      <a:headEnd type="none" w="med" len="med"/>
                      <a:tailEnd type="none" w="med" len="med"/>
                    </a:lnB>
                    <a:lnTlToBr>
                      <a:noFill/>
                    </a:lnTlToBr>
                    <a:lnBlToTr>
                      <a:noFill/>
                    </a:lnBlToTr>
                    <a:noFill/>
                  </a:tcPr>
                </a:tc>
              </a:tr>
            </a:tbl>
          </a:graphicData>
        </a:graphic>
      </p:graphicFrame>
      <p:sp>
        <p:nvSpPr>
          <p:cNvPr id="101710" name="文本框 101709"/>
          <p:cNvSpPr txBox="1"/>
          <p:nvPr/>
        </p:nvSpPr>
        <p:spPr>
          <a:xfrm>
            <a:off x="7786688" y="3385127"/>
            <a:ext cx="309880" cy="307340"/>
          </a:xfrm>
          <a:prstGeom prst="rect">
            <a:avLst/>
          </a:prstGeom>
          <a:noFill/>
          <a:ln w="9525">
            <a:noFill/>
          </a:ln>
        </p:spPr>
        <p:txBody>
          <a:bodyPr wrap="none" lIns="0" tIns="0" rIns="0" bIns="0" anchor="t">
            <a:spAutoFit/>
          </a:bodyPr>
          <a:lstStyle/>
          <a:p>
            <a:pPr algn="l">
              <a:lnSpc>
                <a:spcPct val="100000"/>
              </a:lnSpc>
              <a:spcAft>
                <a:spcPct val="0"/>
              </a:spcAft>
            </a:pPr>
            <a:r>
              <a:rPr lang="en-US" altLang="zh-CN" sz="2000">
                <a:latin typeface="Arial" panose="020B0604020202020204" pitchFamily="34" charset="0"/>
                <a:ea typeface="宋体" panose="02010600030101010101" pitchFamily="2" charset="-122"/>
              </a:rPr>
              <a:t>(2)</a:t>
            </a:r>
            <a:endParaRPr lang="en-US" altLang="zh-CN" sz="2000">
              <a:latin typeface="Arial" panose="020B0604020202020204" pitchFamily="34" charset="0"/>
              <a:ea typeface="宋体" panose="02010600030101010101" pitchFamily="2" charset="-122"/>
            </a:endParaRPr>
          </a:p>
        </p:txBody>
      </p:sp>
      <p:sp>
        <p:nvSpPr>
          <p:cNvPr id="101711" name="文本框 101710"/>
          <p:cNvSpPr txBox="1"/>
          <p:nvPr/>
        </p:nvSpPr>
        <p:spPr>
          <a:xfrm>
            <a:off x="2860676" y="5617152"/>
            <a:ext cx="309880" cy="307340"/>
          </a:xfrm>
          <a:prstGeom prst="rect">
            <a:avLst/>
          </a:prstGeom>
          <a:noFill/>
          <a:ln w="9525">
            <a:noFill/>
          </a:ln>
        </p:spPr>
        <p:txBody>
          <a:bodyPr wrap="none" lIns="0" tIns="0" rIns="0" bIns="0" anchor="t">
            <a:spAutoFit/>
          </a:bodyPr>
          <a:lstStyle/>
          <a:p>
            <a:pPr algn="l">
              <a:lnSpc>
                <a:spcPct val="100000"/>
              </a:lnSpc>
              <a:spcAft>
                <a:spcPct val="0"/>
              </a:spcAft>
            </a:pPr>
            <a:r>
              <a:rPr lang="en-US" altLang="zh-CN" sz="2000">
                <a:latin typeface="Arial" panose="020B0604020202020204" pitchFamily="34" charset="0"/>
                <a:ea typeface="宋体" panose="02010600030101010101" pitchFamily="2" charset="-122"/>
              </a:rPr>
              <a:t>(3)</a:t>
            </a:r>
            <a:endParaRPr lang="en-US" altLang="zh-CN" sz="2000">
              <a:latin typeface="Arial" panose="020B0604020202020204" pitchFamily="34" charset="0"/>
              <a:ea typeface="宋体" panose="02010600030101010101" pitchFamily="2" charset="-122"/>
            </a:endParaRPr>
          </a:p>
        </p:txBody>
      </p:sp>
      <p:sp>
        <p:nvSpPr>
          <p:cNvPr id="101712" name="文本框 101711"/>
          <p:cNvSpPr txBox="1"/>
          <p:nvPr/>
        </p:nvSpPr>
        <p:spPr>
          <a:xfrm>
            <a:off x="5394326" y="5617152"/>
            <a:ext cx="309880" cy="307340"/>
          </a:xfrm>
          <a:prstGeom prst="rect">
            <a:avLst/>
          </a:prstGeom>
          <a:noFill/>
          <a:ln w="9525">
            <a:noFill/>
          </a:ln>
        </p:spPr>
        <p:txBody>
          <a:bodyPr wrap="none" lIns="0" tIns="0" rIns="0" bIns="0" anchor="t">
            <a:spAutoFit/>
          </a:bodyPr>
          <a:lstStyle/>
          <a:p>
            <a:pPr algn="l">
              <a:lnSpc>
                <a:spcPct val="100000"/>
              </a:lnSpc>
              <a:spcAft>
                <a:spcPct val="0"/>
              </a:spcAft>
            </a:pPr>
            <a:r>
              <a:rPr lang="en-US" altLang="zh-CN" sz="2000">
                <a:latin typeface="Arial" panose="020B0604020202020204" pitchFamily="34" charset="0"/>
                <a:ea typeface="宋体" panose="02010600030101010101" pitchFamily="2" charset="-122"/>
              </a:rPr>
              <a:t>(4)</a:t>
            </a:r>
            <a:endParaRPr lang="en-US" altLang="zh-CN" sz="2000">
              <a:latin typeface="Arial" panose="020B0604020202020204" pitchFamily="34" charset="0"/>
              <a:ea typeface="宋体" panose="02010600030101010101" pitchFamily="2" charset="-122"/>
            </a:endParaRPr>
          </a:p>
        </p:txBody>
      </p:sp>
      <p:sp>
        <p:nvSpPr>
          <p:cNvPr id="101713" name="文本框 101712"/>
          <p:cNvSpPr txBox="1"/>
          <p:nvPr/>
        </p:nvSpPr>
        <p:spPr>
          <a:xfrm>
            <a:off x="7758113" y="5604452"/>
            <a:ext cx="309880" cy="307340"/>
          </a:xfrm>
          <a:prstGeom prst="rect">
            <a:avLst/>
          </a:prstGeom>
          <a:noFill/>
          <a:ln w="9525">
            <a:noFill/>
          </a:ln>
        </p:spPr>
        <p:txBody>
          <a:bodyPr wrap="none" lIns="0" tIns="0" rIns="0" bIns="0" anchor="t">
            <a:spAutoFit/>
          </a:bodyPr>
          <a:lstStyle/>
          <a:p>
            <a:pPr algn="l">
              <a:lnSpc>
                <a:spcPct val="100000"/>
              </a:lnSpc>
              <a:spcAft>
                <a:spcPct val="0"/>
              </a:spcAft>
            </a:pPr>
            <a:r>
              <a:rPr lang="en-US" altLang="zh-CN" sz="2000">
                <a:latin typeface="Arial" panose="020B0604020202020204" pitchFamily="34" charset="0"/>
                <a:ea typeface="宋体" panose="02010600030101010101" pitchFamily="2" charset="-122"/>
              </a:rPr>
              <a:t>(5)</a:t>
            </a:r>
            <a:endParaRPr lang="en-US" altLang="zh-CN" sz="2000">
              <a:latin typeface="Arial" panose="020B0604020202020204" pitchFamily="34" charset="0"/>
              <a:ea typeface="宋体" panose="02010600030101010101" pitchFamily="2" charset="-122"/>
            </a:endParaRPr>
          </a:p>
        </p:txBody>
      </p:sp>
      <p:graphicFrame>
        <p:nvGraphicFramePr>
          <p:cNvPr id="101714" name="表格 101713"/>
          <p:cNvGraphicFramePr/>
          <p:nvPr/>
        </p:nvGraphicFramePr>
        <p:xfrm>
          <a:off x="3567113" y="1496002"/>
          <a:ext cx="609600" cy="1828800"/>
        </p:xfrm>
        <a:graphic>
          <a:graphicData uri="http://schemas.openxmlformats.org/drawingml/2006/table">
            <a:tbl>
              <a:tblPr/>
              <a:tblGrid>
                <a:gridCol w="609600"/>
              </a:tblGrid>
              <a:tr h="304800">
                <a:tc>
                  <a:txBody>
                    <a:bodyPr/>
                    <a:lstStyle>
                      <a:lvl1pPr marL="342900" lvl="0" indent="-342900" algn="l" defTabSz="914400" rtl="0" eaLnBrk="1" fontAlgn="base" latinLnBrk="0" hangingPunct="1">
                        <a:lnSpc>
                          <a:spcPct val="100000"/>
                        </a:lnSpc>
                        <a:spcBef>
                          <a:spcPct val="20000"/>
                        </a:spcBef>
                        <a:spcAft>
                          <a:spcPct val="0"/>
                        </a:spcAft>
                        <a:buClr>
                          <a:schemeClr val="accent1"/>
                        </a:buClr>
                        <a:buChar char="§"/>
                        <a:defRPr sz="2800" u="none" kern="1200" baseline="0">
                          <a:solidFill>
                            <a:schemeClr val="tx1"/>
                          </a:solidFill>
                          <a:latin typeface="Arial" panose="020B0604020202020204" pitchFamily="34" charset="0"/>
                          <a:ea typeface="隶书" panose="02010509060101010101" pitchFamily="49" charset="-122"/>
                        </a:defRPr>
                      </a:lvl1pPr>
                      <a:lvl2pPr marL="742950" lvl="1" indent="-285750" algn="l" defTabSz="914400" rtl="0" eaLnBrk="1" fontAlgn="base" latinLnBrk="0" hangingPunct="1">
                        <a:lnSpc>
                          <a:spcPct val="100000"/>
                        </a:lnSpc>
                        <a:spcBef>
                          <a:spcPct val="20000"/>
                        </a:spcBef>
                        <a:spcAft>
                          <a:spcPct val="0"/>
                        </a:spcAft>
                        <a:buClr>
                          <a:srgbClr val="339933"/>
                        </a:buClr>
                        <a:buFont typeface="Wingdings" panose="05000000000000000000" pitchFamily="2" charset="2"/>
                        <a:buChar char="«"/>
                        <a:defRPr sz="2400" b="0" i="0" u="none" kern="1200" baseline="0">
                          <a:solidFill>
                            <a:schemeClr val="tx1"/>
                          </a:solidFill>
                          <a:latin typeface="Arial" panose="020B0604020202020204" pitchFamily="34" charset="0"/>
                          <a:ea typeface="隶书" panose="02010509060101010101" pitchFamily="49" charset="-122"/>
                        </a:defRPr>
                      </a:lvl2pPr>
                      <a:lvl3pPr marL="1143000" lvl="2" indent="-228600" algn="l" defTabSz="914400" rtl="0" eaLnBrk="1" fontAlgn="base" latinLnBrk="0" hangingPunct="1">
                        <a:lnSpc>
                          <a:spcPct val="100000"/>
                        </a:lnSpc>
                        <a:spcBef>
                          <a:spcPct val="20000"/>
                        </a:spcBef>
                        <a:spcAft>
                          <a:spcPct val="0"/>
                        </a:spcAft>
                        <a:buClr>
                          <a:srgbClr val="FF3300"/>
                        </a:buClr>
                        <a:buFont typeface="Wingdings" panose="05000000000000000000" pitchFamily="2" charset="2"/>
                        <a:buChar char="v"/>
                        <a:defRPr sz="2000" b="0" i="0" u="none" kern="1200" baseline="0">
                          <a:solidFill>
                            <a:schemeClr val="tx1"/>
                          </a:solidFill>
                          <a:latin typeface="Arial" panose="020B0604020202020204" pitchFamily="34" charset="0"/>
                          <a:ea typeface="隶书" panose="02010509060101010101" pitchFamily="49" charset="-122"/>
                        </a:defRPr>
                      </a:lvl3pPr>
                      <a:lvl4pPr marL="1600200" lvl="3" indent="-228600" algn="l" defTabSz="914400" rtl="0" eaLnBrk="1" fontAlgn="base" latinLnBrk="0" hangingPunct="1">
                        <a:lnSpc>
                          <a:spcPct val="100000"/>
                        </a:lnSpc>
                        <a:spcBef>
                          <a:spcPct val="20000"/>
                        </a:spcBef>
                        <a:spcAft>
                          <a:spcPct val="0"/>
                        </a:spcAft>
                        <a:buClr>
                          <a:srgbClr val="FFCC00"/>
                        </a:buClr>
                        <a:buFont typeface="Wingdings" panose="05000000000000000000" pitchFamily="2" charset="2"/>
                        <a:buChar char="l"/>
                        <a:defRPr sz="1800" b="0" i="0" u="none" kern="1200" baseline="0">
                          <a:solidFill>
                            <a:schemeClr val="tx1"/>
                          </a:solidFill>
                          <a:latin typeface="Arial" panose="020B0604020202020204" pitchFamily="34" charset="0"/>
                          <a:ea typeface="隶书" panose="02010509060101010101" pitchFamily="49" charset="-122"/>
                        </a:defRPr>
                      </a:lvl4pPr>
                      <a:lvl5pPr marL="2057400" lvl="4" indent="-228600" algn="l" defTabSz="914400" rtl="0" eaLnBrk="1" fontAlgn="base" latinLnBrk="0" hangingPunct="1">
                        <a:lnSpc>
                          <a:spcPct val="100000"/>
                        </a:lnSpc>
                        <a:spcBef>
                          <a:spcPct val="20000"/>
                        </a:spcBef>
                        <a:spcAft>
                          <a:spcPct val="0"/>
                        </a:spcAft>
                        <a:buClr>
                          <a:srgbClr val="FF00FF"/>
                        </a:buClr>
                        <a:buFont typeface="Wingdings" panose="05000000000000000000" pitchFamily="2" charset="2"/>
                        <a:buChar char="u"/>
                        <a:defRPr sz="1800" b="0" i="0" u="none" kern="1200" baseline="0">
                          <a:solidFill>
                            <a:schemeClr val="tx1"/>
                          </a:solidFill>
                          <a:latin typeface="Arial" panose="020B0604020202020204" pitchFamily="34" charset="0"/>
                          <a:ea typeface="隶书" panose="02010509060101010101" pitchFamily="49" charset="-122"/>
                        </a:defRPr>
                      </a:lvl5pPr>
                    </a:lstStyle>
                    <a:p>
                      <a:pPr marL="0" lvl="0" indent="0" algn="ctr">
                        <a:buNone/>
                      </a:pPr>
                      <a:r>
                        <a:rPr lang="en-US" altLang="zh-CN" sz="2000"/>
                        <a:t>-1</a:t>
                      </a:r>
                      <a:endParaRPr lang="zh-CN" altLang="en-US" sz="2000"/>
                    </a:p>
                  </a:txBody>
                  <a:tcPr marL="0" marR="0" marT="0" marB="0" anchor="ctr" anchorCtr="1">
                    <a:lnL w="28575" cap="flat" cmpd="sng">
                      <a:solidFill>
                        <a:schemeClr val="tx1"/>
                      </a:solidFill>
                      <a:prstDash val="solid"/>
                      <a:miter/>
                      <a:headEnd type="none" w="med" len="med"/>
                      <a:tailEnd type="none" w="med" len="med"/>
                    </a:lnL>
                    <a:lnR w="28575" cap="flat" cmpd="sng">
                      <a:solidFill>
                        <a:schemeClr val="tx1"/>
                      </a:solidFill>
                      <a:prstDash val="solid"/>
                      <a:miter/>
                      <a:headEnd type="none" w="med" len="med"/>
                      <a:tailEnd type="none" w="med" len="med"/>
                    </a:lnR>
                    <a:lnT w="28575"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noFill/>
                  </a:tcPr>
                </a:tc>
              </a:tr>
              <a:tr h="304800">
                <a:tc>
                  <a:txBody>
                    <a:bodyPr/>
                    <a:lstStyle>
                      <a:lvl1pPr marL="342900" lvl="0" indent="-342900" algn="l" defTabSz="914400" rtl="0" eaLnBrk="1" fontAlgn="base" latinLnBrk="0" hangingPunct="1">
                        <a:lnSpc>
                          <a:spcPct val="100000"/>
                        </a:lnSpc>
                        <a:spcBef>
                          <a:spcPct val="20000"/>
                        </a:spcBef>
                        <a:spcAft>
                          <a:spcPct val="0"/>
                        </a:spcAft>
                        <a:buClr>
                          <a:schemeClr val="accent1"/>
                        </a:buClr>
                        <a:buChar char="§"/>
                        <a:defRPr sz="2800" u="none" kern="1200" baseline="0">
                          <a:solidFill>
                            <a:schemeClr val="tx1"/>
                          </a:solidFill>
                          <a:latin typeface="Arial" panose="020B0604020202020204" pitchFamily="34" charset="0"/>
                          <a:ea typeface="隶书" panose="02010509060101010101" pitchFamily="49" charset="-122"/>
                        </a:defRPr>
                      </a:lvl1pPr>
                      <a:lvl2pPr marL="742950" lvl="1" indent="-285750" algn="l" defTabSz="914400" rtl="0" eaLnBrk="1" fontAlgn="base" latinLnBrk="0" hangingPunct="1">
                        <a:lnSpc>
                          <a:spcPct val="100000"/>
                        </a:lnSpc>
                        <a:spcBef>
                          <a:spcPct val="20000"/>
                        </a:spcBef>
                        <a:spcAft>
                          <a:spcPct val="0"/>
                        </a:spcAft>
                        <a:buClr>
                          <a:srgbClr val="339933"/>
                        </a:buClr>
                        <a:buFont typeface="Wingdings" panose="05000000000000000000" pitchFamily="2" charset="2"/>
                        <a:buChar char="«"/>
                        <a:defRPr sz="2400" b="0" i="0" u="none" kern="1200" baseline="0">
                          <a:solidFill>
                            <a:schemeClr val="tx1"/>
                          </a:solidFill>
                          <a:latin typeface="Arial" panose="020B0604020202020204" pitchFamily="34" charset="0"/>
                          <a:ea typeface="隶书" panose="02010509060101010101" pitchFamily="49" charset="-122"/>
                        </a:defRPr>
                      </a:lvl2pPr>
                      <a:lvl3pPr marL="1143000" lvl="2" indent="-228600" algn="l" defTabSz="914400" rtl="0" eaLnBrk="1" fontAlgn="base" latinLnBrk="0" hangingPunct="1">
                        <a:lnSpc>
                          <a:spcPct val="100000"/>
                        </a:lnSpc>
                        <a:spcBef>
                          <a:spcPct val="20000"/>
                        </a:spcBef>
                        <a:spcAft>
                          <a:spcPct val="0"/>
                        </a:spcAft>
                        <a:buClr>
                          <a:srgbClr val="FF3300"/>
                        </a:buClr>
                        <a:buFont typeface="Wingdings" panose="05000000000000000000" pitchFamily="2" charset="2"/>
                        <a:buChar char="v"/>
                        <a:defRPr sz="2000" b="0" i="0" u="none" kern="1200" baseline="0">
                          <a:solidFill>
                            <a:schemeClr val="tx1"/>
                          </a:solidFill>
                          <a:latin typeface="Arial" panose="020B0604020202020204" pitchFamily="34" charset="0"/>
                          <a:ea typeface="隶书" panose="02010509060101010101" pitchFamily="49" charset="-122"/>
                        </a:defRPr>
                      </a:lvl3pPr>
                      <a:lvl4pPr marL="1600200" lvl="3" indent="-228600" algn="l" defTabSz="914400" rtl="0" eaLnBrk="1" fontAlgn="base" latinLnBrk="0" hangingPunct="1">
                        <a:lnSpc>
                          <a:spcPct val="100000"/>
                        </a:lnSpc>
                        <a:spcBef>
                          <a:spcPct val="20000"/>
                        </a:spcBef>
                        <a:spcAft>
                          <a:spcPct val="0"/>
                        </a:spcAft>
                        <a:buClr>
                          <a:srgbClr val="FFCC00"/>
                        </a:buClr>
                        <a:buFont typeface="Wingdings" panose="05000000000000000000" pitchFamily="2" charset="2"/>
                        <a:buChar char="l"/>
                        <a:defRPr sz="1800" b="0" i="0" u="none" kern="1200" baseline="0">
                          <a:solidFill>
                            <a:schemeClr val="tx1"/>
                          </a:solidFill>
                          <a:latin typeface="Arial" panose="020B0604020202020204" pitchFamily="34" charset="0"/>
                          <a:ea typeface="隶书" panose="02010509060101010101" pitchFamily="49" charset="-122"/>
                        </a:defRPr>
                      </a:lvl4pPr>
                      <a:lvl5pPr marL="2057400" lvl="4" indent="-228600" algn="l" defTabSz="914400" rtl="0" eaLnBrk="1" fontAlgn="base" latinLnBrk="0" hangingPunct="1">
                        <a:lnSpc>
                          <a:spcPct val="100000"/>
                        </a:lnSpc>
                        <a:spcBef>
                          <a:spcPct val="20000"/>
                        </a:spcBef>
                        <a:spcAft>
                          <a:spcPct val="0"/>
                        </a:spcAft>
                        <a:buClr>
                          <a:srgbClr val="FF00FF"/>
                        </a:buClr>
                        <a:buFont typeface="Wingdings" panose="05000000000000000000" pitchFamily="2" charset="2"/>
                        <a:buChar char="u"/>
                        <a:defRPr sz="1800" b="0" i="0" u="none" kern="1200" baseline="0">
                          <a:solidFill>
                            <a:schemeClr val="tx1"/>
                          </a:solidFill>
                          <a:latin typeface="Arial" panose="020B0604020202020204" pitchFamily="34" charset="0"/>
                          <a:ea typeface="隶书" panose="02010509060101010101" pitchFamily="49" charset="-122"/>
                        </a:defRPr>
                      </a:lvl5pPr>
                    </a:lstStyle>
                    <a:p>
                      <a:pPr marL="0" lvl="0" indent="0" algn="ctr">
                        <a:buNone/>
                      </a:pPr>
                      <a:r>
                        <a:rPr lang="en-US" altLang="zh-CN" sz="2000"/>
                        <a:t>-1</a:t>
                      </a:r>
                      <a:endParaRPr lang="zh-CN" altLang="en-US" sz="2000"/>
                    </a:p>
                  </a:txBody>
                  <a:tcPr marL="0" marR="0" marT="0" marB="0" anchor="ctr" anchorCtr="1">
                    <a:lnL w="28575" cap="flat" cmpd="sng">
                      <a:solidFill>
                        <a:schemeClr val="tx1"/>
                      </a:solidFill>
                      <a:prstDash val="solid"/>
                      <a:miter/>
                      <a:headEnd type="none" w="med" len="med"/>
                      <a:tailEnd type="none" w="med" len="med"/>
                    </a:lnL>
                    <a:lnR w="28575"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noFill/>
                  </a:tcPr>
                </a:tc>
              </a:tr>
              <a:tr h="304800">
                <a:tc>
                  <a:txBody>
                    <a:bodyPr/>
                    <a:lstStyle>
                      <a:lvl1pPr marL="342900" lvl="0" indent="-342900" algn="l" defTabSz="914400" rtl="0" eaLnBrk="1" fontAlgn="base" latinLnBrk="0" hangingPunct="1">
                        <a:lnSpc>
                          <a:spcPct val="100000"/>
                        </a:lnSpc>
                        <a:spcBef>
                          <a:spcPct val="20000"/>
                        </a:spcBef>
                        <a:spcAft>
                          <a:spcPct val="0"/>
                        </a:spcAft>
                        <a:buClr>
                          <a:schemeClr val="accent1"/>
                        </a:buClr>
                        <a:buChar char="§"/>
                        <a:defRPr sz="2800" u="none" kern="1200" baseline="0">
                          <a:solidFill>
                            <a:schemeClr val="tx1"/>
                          </a:solidFill>
                          <a:latin typeface="Arial" panose="020B0604020202020204" pitchFamily="34" charset="0"/>
                          <a:ea typeface="隶书" panose="02010509060101010101" pitchFamily="49" charset="-122"/>
                        </a:defRPr>
                      </a:lvl1pPr>
                      <a:lvl2pPr marL="742950" lvl="1" indent="-285750" algn="l" defTabSz="914400" rtl="0" eaLnBrk="1" fontAlgn="base" latinLnBrk="0" hangingPunct="1">
                        <a:lnSpc>
                          <a:spcPct val="100000"/>
                        </a:lnSpc>
                        <a:spcBef>
                          <a:spcPct val="20000"/>
                        </a:spcBef>
                        <a:spcAft>
                          <a:spcPct val="0"/>
                        </a:spcAft>
                        <a:buClr>
                          <a:srgbClr val="339933"/>
                        </a:buClr>
                        <a:buFont typeface="Wingdings" panose="05000000000000000000" pitchFamily="2" charset="2"/>
                        <a:buChar char="«"/>
                        <a:defRPr sz="2400" b="0" i="0" u="none" kern="1200" baseline="0">
                          <a:solidFill>
                            <a:schemeClr val="tx1"/>
                          </a:solidFill>
                          <a:latin typeface="Arial" panose="020B0604020202020204" pitchFamily="34" charset="0"/>
                          <a:ea typeface="隶书" panose="02010509060101010101" pitchFamily="49" charset="-122"/>
                        </a:defRPr>
                      </a:lvl2pPr>
                      <a:lvl3pPr marL="1143000" lvl="2" indent="-228600" algn="l" defTabSz="914400" rtl="0" eaLnBrk="1" fontAlgn="base" latinLnBrk="0" hangingPunct="1">
                        <a:lnSpc>
                          <a:spcPct val="100000"/>
                        </a:lnSpc>
                        <a:spcBef>
                          <a:spcPct val="20000"/>
                        </a:spcBef>
                        <a:spcAft>
                          <a:spcPct val="0"/>
                        </a:spcAft>
                        <a:buClr>
                          <a:srgbClr val="FF3300"/>
                        </a:buClr>
                        <a:buFont typeface="Wingdings" panose="05000000000000000000" pitchFamily="2" charset="2"/>
                        <a:buChar char="v"/>
                        <a:defRPr sz="2000" b="0" i="0" u="none" kern="1200" baseline="0">
                          <a:solidFill>
                            <a:schemeClr val="tx1"/>
                          </a:solidFill>
                          <a:latin typeface="Arial" panose="020B0604020202020204" pitchFamily="34" charset="0"/>
                          <a:ea typeface="隶书" panose="02010509060101010101" pitchFamily="49" charset="-122"/>
                        </a:defRPr>
                      </a:lvl3pPr>
                      <a:lvl4pPr marL="1600200" lvl="3" indent="-228600" algn="l" defTabSz="914400" rtl="0" eaLnBrk="1" fontAlgn="base" latinLnBrk="0" hangingPunct="1">
                        <a:lnSpc>
                          <a:spcPct val="100000"/>
                        </a:lnSpc>
                        <a:spcBef>
                          <a:spcPct val="20000"/>
                        </a:spcBef>
                        <a:spcAft>
                          <a:spcPct val="0"/>
                        </a:spcAft>
                        <a:buClr>
                          <a:srgbClr val="FFCC00"/>
                        </a:buClr>
                        <a:buFont typeface="Wingdings" panose="05000000000000000000" pitchFamily="2" charset="2"/>
                        <a:buChar char="l"/>
                        <a:defRPr sz="1800" b="0" i="0" u="none" kern="1200" baseline="0">
                          <a:solidFill>
                            <a:schemeClr val="tx1"/>
                          </a:solidFill>
                          <a:latin typeface="Arial" panose="020B0604020202020204" pitchFamily="34" charset="0"/>
                          <a:ea typeface="隶书" panose="02010509060101010101" pitchFamily="49" charset="-122"/>
                        </a:defRPr>
                      </a:lvl4pPr>
                      <a:lvl5pPr marL="2057400" lvl="4" indent="-228600" algn="l" defTabSz="914400" rtl="0" eaLnBrk="1" fontAlgn="base" latinLnBrk="0" hangingPunct="1">
                        <a:lnSpc>
                          <a:spcPct val="100000"/>
                        </a:lnSpc>
                        <a:spcBef>
                          <a:spcPct val="20000"/>
                        </a:spcBef>
                        <a:spcAft>
                          <a:spcPct val="0"/>
                        </a:spcAft>
                        <a:buClr>
                          <a:srgbClr val="FF00FF"/>
                        </a:buClr>
                        <a:buFont typeface="Wingdings" panose="05000000000000000000" pitchFamily="2" charset="2"/>
                        <a:buChar char="u"/>
                        <a:defRPr sz="1800" b="0" i="0" u="none" kern="1200" baseline="0">
                          <a:solidFill>
                            <a:schemeClr val="tx1"/>
                          </a:solidFill>
                          <a:latin typeface="Arial" panose="020B0604020202020204" pitchFamily="34" charset="0"/>
                          <a:ea typeface="隶书" panose="02010509060101010101" pitchFamily="49" charset="-122"/>
                        </a:defRPr>
                      </a:lvl5pPr>
                    </a:lstStyle>
                    <a:p>
                      <a:pPr marL="0" lvl="0" indent="0" algn="ctr">
                        <a:buNone/>
                      </a:pPr>
                      <a:r>
                        <a:rPr lang="en-US" altLang="zh-CN" sz="2000"/>
                        <a:t>0</a:t>
                      </a:r>
                      <a:endParaRPr lang="zh-CN" altLang="en-US" sz="2000"/>
                    </a:p>
                  </a:txBody>
                  <a:tcPr marL="0" marR="0" marT="0" marB="0" anchor="ctr" anchorCtr="1">
                    <a:lnL w="28575" cap="flat" cmpd="sng">
                      <a:solidFill>
                        <a:schemeClr val="tx1"/>
                      </a:solidFill>
                      <a:prstDash val="solid"/>
                      <a:miter/>
                      <a:headEnd type="none" w="med" len="med"/>
                      <a:tailEnd type="none" w="med" len="med"/>
                    </a:lnL>
                    <a:lnR w="28575"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noFill/>
                  </a:tcPr>
                </a:tc>
              </a:tr>
              <a:tr h="304800">
                <a:tc>
                  <a:txBody>
                    <a:bodyPr/>
                    <a:lstStyle>
                      <a:lvl1pPr marL="342900" lvl="0" indent="-342900" algn="l" defTabSz="914400" rtl="0" eaLnBrk="1" fontAlgn="base" latinLnBrk="0" hangingPunct="1">
                        <a:lnSpc>
                          <a:spcPct val="100000"/>
                        </a:lnSpc>
                        <a:spcBef>
                          <a:spcPct val="20000"/>
                        </a:spcBef>
                        <a:spcAft>
                          <a:spcPct val="0"/>
                        </a:spcAft>
                        <a:buClr>
                          <a:schemeClr val="accent1"/>
                        </a:buClr>
                        <a:buChar char="§"/>
                        <a:defRPr sz="2800" u="none" kern="1200" baseline="0">
                          <a:solidFill>
                            <a:schemeClr val="tx1"/>
                          </a:solidFill>
                          <a:latin typeface="Arial" panose="020B0604020202020204" pitchFamily="34" charset="0"/>
                          <a:ea typeface="隶书" panose="02010509060101010101" pitchFamily="49" charset="-122"/>
                        </a:defRPr>
                      </a:lvl1pPr>
                      <a:lvl2pPr marL="742950" lvl="1" indent="-285750" algn="l" defTabSz="914400" rtl="0" eaLnBrk="1" fontAlgn="base" latinLnBrk="0" hangingPunct="1">
                        <a:lnSpc>
                          <a:spcPct val="100000"/>
                        </a:lnSpc>
                        <a:spcBef>
                          <a:spcPct val="20000"/>
                        </a:spcBef>
                        <a:spcAft>
                          <a:spcPct val="0"/>
                        </a:spcAft>
                        <a:buClr>
                          <a:srgbClr val="339933"/>
                        </a:buClr>
                        <a:buFont typeface="Wingdings" panose="05000000000000000000" pitchFamily="2" charset="2"/>
                        <a:buChar char="«"/>
                        <a:defRPr sz="2400" b="0" i="0" u="none" kern="1200" baseline="0">
                          <a:solidFill>
                            <a:schemeClr val="tx1"/>
                          </a:solidFill>
                          <a:latin typeface="Arial" panose="020B0604020202020204" pitchFamily="34" charset="0"/>
                          <a:ea typeface="隶书" panose="02010509060101010101" pitchFamily="49" charset="-122"/>
                        </a:defRPr>
                      </a:lvl2pPr>
                      <a:lvl3pPr marL="1143000" lvl="2" indent="-228600" algn="l" defTabSz="914400" rtl="0" eaLnBrk="1" fontAlgn="base" latinLnBrk="0" hangingPunct="1">
                        <a:lnSpc>
                          <a:spcPct val="100000"/>
                        </a:lnSpc>
                        <a:spcBef>
                          <a:spcPct val="20000"/>
                        </a:spcBef>
                        <a:spcAft>
                          <a:spcPct val="0"/>
                        </a:spcAft>
                        <a:buClr>
                          <a:srgbClr val="FF3300"/>
                        </a:buClr>
                        <a:buFont typeface="Wingdings" panose="05000000000000000000" pitchFamily="2" charset="2"/>
                        <a:buChar char="v"/>
                        <a:defRPr sz="2000" b="0" i="0" u="none" kern="1200" baseline="0">
                          <a:solidFill>
                            <a:schemeClr val="tx1"/>
                          </a:solidFill>
                          <a:latin typeface="Arial" panose="020B0604020202020204" pitchFamily="34" charset="0"/>
                          <a:ea typeface="隶书" panose="02010509060101010101" pitchFamily="49" charset="-122"/>
                        </a:defRPr>
                      </a:lvl3pPr>
                      <a:lvl4pPr marL="1600200" lvl="3" indent="-228600" algn="l" defTabSz="914400" rtl="0" eaLnBrk="1" fontAlgn="base" latinLnBrk="0" hangingPunct="1">
                        <a:lnSpc>
                          <a:spcPct val="100000"/>
                        </a:lnSpc>
                        <a:spcBef>
                          <a:spcPct val="20000"/>
                        </a:spcBef>
                        <a:spcAft>
                          <a:spcPct val="0"/>
                        </a:spcAft>
                        <a:buClr>
                          <a:srgbClr val="FFCC00"/>
                        </a:buClr>
                        <a:buFont typeface="Wingdings" panose="05000000000000000000" pitchFamily="2" charset="2"/>
                        <a:buChar char="l"/>
                        <a:defRPr sz="1800" b="0" i="0" u="none" kern="1200" baseline="0">
                          <a:solidFill>
                            <a:schemeClr val="tx1"/>
                          </a:solidFill>
                          <a:latin typeface="Arial" panose="020B0604020202020204" pitchFamily="34" charset="0"/>
                          <a:ea typeface="隶书" panose="02010509060101010101" pitchFamily="49" charset="-122"/>
                        </a:defRPr>
                      </a:lvl4pPr>
                      <a:lvl5pPr marL="2057400" lvl="4" indent="-228600" algn="l" defTabSz="914400" rtl="0" eaLnBrk="1" fontAlgn="base" latinLnBrk="0" hangingPunct="1">
                        <a:lnSpc>
                          <a:spcPct val="100000"/>
                        </a:lnSpc>
                        <a:spcBef>
                          <a:spcPct val="20000"/>
                        </a:spcBef>
                        <a:spcAft>
                          <a:spcPct val="0"/>
                        </a:spcAft>
                        <a:buClr>
                          <a:srgbClr val="FF00FF"/>
                        </a:buClr>
                        <a:buFont typeface="Wingdings" panose="05000000000000000000" pitchFamily="2" charset="2"/>
                        <a:buChar char="u"/>
                        <a:defRPr sz="1800" b="0" i="0" u="none" kern="1200" baseline="0">
                          <a:solidFill>
                            <a:schemeClr val="tx1"/>
                          </a:solidFill>
                          <a:latin typeface="Arial" panose="020B0604020202020204" pitchFamily="34" charset="0"/>
                          <a:ea typeface="隶书" panose="02010509060101010101" pitchFamily="49" charset="-122"/>
                        </a:defRPr>
                      </a:lvl5pPr>
                    </a:lstStyle>
                    <a:p>
                      <a:pPr marL="0" lvl="0" indent="0" algn="ctr">
                        <a:buNone/>
                      </a:pPr>
                      <a:r>
                        <a:rPr lang="en-US" altLang="zh-CN" sz="2000"/>
                        <a:t>0</a:t>
                      </a:r>
                      <a:endParaRPr lang="zh-CN" altLang="en-US" sz="2000"/>
                    </a:p>
                  </a:txBody>
                  <a:tcPr marL="0" marR="0" marT="0" marB="0" anchor="ctr" anchorCtr="1">
                    <a:lnL w="28575" cap="flat" cmpd="sng">
                      <a:solidFill>
                        <a:schemeClr val="tx1"/>
                      </a:solidFill>
                      <a:prstDash val="solid"/>
                      <a:miter/>
                      <a:headEnd type="none" w="med" len="med"/>
                      <a:tailEnd type="none" w="med" len="med"/>
                    </a:lnL>
                    <a:lnR w="28575"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noFill/>
                  </a:tcPr>
                </a:tc>
              </a:tr>
              <a:tr h="304800">
                <a:tc>
                  <a:txBody>
                    <a:bodyPr/>
                    <a:lstStyle>
                      <a:lvl1pPr marL="342900" lvl="0" indent="-342900" algn="l" defTabSz="914400" rtl="0" eaLnBrk="1" fontAlgn="base" latinLnBrk="0" hangingPunct="1">
                        <a:lnSpc>
                          <a:spcPct val="100000"/>
                        </a:lnSpc>
                        <a:spcBef>
                          <a:spcPct val="20000"/>
                        </a:spcBef>
                        <a:spcAft>
                          <a:spcPct val="0"/>
                        </a:spcAft>
                        <a:buClr>
                          <a:schemeClr val="accent1"/>
                        </a:buClr>
                        <a:buChar char="§"/>
                        <a:defRPr sz="2800" u="none" kern="1200" baseline="0">
                          <a:solidFill>
                            <a:schemeClr val="tx1"/>
                          </a:solidFill>
                          <a:latin typeface="Arial" panose="020B0604020202020204" pitchFamily="34" charset="0"/>
                          <a:ea typeface="隶书" panose="02010509060101010101" pitchFamily="49" charset="-122"/>
                        </a:defRPr>
                      </a:lvl1pPr>
                      <a:lvl2pPr marL="742950" lvl="1" indent="-285750" algn="l" defTabSz="914400" rtl="0" eaLnBrk="1" fontAlgn="base" latinLnBrk="0" hangingPunct="1">
                        <a:lnSpc>
                          <a:spcPct val="100000"/>
                        </a:lnSpc>
                        <a:spcBef>
                          <a:spcPct val="20000"/>
                        </a:spcBef>
                        <a:spcAft>
                          <a:spcPct val="0"/>
                        </a:spcAft>
                        <a:buClr>
                          <a:srgbClr val="339933"/>
                        </a:buClr>
                        <a:buFont typeface="Wingdings" panose="05000000000000000000" pitchFamily="2" charset="2"/>
                        <a:buChar char="«"/>
                        <a:defRPr sz="2400" b="0" i="0" u="none" kern="1200" baseline="0">
                          <a:solidFill>
                            <a:schemeClr val="tx1"/>
                          </a:solidFill>
                          <a:latin typeface="Arial" panose="020B0604020202020204" pitchFamily="34" charset="0"/>
                          <a:ea typeface="隶书" panose="02010509060101010101" pitchFamily="49" charset="-122"/>
                        </a:defRPr>
                      </a:lvl2pPr>
                      <a:lvl3pPr marL="1143000" lvl="2" indent="-228600" algn="l" defTabSz="914400" rtl="0" eaLnBrk="1" fontAlgn="base" latinLnBrk="0" hangingPunct="1">
                        <a:lnSpc>
                          <a:spcPct val="100000"/>
                        </a:lnSpc>
                        <a:spcBef>
                          <a:spcPct val="20000"/>
                        </a:spcBef>
                        <a:spcAft>
                          <a:spcPct val="0"/>
                        </a:spcAft>
                        <a:buClr>
                          <a:srgbClr val="FF3300"/>
                        </a:buClr>
                        <a:buFont typeface="Wingdings" panose="05000000000000000000" pitchFamily="2" charset="2"/>
                        <a:buChar char="v"/>
                        <a:defRPr sz="2000" b="0" i="0" u="none" kern="1200" baseline="0">
                          <a:solidFill>
                            <a:schemeClr val="tx1"/>
                          </a:solidFill>
                          <a:latin typeface="Arial" panose="020B0604020202020204" pitchFamily="34" charset="0"/>
                          <a:ea typeface="隶书" panose="02010509060101010101" pitchFamily="49" charset="-122"/>
                        </a:defRPr>
                      </a:lvl3pPr>
                      <a:lvl4pPr marL="1600200" lvl="3" indent="-228600" algn="l" defTabSz="914400" rtl="0" eaLnBrk="1" fontAlgn="base" latinLnBrk="0" hangingPunct="1">
                        <a:lnSpc>
                          <a:spcPct val="100000"/>
                        </a:lnSpc>
                        <a:spcBef>
                          <a:spcPct val="20000"/>
                        </a:spcBef>
                        <a:spcAft>
                          <a:spcPct val="0"/>
                        </a:spcAft>
                        <a:buClr>
                          <a:srgbClr val="FFCC00"/>
                        </a:buClr>
                        <a:buFont typeface="Wingdings" panose="05000000000000000000" pitchFamily="2" charset="2"/>
                        <a:buChar char="l"/>
                        <a:defRPr sz="1800" b="0" i="0" u="none" kern="1200" baseline="0">
                          <a:solidFill>
                            <a:schemeClr val="tx1"/>
                          </a:solidFill>
                          <a:latin typeface="Arial" panose="020B0604020202020204" pitchFamily="34" charset="0"/>
                          <a:ea typeface="隶书" panose="02010509060101010101" pitchFamily="49" charset="-122"/>
                        </a:defRPr>
                      </a:lvl4pPr>
                      <a:lvl5pPr marL="2057400" lvl="4" indent="-228600" algn="l" defTabSz="914400" rtl="0" eaLnBrk="1" fontAlgn="base" latinLnBrk="0" hangingPunct="1">
                        <a:lnSpc>
                          <a:spcPct val="100000"/>
                        </a:lnSpc>
                        <a:spcBef>
                          <a:spcPct val="20000"/>
                        </a:spcBef>
                        <a:spcAft>
                          <a:spcPct val="0"/>
                        </a:spcAft>
                        <a:buClr>
                          <a:srgbClr val="FF00FF"/>
                        </a:buClr>
                        <a:buFont typeface="Wingdings" panose="05000000000000000000" pitchFamily="2" charset="2"/>
                        <a:buChar char="u"/>
                        <a:defRPr sz="1800" b="0" i="0" u="none" kern="1200" baseline="0">
                          <a:solidFill>
                            <a:schemeClr val="tx1"/>
                          </a:solidFill>
                          <a:latin typeface="Arial" panose="020B0604020202020204" pitchFamily="34" charset="0"/>
                          <a:ea typeface="隶书" panose="02010509060101010101" pitchFamily="49" charset="-122"/>
                        </a:defRPr>
                      </a:lvl5pPr>
                    </a:lstStyle>
                    <a:p>
                      <a:pPr marL="0" lvl="0" indent="0" algn="ctr">
                        <a:buNone/>
                      </a:pPr>
                      <a:r>
                        <a:rPr lang="en-US" altLang="zh-CN" sz="2000"/>
                        <a:t>-1</a:t>
                      </a:r>
                      <a:endParaRPr lang="zh-CN" altLang="en-US" sz="2000"/>
                    </a:p>
                  </a:txBody>
                  <a:tcPr marL="0" marR="0" marT="0" marB="0" anchor="ctr" anchorCtr="1">
                    <a:lnL w="28575" cap="flat" cmpd="sng">
                      <a:solidFill>
                        <a:schemeClr val="tx1"/>
                      </a:solidFill>
                      <a:prstDash val="solid"/>
                      <a:miter/>
                      <a:headEnd type="none" w="med" len="med"/>
                      <a:tailEnd type="none" w="med" len="med"/>
                    </a:lnL>
                    <a:lnR w="28575"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noFill/>
                  </a:tcPr>
                </a:tc>
              </a:tr>
              <a:tr h="304800">
                <a:tc>
                  <a:txBody>
                    <a:bodyPr/>
                    <a:lstStyle>
                      <a:lvl1pPr marL="342900" lvl="0" indent="-342900" algn="l" defTabSz="914400" rtl="0" eaLnBrk="1" fontAlgn="base" latinLnBrk="0" hangingPunct="1">
                        <a:lnSpc>
                          <a:spcPct val="100000"/>
                        </a:lnSpc>
                        <a:spcBef>
                          <a:spcPct val="20000"/>
                        </a:spcBef>
                        <a:spcAft>
                          <a:spcPct val="0"/>
                        </a:spcAft>
                        <a:buClr>
                          <a:schemeClr val="accent1"/>
                        </a:buClr>
                        <a:buChar char="§"/>
                        <a:defRPr sz="2800" u="none" kern="1200" baseline="0">
                          <a:solidFill>
                            <a:schemeClr val="tx1"/>
                          </a:solidFill>
                          <a:latin typeface="Arial" panose="020B0604020202020204" pitchFamily="34" charset="0"/>
                          <a:ea typeface="隶书" panose="02010509060101010101" pitchFamily="49" charset="-122"/>
                        </a:defRPr>
                      </a:lvl1pPr>
                      <a:lvl2pPr marL="742950" lvl="1" indent="-285750" algn="l" defTabSz="914400" rtl="0" eaLnBrk="1" fontAlgn="base" latinLnBrk="0" hangingPunct="1">
                        <a:lnSpc>
                          <a:spcPct val="100000"/>
                        </a:lnSpc>
                        <a:spcBef>
                          <a:spcPct val="20000"/>
                        </a:spcBef>
                        <a:spcAft>
                          <a:spcPct val="0"/>
                        </a:spcAft>
                        <a:buClr>
                          <a:srgbClr val="339933"/>
                        </a:buClr>
                        <a:buFont typeface="Wingdings" panose="05000000000000000000" pitchFamily="2" charset="2"/>
                        <a:buChar char="«"/>
                        <a:defRPr sz="2400" b="0" i="0" u="none" kern="1200" baseline="0">
                          <a:solidFill>
                            <a:schemeClr val="tx1"/>
                          </a:solidFill>
                          <a:latin typeface="Arial" panose="020B0604020202020204" pitchFamily="34" charset="0"/>
                          <a:ea typeface="隶书" panose="02010509060101010101" pitchFamily="49" charset="-122"/>
                        </a:defRPr>
                      </a:lvl2pPr>
                      <a:lvl3pPr marL="1143000" lvl="2" indent="-228600" algn="l" defTabSz="914400" rtl="0" eaLnBrk="1" fontAlgn="base" latinLnBrk="0" hangingPunct="1">
                        <a:lnSpc>
                          <a:spcPct val="100000"/>
                        </a:lnSpc>
                        <a:spcBef>
                          <a:spcPct val="20000"/>
                        </a:spcBef>
                        <a:spcAft>
                          <a:spcPct val="0"/>
                        </a:spcAft>
                        <a:buClr>
                          <a:srgbClr val="FF3300"/>
                        </a:buClr>
                        <a:buFont typeface="Wingdings" panose="05000000000000000000" pitchFamily="2" charset="2"/>
                        <a:buChar char="v"/>
                        <a:defRPr sz="2000" b="0" i="0" u="none" kern="1200" baseline="0">
                          <a:solidFill>
                            <a:schemeClr val="tx1"/>
                          </a:solidFill>
                          <a:latin typeface="Arial" panose="020B0604020202020204" pitchFamily="34" charset="0"/>
                          <a:ea typeface="隶书" panose="02010509060101010101" pitchFamily="49" charset="-122"/>
                        </a:defRPr>
                      </a:lvl3pPr>
                      <a:lvl4pPr marL="1600200" lvl="3" indent="-228600" algn="l" defTabSz="914400" rtl="0" eaLnBrk="1" fontAlgn="base" latinLnBrk="0" hangingPunct="1">
                        <a:lnSpc>
                          <a:spcPct val="100000"/>
                        </a:lnSpc>
                        <a:spcBef>
                          <a:spcPct val="20000"/>
                        </a:spcBef>
                        <a:spcAft>
                          <a:spcPct val="0"/>
                        </a:spcAft>
                        <a:buClr>
                          <a:srgbClr val="FFCC00"/>
                        </a:buClr>
                        <a:buFont typeface="Wingdings" panose="05000000000000000000" pitchFamily="2" charset="2"/>
                        <a:buChar char="l"/>
                        <a:defRPr sz="1800" b="0" i="0" u="none" kern="1200" baseline="0">
                          <a:solidFill>
                            <a:schemeClr val="tx1"/>
                          </a:solidFill>
                          <a:latin typeface="Arial" panose="020B0604020202020204" pitchFamily="34" charset="0"/>
                          <a:ea typeface="隶书" panose="02010509060101010101" pitchFamily="49" charset="-122"/>
                        </a:defRPr>
                      </a:lvl4pPr>
                      <a:lvl5pPr marL="2057400" lvl="4" indent="-228600" algn="l" defTabSz="914400" rtl="0" eaLnBrk="1" fontAlgn="base" latinLnBrk="0" hangingPunct="1">
                        <a:lnSpc>
                          <a:spcPct val="100000"/>
                        </a:lnSpc>
                        <a:spcBef>
                          <a:spcPct val="20000"/>
                        </a:spcBef>
                        <a:spcAft>
                          <a:spcPct val="0"/>
                        </a:spcAft>
                        <a:buClr>
                          <a:srgbClr val="FF00FF"/>
                        </a:buClr>
                        <a:buFont typeface="Wingdings" panose="05000000000000000000" pitchFamily="2" charset="2"/>
                        <a:buChar char="u"/>
                        <a:defRPr sz="1800" b="0" i="0" u="none" kern="1200" baseline="0">
                          <a:solidFill>
                            <a:schemeClr val="tx1"/>
                          </a:solidFill>
                          <a:latin typeface="Arial" panose="020B0604020202020204" pitchFamily="34" charset="0"/>
                          <a:ea typeface="隶书" panose="02010509060101010101" pitchFamily="49" charset="-122"/>
                        </a:defRPr>
                      </a:lvl5pPr>
                    </a:lstStyle>
                    <a:p>
                      <a:pPr marL="0" lvl="0" indent="0" algn="ctr">
                        <a:buNone/>
                      </a:pPr>
                      <a:r>
                        <a:rPr lang="en-US" altLang="zh-CN" sz="2000"/>
                        <a:t>-1</a:t>
                      </a:r>
                      <a:endParaRPr lang="zh-CN" altLang="en-US" sz="2000"/>
                    </a:p>
                  </a:txBody>
                  <a:tcPr marL="0" marR="0" marT="0" marB="0" anchor="ctr" anchorCtr="1">
                    <a:lnL w="28575" cap="flat" cmpd="sng">
                      <a:solidFill>
                        <a:schemeClr val="tx1"/>
                      </a:solidFill>
                      <a:prstDash val="solid"/>
                      <a:miter/>
                      <a:headEnd type="none" w="med" len="med"/>
                      <a:tailEnd type="none" w="med" len="med"/>
                    </a:lnL>
                    <a:lnR w="28575"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28575" cap="flat" cmpd="sng">
                      <a:solidFill>
                        <a:schemeClr val="tx1"/>
                      </a:solidFill>
                      <a:prstDash val="solid"/>
                      <a:miter/>
                      <a:headEnd type="none" w="med" len="med"/>
                      <a:tailEnd type="none" w="med" len="med"/>
                    </a:lnB>
                    <a:lnTlToBr>
                      <a:noFill/>
                    </a:lnTlToBr>
                    <a:lnBlToTr>
                      <a:noFill/>
                    </a:lnBlToTr>
                    <a:noFill/>
                  </a:tcPr>
                </a:tc>
              </a:tr>
            </a:tbl>
          </a:graphicData>
        </a:graphic>
      </p:graphicFrame>
      <p:sp>
        <p:nvSpPr>
          <p:cNvPr id="101730" name="文本框 101729"/>
          <p:cNvSpPr txBox="1"/>
          <p:nvPr/>
        </p:nvSpPr>
        <p:spPr>
          <a:xfrm>
            <a:off x="3567113" y="1141990"/>
            <a:ext cx="444500" cy="276860"/>
          </a:xfrm>
          <a:prstGeom prst="rect">
            <a:avLst/>
          </a:prstGeom>
          <a:noFill/>
          <a:ln w="9525">
            <a:noFill/>
          </a:ln>
        </p:spPr>
        <p:txBody>
          <a:bodyPr wrap="none" lIns="0" tIns="0" rIns="0" bIns="0" anchor="t">
            <a:spAutoFit/>
          </a:bodyPr>
          <a:lstStyle/>
          <a:p>
            <a:pPr algn="l">
              <a:lnSpc>
                <a:spcPct val="100000"/>
              </a:lnSpc>
              <a:spcAft>
                <a:spcPct val="0"/>
              </a:spcAft>
            </a:pPr>
            <a:r>
              <a:rPr lang="en-US" altLang="zh-CN">
                <a:latin typeface="Arial" panose="020B0604020202020204" pitchFamily="34" charset="0"/>
                <a:ea typeface="宋体" panose="02010600030101010101" pitchFamily="2" charset="-122"/>
              </a:rPr>
              <a:t>path</a:t>
            </a:r>
            <a:endParaRPr lang="en-US" altLang="zh-CN">
              <a:latin typeface="Arial" panose="020B0604020202020204" pitchFamily="34" charset="0"/>
              <a:ea typeface="宋体" panose="02010600030101010101" pitchFamily="2" charset="-122"/>
            </a:endParaRPr>
          </a:p>
        </p:txBody>
      </p:sp>
      <p:graphicFrame>
        <p:nvGraphicFramePr>
          <p:cNvPr id="101731" name="表格 101730"/>
          <p:cNvGraphicFramePr/>
          <p:nvPr/>
        </p:nvGraphicFramePr>
        <p:xfrm>
          <a:off x="5986463" y="1546802"/>
          <a:ext cx="609600" cy="1828800"/>
        </p:xfrm>
        <a:graphic>
          <a:graphicData uri="http://schemas.openxmlformats.org/drawingml/2006/table">
            <a:tbl>
              <a:tblPr/>
              <a:tblGrid>
                <a:gridCol w="609600"/>
              </a:tblGrid>
              <a:tr h="304800">
                <a:tc>
                  <a:txBody>
                    <a:bodyPr/>
                    <a:lstStyle>
                      <a:lvl1pPr marL="342900" lvl="0" indent="-342900" algn="l" defTabSz="914400" rtl="0" eaLnBrk="1" fontAlgn="base" latinLnBrk="0" hangingPunct="1">
                        <a:lnSpc>
                          <a:spcPct val="100000"/>
                        </a:lnSpc>
                        <a:spcBef>
                          <a:spcPct val="20000"/>
                        </a:spcBef>
                        <a:spcAft>
                          <a:spcPct val="0"/>
                        </a:spcAft>
                        <a:buClr>
                          <a:schemeClr val="accent1"/>
                        </a:buClr>
                        <a:buChar char="§"/>
                        <a:defRPr sz="2800" u="none" kern="1200" baseline="0">
                          <a:solidFill>
                            <a:schemeClr val="tx1"/>
                          </a:solidFill>
                          <a:latin typeface="Arial" panose="020B0604020202020204" pitchFamily="34" charset="0"/>
                          <a:ea typeface="隶书" panose="02010509060101010101" pitchFamily="49" charset="-122"/>
                        </a:defRPr>
                      </a:lvl1pPr>
                      <a:lvl2pPr marL="742950" lvl="1" indent="-285750" algn="l" defTabSz="914400" rtl="0" eaLnBrk="1" fontAlgn="base" latinLnBrk="0" hangingPunct="1">
                        <a:lnSpc>
                          <a:spcPct val="100000"/>
                        </a:lnSpc>
                        <a:spcBef>
                          <a:spcPct val="20000"/>
                        </a:spcBef>
                        <a:spcAft>
                          <a:spcPct val="0"/>
                        </a:spcAft>
                        <a:buClr>
                          <a:srgbClr val="339933"/>
                        </a:buClr>
                        <a:buFont typeface="Wingdings" panose="05000000000000000000" pitchFamily="2" charset="2"/>
                        <a:buChar char="«"/>
                        <a:defRPr sz="2400" b="0" i="0" u="none" kern="1200" baseline="0">
                          <a:solidFill>
                            <a:schemeClr val="tx1"/>
                          </a:solidFill>
                          <a:latin typeface="Arial" panose="020B0604020202020204" pitchFamily="34" charset="0"/>
                          <a:ea typeface="隶书" panose="02010509060101010101" pitchFamily="49" charset="-122"/>
                        </a:defRPr>
                      </a:lvl2pPr>
                      <a:lvl3pPr marL="1143000" lvl="2" indent="-228600" algn="l" defTabSz="914400" rtl="0" eaLnBrk="1" fontAlgn="base" latinLnBrk="0" hangingPunct="1">
                        <a:lnSpc>
                          <a:spcPct val="100000"/>
                        </a:lnSpc>
                        <a:spcBef>
                          <a:spcPct val="20000"/>
                        </a:spcBef>
                        <a:spcAft>
                          <a:spcPct val="0"/>
                        </a:spcAft>
                        <a:buClr>
                          <a:srgbClr val="FF3300"/>
                        </a:buClr>
                        <a:buFont typeface="Wingdings" panose="05000000000000000000" pitchFamily="2" charset="2"/>
                        <a:buChar char="v"/>
                        <a:defRPr sz="2000" b="0" i="0" u="none" kern="1200" baseline="0">
                          <a:solidFill>
                            <a:schemeClr val="tx1"/>
                          </a:solidFill>
                          <a:latin typeface="Arial" panose="020B0604020202020204" pitchFamily="34" charset="0"/>
                          <a:ea typeface="隶书" panose="02010509060101010101" pitchFamily="49" charset="-122"/>
                        </a:defRPr>
                      </a:lvl3pPr>
                      <a:lvl4pPr marL="1600200" lvl="3" indent="-228600" algn="l" defTabSz="914400" rtl="0" eaLnBrk="1" fontAlgn="base" latinLnBrk="0" hangingPunct="1">
                        <a:lnSpc>
                          <a:spcPct val="100000"/>
                        </a:lnSpc>
                        <a:spcBef>
                          <a:spcPct val="20000"/>
                        </a:spcBef>
                        <a:spcAft>
                          <a:spcPct val="0"/>
                        </a:spcAft>
                        <a:buClr>
                          <a:srgbClr val="FFCC00"/>
                        </a:buClr>
                        <a:buFont typeface="Wingdings" panose="05000000000000000000" pitchFamily="2" charset="2"/>
                        <a:buChar char="l"/>
                        <a:defRPr sz="1800" b="0" i="0" u="none" kern="1200" baseline="0">
                          <a:solidFill>
                            <a:schemeClr val="tx1"/>
                          </a:solidFill>
                          <a:latin typeface="Arial" panose="020B0604020202020204" pitchFamily="34" charset="0"/>
                          <a:ea typeface="隶书" panose="02010509060101010101" pitchFamily="49" charset="-122"/>
                        </a:defRPr>
                      </a:lvl4pPr>
                      <a:lvl5pPr marL="2057400" lvl="4" indent="-228600" algn="l" defTabSz="914400" rtl="0" eaLnBrk="1" fontAlgn="base" latinLnBrk="0" hangingPunct="1">
                        <a:lnSpc>
                          <a:spcPct val="100000"/>
                        </a:lnSpc>
                        <a:spcBef>
                          <a:spcPct val="20000"/>
                        </a:spcBef>
                        <a:spcAft>
                          <a:spcPct val="0"/>
                        </a:spcAft>
                        <a:buClr>
                          <a:srgbClr val="FF00FF"/>
                        </a:buClr>
                        <a:buFont typeface="Wingdings" panose="05000000000000000000" pitchFamily="2" charset="2"/>
                        <a:buChar char="u"/>
                        <a:defRPr sz="1800" b="0" i="0" u="none" kern="1200" baseline="0">
                          <a:solidFill>
                            <a:schemeClr val="tx1"/>
                          </a:solidFill>
                          <a:latin typeface="Arial" panose="020B0604020202020204" pitchFamily="34" charset="0"/>
                          <a:ea typeface="隶书" panose="02010509060101010101" pitchFamily="49" charset="-122"/>
                        </a:defRPr>
                      </a:lvl5pPr>
                    </a:lstStyle>
                    <a:p>
                      <a:pPr marL="0" lvl="0" indent="0" algn="ctr">
                        <a:buNone/>
                      </a:pPr>
                      <a:r>
                        <a:rPr lang="en-US" altLang="zh-CN" sz="2000"/>
                        <a:t>-1</a:t>
                      </a:r>
                      <a:endParaRPr lang="zh-CN" altLang="en-US" sz="2000"/>
                    </a:p>
                  </a:txBody>
                  <a:tcPr marL="0" marR="0" marT="0" marB="0" anchor="ctr" anchorCtr="1">
                    <a:lnL w="28575" cap="flat" cmpd="sng">
                      <a:solidFill>
                        <a:schemeClr val="tx1"/>
                      </a:solidFill>
                      <a:prstDash val="solid"/>
                      <a:miter/>
                      <a:headEnd type="none" w="med" len="med"/>
                      <a:tailEnd type="none" w="med" len="med"/>
                    </a:lnL>
                    <a:lnR w="28575" cap="flat" cmpd="sng">
                      <a:solidFill>
                        <a:schemeClr val="tx1"/>
                      </a:solidFill>
                      <a:prstDash val="solid"/>
                      <a:miter/>
                      <a:headEnd type="none" w="med" len="med"/>
                      <a:tailEnd type="none" w="med" len="med"/>
                    </a:lnR>
                    <a:lnT w="28575"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noFill/>
                  </a:tcPr>
                </a:tc>
              </a:tr>
              <a:tr h="304800">
                <a:tc>
                  <a:txBody>
                    <a:bodyPr/>
                    <a:lstStyle>
                      <a:lvl1pPr marL="342900" lvl="0" indent="-342900" algn="l" defTabSz="914400" rtl="0" eaLnBrk="1" fontAlgn="base" latinLnBrk="0" hangingPunct="1">
                        <a:lnSpc>
                          <a:spcPct val="100000"/>
                        </a:lnSpc>
                        <a:spcBef>
                          <a:spcPct val="20000"/>
                        </a:spcBef>
                        <a:spcAft>
                          <a:spcPct val="0"/>
                        </a:spcAft>
                        <a:buClr>
                          <a:schemeClr val="accent1"/>
                        </a:buClr>
                        <a:buChar char="§"/>
                        <a:defRPr sz="2800" u="none" kern="1200" baseline="0">
                          <a:solidFill>
                            <a:schemeClr val="tx1"/>
                          </a:solidFill>
                          <a:latin typeface="Arial" panose="020B0604020202020204" pitchFamily="34" charset="0"/>
                          <a:ea typeface="隶书" panose="02010509060101010101" pitchFamily="49" charset="-122"/>
                        </a:defRPr>
                      </a:lvl1pPr>
                      <a:lvl2pPr marL="742950" lvl="1" indent="-285750" algn="l" defTabSz="914400" rtl="0" eaLnBrk="1" fontAlgn="base" latinLnBrk="0" hangingPunct="1">
                        <a:lnSpc>
                          <a:spcPct val="100000"/>
                        </a:lnSpc>
                        <a:spcBef>
                          <a:spcPct val="20000"/>
                        </a:spcBef>
                        <a:spcAft>
                          <a:spcPct val="0"/>
                        </a:spcAft>
                        <a:buClr>
                          <a:srgbClr val="339933"/>
                        </a:buClr>
                        <a:buFont typeface="Wingdings" panose="05000000000000000000" pitchFamily="2" charset="2"/>
                        <a:buChar char="«"/>
                        <a:defRPr sz="2400" b="0" i="0" u="none" kern="1200" baseline="0">
                          <a:solidFill>
                            <a:schemeClr val="tx1"/>
                          </a:solidFill>
                          <a:latin typeface="Arial" panose="020B0604020202020204" pitchFamily="34" charset="0"/>
                          <a:ea typeface="隶书" panose="02010509060101010101" pitchFamily="49" charset="-122"/>
                        </a:defRPr>
                      </a:lvl2pPr>
                      <a:lvl3pPr marL="1143000" lvl="2" indent="-228600" algn="l" defTabSz="914400" rtl="0" eaLnBrk="1" fontAlgn="base" latinLnBrk="0" hangingPunct="1">
                        <a:lnSpc>
                          <a:spcPct val="100000"/>
                        </a:lnSpc>
                        <a:spcBef>
                          <a:spcPct val="20000"/>
                        </a:spcBef>
                        <a:spcAft>
                          <a:spcPct val="0"/>
                        </a:spcAft>
                        <a:buClr>
                          <a:srgbClr val="FF3300"/>
                        </a:buClr>
                        <a:buFont typeface="Wingdings" panose="05000000000000000000" pitchFamily="2" charset="2"/>
                        <a:buChar char="v"/>
                        <a:defRPr sz="2000" b="0" i="0" u="none" kern="1200" baseline="0">
                          <a:solidFill>
                            <a:schemeClr val="tx1"/>
                          </a:solidFill>
                          <a:latin typeface="Arial" panose="020B0604020202020204" pitchFamily="34" charset="0"/>
                          <a:ea typeface="隶书" panose="02010509060101010101" pitchFamily="49" charset="-122"/>
                        </a:defRPr>
                      </a:lvl3pPr>
                      <a:lvl4pPr marL="1600200" lvl="3" indent="-228600" algn="l" defTabSz="914400" rtl="0" eaLnBrk="1" fontAlgn="base" latinLnBrk="0" hangingPunct="1">
                        <a:lnSpc>
                          <a:spcPct val="100000"/>
                        </a:lnSpc>
                        <a:spcBef>
                          <a:spcPct val="20000"/>
                        </a:spcBef>
                        <a:spcAft>
                          <a:spcPct val="0"/>
                        </a:spcAft>
                        <a:buClr>
                          <a:srgbClr val="FFCC00"/>
                        </a:buClr>
                        <a:buFont typeface="Wingdings" panose="05000000000000000000" pitchFamily="2" charset="2"/>
                        <a:buChar char="l"/>
                        <a:defRPr sz="1800" b="0" i="0" u="none" kern="1200" baseline="0">
                          <a:solidFill>
                            <a:schemeClr val="tx1"/>
                          </a:solidFill>
                          <a:latin typeface="Arial" panose="020B0604020202020204" pitchFamily="34" charset="0"/>
                          <a:ea typeface="隶书" panose="02010509060101010101" pitchFamily="49" charset="-122"/>
                        </a:defRPr>
                      </a:lvl4pPr>
                      <a:lvl5pPr marL="2057400" lvl="4" indent="-228600" algn="l" defTabSz="914400" rtl="0" eaLnBrk="1" fontAlgn="base" latinLnBrk="0" hangingPunct="1">
                        <a:lnSpc>
                          <a:spcPct val="100000"/>
                        </a:lnSpc>
                        <a:spcBef>
                          <a:spcPct val="20000"/>
                        </a:spcBef>
                        <a:spcAft>
                          <a:spcPct val="0"/>
                        </a:spcAft>
                        <a:buClr>
                          <a:srgbClr val="FF00FF"/>
                        </a:buClr>
                        <a:buFont typeface="Wingdings" panose="05000000000000000000" pitchFamily="2" charset="2"/>
                        <a:buChar char="u"/>
                        <a:defRPr sz="1800" b="0" i="0" u="none" kern="1200" baseline="0">
                          <a:solidFill>
                            <a:schemeClr val="tx1"/>
                          </a:solidFill>
                          <a:latin typeface="Arial" panose="020B0604020202020204" pitchFamily="34" charset="0"/>
                          <a:ea typeface="隶书" panose="02010509060101010101" pitchFamily="49" charset="-122"/>
                        </a:defRPr>
                      </a:lvl5pPr>
                    </a:lstStyle>
                    <a:p>
                      <a:pPr marL="0" lvl="0" indent="0" algn="ctr">
                        <a:buNone/>
                      </a:pPr>
                      <a:r>
                        <a:rPr lang="en-US" altLang="zh-CN" sz="2000" b="1">
                          <a:solidFill>
                            <a:srgbClr val="0000FF"/>
                          </a:solidFill>
                          <a:effectLst>
                            <a:outerShdw blurRad="38100" dist="38100" dir="2700000">
                              <a:srgbClr val="C0C0C0"/>
                            </a:outerShdw>
                          </a:effectLst>
                        </a:rPr>
                        <a:t>2</a:t>
                      </a:r>
                      <a:endParaRPr lang="zh-CN" altLang="en-US" sz="2000" b="1">
                        <a:solidFill>
                          <a:srgbClr val="0000FF"/>
                        </a:solidFill>
                        <a:effectLst>
                          <a:outerShdw blurRad="38100" dist="38100" dir="2700000">
                            <a:srgbClr val="C0C0C0"/>
                          </a:outerShdw>
                        </a:effectLst>
                      </a:endParaRPr>
                    </a:p>
                  </a:txBody>
                  <a:tcPr marL="0" marR="0" marT="0" marB="0" anchor="ctr" anchorCtr="1">
                    <a:lnL w="28575" cap="flat" cmpd="sng">
                      <a:solidFill>
                        <a:schemeClr val="tx1"/>
                      </a:solidFill>
                      <a:prstDash val="solid"/>
                      <a:miter/>
                      <a:headEnd type="none" w="med" len="med"/>
                      <a:tailEnd type="none" w="med" len="med"/>
                    </a:lnL>
                    <a:lnR w="28575"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noFill/>
                  </a:tcPr>
                </a:tc>
              </a:tr>
              <a:tr h="304800">
                <a:tc>
                  <a:txBody>
                    <a:bodyPr/>
                    <a:lstStyle>
                      <a:lvl1pPr marL="342900" lvl="0" indent="-342900" algn="l" defTabSz="914400" rtl="0" eaLnBrk="1" fontAlgn="base" latinLnBrk="0" hangingPunct="1">
                        <a:lnSpc>
                          <a:spcPct val="100000"/>
                        </a:lnSpc>
                        <a:spcBef>
                          <a:spcPct val="20000"/>
                        </a:spcBef>
                        <a:spcAft>
                          <a:spcPct val="0"/>
                        </a:spcAft>
                        <a:buClr>
                          <a:schemeClr val="accent1"/>
                        </a:buClr>
                        <a:buChar char="§"/>
                        <a:defRPr sz="2800" u="none" kern="1200" baseline="0">
                          <a:solidFill>
                            <a:schemeClr val="tx1"/>
                          </a:solidFill>
                          <a:latin typeface="Arial" panose="020B0604020202020204" pitchFamily="34" charset="0"/>
                          <a:ea typeface="隶书" panose="02010509060101010101" pitchFamily="49" charset="-122"/>
                        </a:defRPr>
                      </a:lvl1pPr>
                      <a:lvl2pPr marL="742950" lvl="1" indent="-285750" algn="l" defTabSz="914400" rtl="0" eaLnBrk="1" fontAlgn="base" latinLnBrk="0" hangingPunct="1">
                        <a:lnSpc>
                          <a:spcPct val="100000"/>
                        </a:lnSpc>
                        <a:spcBef>
                          <a:spcPct val="20000"/>
                        </a:spcBef>
                        <a:spcAft>
                          <a:spcPct val="0"/>
                        </a:spcAft>
                        <a:buClr>
                          <a:srgbClr val="339933"/>
                        </a:buClr>
                        <a:buFont typeface="Wingdings" panose="05000000000000000000" pitchFamily="2" charset="2"/>
                        <a:buChar char="«"/>
                        <a:defRPr sz="2400" b="0" i="0" u="none" kern="1200" baseline="0">
                          <a:solidFill>
                            <a:schemeClr val="tx1"/>
                          </a:solidFill>
                          <a:latin typeface="Arial" panose="020B0604020202020204" pitchFamily="34" charset="0"/>
                          <a:ea typeface="隶书" panose="02010509060101010101" pitchFamily="49" charset="-122"/>
                        </a:defRPr>
                      </a:lvl2pPr>
                      <a:lvl3pPr marL="1143000" lvl="2" indent="-228600" algn="l" defTabSz="914400" rtl="0" eaLnBrk="1" fontAlgn="base" latinLnBrk="0" hangingPunct="1">
                        <a:lnSpc>
                          <a:spcPct val="100000"/>
                        </a:lnSpc>
                        <a:spcBef>
                          <a:spcPct val="20000"/>
                        </a:spcBef>
                        <a:spcAft>
                          <a:spcPct val="0"/>
                        </a:spcAft>
                        <a:buClr>
                          <a:srgbClr val="FF3300"/>
                        </a:buClr>
                        <a:buFont typeface="Wingdings" panose="05000000000000000000" pitchFamily="2" charset="2"/>
                        <a:buChar char="v"/>
                        <a:defRPr sz="2000" b="0" i="0" u="none" kern="1200" baseline="0">
                          <a:solidFill>
                            <a:schemeClr val="tx1"/>
                          </a:solidFill>
                          <a:latin typeface="Arial" panose="020B0604020202020204" pitchFamily="34" charset="0"/>
                          <a:ea typeface="隶书" panose="02010509060101010101" pitchFamily="49" charset="-122"/>
                        </a:defRPr>
                      </a:lvl3pPr>
                      <a:lvl4pPr marL="1600200" lvl="3" indent="-228600" algn="l" defTabSz="914400" rtl="0" eaLnBrk="1" fontAlgn="base" latinLnBrk="0" hangingPunct="1">
                        <a:lnSpc>
                          <a:spcPct val="100000"/>
                        </a:lnSpc>
                        <a:spcBef>
                          <a:spcPct val="20000"/>
                        </a:spcBef>
                        <a:spcAft>
                          <a:spcPct val="0"/>
                        </a:spcAft>
                        <a:buClr>
                          <a:srgbClr val="FFCC00"/>
                        </a:buClr>
                        <a:buFont typeface="Wingdings" panose="05000000000000000000" pitchFamily="2" charset="2"/>
                        <a:buChar char="l"/>
                        <a:defRPr sz="1800" b="0" i="0" u="none" kern="1200" baseline="0">
                          <a:solidFill>
                            <a:schemeClr val="tx1"/>
                          </a:solidFill>
                          <a:latin typeface="Arial" panose="020B0604020202020204" pitchFamily="34" charset="0"/>
                          <a:ea typeface="隶书" panose="02010509060101010101" pitchFamily="49" charset="-122"/>
                        </a:defRPr>
                      </a:lvl4pPr>
                      <a:lvl5pPr marL="2057400" lvl="4" indent="-228600" algn="l" defTabSz="914400" rtl="0" eaLnBrk="1" fontAlgn="base" latinLnBrk="0" hangingPunct="1">
                        <a:lnSpc>
                          <a:spcPct val="100000"/>
                        </a:lnSpc>
                        <a:spcBef>
                          <a:spcPct val="20000"/>
                        </a:spcBef>
                        <a:spcAft>
                          <a:spcPct val="0"/>
                        </a:spcAft>
                        <a:buClr>
                          <a:srgbClr val="FF00FF"/>
                        </a:buClr>
                        <a:buFont typeface="Wingdings" panose="05000000000000000000" pitchFamily="2" charset="2"/>
                        <a:buChar char="u"/>
                        <a:defRPr sz="1800" b="0" i="0" u="none" kern="1200" baseline="0">
                          <a:solidFill>
                            <a:schemeClr val="tx1"/>
                          </a:solidFill>
                          <a:latin typeface="Arial" panose="020B0604020202020204" pitchFamily="34" charset="0"/>
                          <a:ea typeface="隶书" panose="02010509060101010101" pitchFamily="49" charset="-122"/>
                        </a:defRPr>
                      </a:lvl5pPr>
                    </a:lstStyle>
                    <a:p>
                      <a:pPr marL="0" lvl="0" indent="0" algn="ctr">
                        <a:buNone/>
                      </a:pPr>
                      <a:r>
                        <a:rPr lang="en-US" altLang="zh-CN" sz="2000"/>
                        <a:t>0</a:t>
                      </a:r>
                      <a:endParaRPr lang="zh-CN" altLang="en-US" sz="2000"/>
                    </a:p>
                  </a:txBody>
                  <a:tcPr marL="0" marR="0" marT="0" marB="0" anchor="ctr" anchorCtr="1">
                    <a:lnL w="28575" cap="flat" cmpd="sng">
                      <a:solidFill>
                        <a:schemeClr val="tx1"/>
                      </a:solidFill>
                      <a:prstDash val="solid"/>
                      <a:miter/>
                      <a:headEnd type="none" w="med" len="med"/>
                      <a:tailEnd type="none" w="med" len="med"/>
                    </a:lnL>
                    <a:lnR w="28575"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noFill/>
                  </a:tcPr>
                </a:tc>
              </a:tr>
              <a:tr h="304800">
                <a:tc>
                  <a:txBody>
                    <a:bodyPr/>
                    <a:lstStyle>
                      <a:lvl1pPr marL="342900" lvl="0" indent="-342900" algn="l" defTabSz="914400" rtl="0" eaLnBrk="1" fontAlgn="base" latinLnBrk="0" hangingPunct="1">
                        <a:lnSpc>
                          <a:spcPct val="100000"/>
                        </a:lnSpc>
                        <a:spcBef>
                          <a:spcPct val="20000"/>
                        </a:spcBef>
                        <a:spcAft>
                          <a:spcPct val="0"/>
                        </a:spcAft>
                        <a:buClr>
                          <a:schemeClr val="accent1"/>
                        </a:buClr>
                        <a:buChar char="§"/>
                        <a:defRPr sz="2800" u="none" kern="1200" baseline="0">
                          <a:solidFill>
                            <a:schemeClr val="tx1"/>
                          </a:solidFill>
                          <a:latin typeface="Arial" panose="020B0604020202020204" pitchFamily="34" charset="0"/>
                          <a:ea typeface="隶书" panose="02010509060101010101" pitchFamily="49" charset="-122"/>
                        </a:defRPr>
                      </a:lvl1pPr>
                      <a:lvl2pPr marL="742950" lvl="1" indent="-285750" algn="l" defTabSz="914400" rtl="0" eaLnBrk="1" fontAlgn="base" latinLnBrk="0" hangingPunct="1">
                        <a:lnSpc>
                          <a:spcPct val="100000"/>
                        </a:lnSpc>
                        <a:spcBef>
                          <a:spcPct val="20000"/>
                        </a:spcBef>
                        <a:spcAft>
                          <a:spcPct val="0"/>
                        </a:spcAft>
                        <a:buClr>
                          <a:srgbClr val="339933"/>
                        </a:buClr>
                        <a:buFont typeface="Wingdings" panose="05000000000000000000" pitchFamily="2" charset="2"/>
                        <a:buChar char="«"/>
                        <a:defRPr sz="2400" b="0" i="0" u="none" kern="1200" baseline="0">
                          <a:solidFill>
                            <a:schemeClr val="tx1"/>
                          </a:solidFill>
                          <a:latin typeface="Arial" panose="020B0604020202020204" pitchFamily="34" charset="0"/>
                          <a:ea typeface="隶书" panose="02010509060101010101" pitchFamily="49" charset="-122"/>
                        </a:defRPr>
                      </a:lvl2pPr>
                      <a:lvl3pPr marL="1143000" lvl="2" indent="-228600" algn="l" defTabSz="914400" rtl="0" eaLnBrk="1" fontAlgn="base" latinLnBrk="0" hangingPunct="1">
                        <a:lnSpc>
                          <a:spcPct val="100000"/>
                        </a:lnSpc>
                        <a:spcBef>
                          <a:spcPct val="20000"/>
                        </a:spcBef>
                        <a:spcAft>
                          <a:spcPct val="0"/>
                        </a:spcAft>
                        <a:buClr>
                          <a:srgbClr val="FF3300"/>
                        </a:buClr>
                        <a:buFont typeface="Wingdings" panose="05000000000000000000" pitchFamily="2" charset="2"/>
                        <a:buChar char="v"/>
                        <a:defRPr sz="2000" b="0" i="0" u="none" kern="1200" baseline="0">
                          <a:solidFill>
                            <a:schemeClr val="tx1"/>
                          </a:solidFill>
                          <a:latin typeface="Arial" panose="020B0604020202020204" pitchFamily="34" charset="0"/>
                          <a:ea typeface="隶书" panose="02010509060101010101" pitchFamily="49" charset="-122"/>
                        </a:defRPr>
                      </a:lvl3pPr>
                      <a:lvl4pPr marL="1600200" lvl="3" indent="-228600" algn="l" defTabSz="914400" rtl="0" eaLnBrk="1" fontAlgn="base" latinLnBrk="0" hangingPunct="1">
                        <a:lnSpc>
                          <a:spcPct val="100000"/>
                        </a:lnSpc>
                        <a:spcBef>
                          <a:spcPct val="20000"/>
                        </a:spcBef>
                        <a:spcAft>
                          <a:spcPct val="0"/>
                        </a:spcAft>
                        <a:buClr>
                          <a:srgbClr val="FFCC00"/>
                        </a:buClr>
                        <a:buFont typeface="Wingdings" panose="05000000000000000000" pitchFamily="2" charset="2"/>
                        <a:buChar char="l"/>
                        <a:defRPr sz="1800" b="0" i="0" u="none" kern="1200" baseline="0">
                          <a:solidFill>
                            <a:schemeClr val="tx1"/>
                          </a:solidFill>
                          <a:latin typeface="Arial" panose="020B0604020202020204" pitchFamily="34" charset="0"/>
                          <a:ea typeface="隶书" panose="02010509060101010101" pitchFamily="49" charset="-122"/>
                        </a:defRPr>
                      </a:lvl4pPr>
                      <a:lvl5pPr marL="2057400" lvl="4" indent="-228600" algn="l" defTabSz="914400" rtl="0" eaLnBrk="1" fontAlgn="base" latinLnBrk="0" hangingPunct="1">
                        <a:lnSpc>
                          <a:spcPct val="100000"/>
                        </a:lnSpc>
                        <a:spcBef>
                          <a:spcPct val="20000"/>
                        </a:spcBef>
                        <a:spcAft>
                          <a:spcPct val="0"/>
                        </a:spcAft>
                        <a:buClr>
                          <a:srgbClr val="FF00FF"/>
                        </a:buClr>
                        <a:buFont typeface="Wingdings" panose="05000000000000000000" pitchFamily="2" charset="2"/>
                        <a:buChar char="u"/>
                        <a:defRPr sz="1800" b="0" i="0" u="none" kern="1200" baseline="0">
                          <a:solidFill>
                            <a:schemeClr val="tx1"/>
                          </a:solidFill>
                          <a:latin typeface="Arial" panose="020B0604020202020204" pitchFamily="34" charset="0"/>
                          <a:ea typeface="隶书" panose="02010509060101010101" pitchFamily="49" charset="-122"/>
                        </a:defRPr>
                      </a:lvl5pPr>
                    </a:lstStyle>
                    <a:p>
                      <a:pPr marL="0" lvl="0" indent="0" algn="ctr">
                        <a:buNone/>
                      </a:pPr>
                      <a:r>
                        <a:rPr lang="en-US" altLang="zh-CN" sz="2000"/>
                        <a:t>0</a:t>
                      </a:r>
                      <a:endParaRPr lang="zh-CN" altLang="en-US" sz="2000"/>
                    </a:p>
                  </a:txBody>
                  <a:tcPr marL="0" marR="0" marT="0" marB="0" anchor="ctr" anchorCtr="1">
                    <a:lnL w="28575" cap="flat" cmpd="sng">
                      <a:solidFill>
                        <a:schemeClr val="tx1"/>
                      </a:solidFill>
                      <a:prstDash val="solid"/>
                      <a:miter/>
                      <a:headEnd type="none" w="med" len="med"/>
                      <a:tailEnd type="none" w="med" len="med"/>
                    </a:lnL>
                    <a:lnR w="28575"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noFill/>
                  </a:tcPr>
                </a:tc>
              </a:tr>
              <a:tr h="304800">
                <a:tc>
                  <a:txBody>
                    <a:bodyPr/>
                    <a:lstStyle>
                      <a:lvl1pPr marL="342900" lvl="0" indent="-342900" algn="l" defTabSz="914400" rtl="0" eaLnBrk="1" fontAlgn="base" latinLnBrk="0" hangingPunct="1">
                        <a:lnSpc>
                          <a:spcPct val="100000"/>
                        </a:lnSpc>
                        <a:spcBef>
                          <a:spcPct val="20000"/>
                        </a:spcBef>
                        <a:spcAft>
                          <a:spcPct val="0"/>
                        </a:spcAft>
                        <a:buClr>
                          <a:schemeClr val="accent1"/>
                        </a:buClr>
                        <a:buChar char="§"/>
                        <a:defRPr sz="2800" u="none" kern="1200" baseline="0">
                          <a:solidFill>
                            <a:schemeClr val="tx1"/>
                          </a:solidFill>
                          <a:latin typeface="Arial" panose="020B0604020202020204" pitchFamily="34" charset="0"/>
                          <a:ea typeface="隶书" panose="02010509060101010101" pitchFamily="49" charset="-122"/>
                        </a:defRPr>
                      </a:lvl1pPr>
                      <a:lvl2pPr marL="742950" lvl="1" indent="-285750" algn="l" defTabSz="914400" rtl="0" eaLnBrk="1" fontAlgn="base" latinLnBrk="0" hangingPunct="1">
                        <a:lnSpc>
                          <a:spcPct val="100000"/>
                        </a:lnSpc>
                        <a:spcBef>
                          <a:spcPct val="20000"/>
                        </a:spcBef>
                        <a:spcAft>
                          <a:spcPct val="0"/>
                        </a:spcAft>
                        <a:buClr>
                          <a:srgbClr val="339933"/>
                        </a:buClr>
                        <a:buFont typeface="Wingdings" panose="05000000000000000000" pitchFamily="2" charset="2"/>
                        <a:buChar char="«"/>
                        <a:defRPr sz="2400" b="0" i="0" u="none" kern="1200" baseline="0">
                          <a:solidFill>
                            <a:schemeClr val="tx1"/>
                          </a:solidFill>
                          <a:latin typeface="Arial" panose="020B0604020202020204" pitchFamily="34" charset="0"/>
                          <a:ea typeface="隶书" panose="02010509060101010101" pitchFamily="49" charset="-122"/>
                        </a:defRPr>
                      </a:lvl2pPr>
                      <a:lvl3pPr marL="1143000" lvl="2" indent="-228600" algn="l" defTabSz="914400" rtl="0" eaLnBrk="1" fontAlgn="base" latinLnBrk="0" hangingPunct="1">
                        <a:lnSpc>
                          <a:spcPct val="100000"/>
                        </a:lnSpc>
                        <a:spcBef>
                          <a:spcPct val="20000"/>
                        </a:spcBef>
                        <a:spcAft>
                          <a:spcPct val="0"/>
                        </a:spcAft>
                        <a:buClr>
                          <a:srgbClr val="FF3300"/>
                        </a:buClr>
                        <a:buFont typeface="Wingdings" panose="05000000000000000000" pitchFamily="2" charset="2"/>
                        <a:buChar char="v"/>
                        <a:defRPr sz="2000" b="0" i="0" u="none" kern="1200" baseline="0">
                          <a:solidFill>
                            <a:schemeClr val="tx1"/>
                          </a:solidFill>
                          <a:latin typeface="Arial" panose="020B0604020202020204" pitchFamily="34" charset="0"/>
                          <a:ea typeface="隶书" panose="02010509060101010101" pitchFamily="49" charset="-122"/>
                        </a:defRPr>
                      </a:lvl3pPr>
                      <a:lvl4pPr marL="1600200" lvl="3" indent="-228600" algn="l" defTabSz="914400" rtl="0" eaLnBrk="1" fontAlgn="base" latinLnBrk="0" hangingPunct="1">
                        <a:lnSpc>
                          <a:spcPct val="100000"/>
                        </a:lnSpc>
                        <a:spcBef>
                          <a:spcPct val="20000"/>
                        </a:spcBef>
                        <a:spcAft>
                          <a:spcPct val="0"/>
                        </a:spcAft>
                        <a:buClr>
                          <a:srgbClr val="FFCC00"/>
                        </a:buClr>
                        <a:buFont typeface="Wingdings" panose="05000000000000000000" pitchFamily="2" charset="2"/>
                        <a:buChar char="l"/>
                        <a:defRPr sz="1800" b="0" i="0" u="none" kern="1200" baseline="0">
                          <a:solidFill>
                            <a:schemeClr val="tx1"/>
                          </a:solidFill>
                          <a:latin typeface="Arial" panose="020B0604020202020204" pitchFamily="34" charset="0"/>
                          <a:ea typeface="隶书" panose="02010509060101010101" pitchFamily="49" charset="-122"/>
                        </a:defRPr>
                      </a:lvl4pPr>
                      <a:lvl5pPr marL="2057400" lvl="4" indent="-228600" algn="l" defTabSz="914400" rtl="0" eaLnBrk="1" fontAlgn="base" latinLnBrk="0" hangingPunct="1">
                        <a:lnSpc>
                          <a:spcPct val="100000"/>
                        </a:lnSpc>
                        <a:spcBef>
                          <a:spcPct val="20000"/>
                        </a:spcBef>
                        <a:spcAft>
                          <a:spcPct val="0"/>
                        </a:spcAft>
                        <a:buClr>
                          <a:srgbClr val="FF00FF"/>
                        </a:buClr>
                        <a:buFont typeface="Wingdings" panose="05000000000000000000" pitchFamily="2" charset="2"/>
                        <a:buChar char="u"/>
                        <a:defRPr sz="1800" b="0" i="0" u="none" kern="1200" baseline="0">
                          <a:solidFill>
                            <a:schemeClr val="tx1"/>
                          </a:solidFill>
                          <a:latin typeface="Arial" panose="020B0604020202020204" pitchFamily="34" charset="0"/>
                          <a:ea typeface="隶书" panose="02010509060101010101" pitchFamily="49" charset="-122"/>
                        </a:defRPr>
                      </a:lvl5pPr>
                    </a:lstStyle>
                    <a:p>
                      <a:pPr marL="0" lvl="0" indent="0" algn="ctr">
                        <a:buNone/>
                      </a:pPr>
                      <a:r>
                        <a:rPr lang="en-US" altLang="zh-CN" sz="2000"/>
                        <a:t>-1</a:t>
                      </a:r>
                      <a:endParaRPr lang="zh-CN" altLang="en-US" sz="2000"/>
                    </a:p>
                  </a:txBody>
                  <a:tcPr marL="0" marR="0" marT="0" marB="0" anchor="ctr" anchorCtr="1">
                    <a:lnL w="28575" cap="flat" cmpd="sng">
                      <a:solidFill>
                        <a:schemeClr val="tx1"/>
                      </a:solidFill>
                      <a:prstDash val="solid"/>
                      <a:miter/>
                      <a:headEnd type="none" w="med" len="med"/>
                      <a:tailEnd type="none" w="med" len="med"/>
                    </a:lnL>
                    <a:lnR w="28575"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noFill/>
                  </a:tcPr>
                </a:tc>
              </a:tr>
              <a:tr h="304800">
                <a:tc>
                  <a:txBody>
                    <a:bodyPr/>
                    <a:lstStyle>
                      <a:lvl1pPr marL="342900" lvl="0" indent="-342900" algn="l" defTabSz="914400" rtl="0" eaLnBrk="1" fontAlgn="base" latinLnBrk="0" hangingPunct="1">
                        <a:lnSpc>
                          <a:spcPct val="100000"/>
                        </a:lnSpc>
                        <a:spcBef>
                          <a:spcPct val="20000"/>
                        </a:spcBef>
                        <a:spcAft>
                          <a:spcPct val="0"/>
                        </a:spcAft>
                        <a:buClr>
                          <a:schemeClr val="accent1"/>
                        </a:buClr>
                        <a:buChar char="§"/>
                        <a:defRPr sz="2800" u="none" kern="1200" baseline="0">
                          <a:solidFill>
                            <a:schemeClr val="tx1"/>
                          </a:solidFill>
                          <a:latin typeface="Arial" panose="020B0604020202020204" pitchFamily="34" charset="0"/>
                          <a:ea typeface="隶书" panose="02010509060101010101" pitchFamily="49" charset="-122"/>
                        </a:defRPr>
                      </a:lvl1pPr>
                      <a:lvl2pPr marL="742950" lvl="1" indent="-285750" algn="l" defTabSz="914400" rtl="0" eaLnBrk="1" fontAlgn="base" latinLnBrk="0" hangingPunct="1">
                        <a:lnSpc>
                          <a:spcPct val="100000"/>
                        </a:lnSpc>
                        <a:spcBef>
                          <a:spcPct val="20000"/>
                        </a:spcBef>
                        <a:spcAft>
                          <a:spcPct val="0"/>
                        </a:spcAft>
                        <a:buClr>
                          <a:srgbClr val="339933"/>
                        </a:buClr>
                        <a:buFont typeface="Wingdings" panose="05000000000000000000" pitchFamily="2" charset="2"/>
                        <a:buChar char="«"/>
                        <a:defRPr sz="2400" b="0" i="0" u="none" kern="1200" baseline="0">
                          <a:solidFill>
                            <a:schemeClr val="tx1"/>
                          </a:solidFill>
                          <a:latin typeface="Arial" panose="020B0604020202020204" pitchFamily="34" charset="0"/>
                          <a:ea typeface="隶书" panose="02010509060101010101" pitchFamily="49" charset="-122"/>
                        </a:defRPr>
                      </a:lvl2pPr>
                      <a:lvl3pPr marL="1143000" lvl="2" indent="-228600" algn="l" defTabSz="914400" rtl="0" eaLnBrk="1" fontAlgn="base" latinLnBrk="0" hangingPunct="1">
                        <a:lnSpc>
                          <a:spcPct val="100000"/>
                        </a:lnSpc>
                        <a:spcBef>
                          <a:spcPct val="20000"/>
                        </a:spcBef>
                        <a:spcAft>
                          <a:spcPct val="0"/>
                        </a:spcAft>
                        <a:buClr>
                          <a:srgbClr val="FF3300"/>
                        </a:buClr>
                        <a:buFont typeface="Wingdings" panose="05000000000000000000" pitchFamily="2" charset="2"/>
                        <a:buChar char="v"/>
                        <a:defRPr sz="2000" b="0" i="0" u="none" kern="1200" baseline="0">
                          <a:solidFill>
                            <a:schemeClr val="tx1"/>
                          </a:solidFill>
                          <a:latin typeface="Arial" panose="020B0604020202020204" pitchFamily="34" charset="0"/>
                          <a:ea typeface="隶书" panose="02010509060101010101" pitchFamily="49" charset="-122"/>
                        </a:defRPr>
                      </a:lvl3pPr>
                      <a:lvl4pPr marL="1600200" lvl="3" indent="-228600" algn="l" defTabSz="914400" rtl="0" eaLnBrk="1" fontAlgn="base" latinLnBrk="0" hangingPunct="1">
                        <a:lnSpc>
                          <a:spcPct val="100000"/>
                        </a:lnSpc>
                        <a:spcBef>
                          <a:spcPct val="20000"/>
                        </a:spcBef>
                        <a:spcAft>
                          <a:spcPct val="0"/>
                        </a:spcAft>
                        <a:buClr>
                          <a:srgbClr val="FFCC00"/>
                        </a:buClr>
                        <a:buFont typeface="Wingdings" panose="05000000000000000000" pitchFamily="2" charset="2"/>
                        <a:buChar char="l"/>
                        <a:defRPr sz="1800" b="0" i="0" u="none" kern="1200" baseline="0">
                          <a:solidFill>
                            <a:schemeClr val="tx1"/>
                          </a:solidFill>
                          <a:latin typeface="Arial" panose="020B0604020202020204" pitchFamily="34" charset="0"/>
                          <a:ea typeface="隶书" panose="02010509060101010101" pitchFamily="49" charset="-122"/>
                        </a:defRPr>
                      </a:lvl4pPr>
                      <a:lvl5pPr marL="2057400" lvl="4" indent="-228600" algn="l" defTabSz="914400" rtl="0" eaLnBrk="1" fontAlgn="base" latinLnBrk="0" hangingPunct="1">
                        <a:lnSpc>
                          <a:spcPct val="100000"/>
                        </a:lnSpc>
                        <a:spcBef>
                          <a:spcPct val="20000"/>
                        </a:spcBef>
                        <a:spcAft>
                          <a:spcPct val="0"/>
                        </a:spcAft>
                        <a:buClr>
                          <a:srgbClr val="FF00FF"/>
                        </a:buClr>
                        <a:buFont typeface="Wingdings" panose="05000000000000000000" pitchFamily="2" charset="2"/>
                        <a:buChar char="u"/>
                        <a:defRPr sz="1800" b="0" i="0" u="none" kern="1200" baseline="0">
                          <a:solidFill>
                            <a:schemeClr val="tx1"/>
                          </a:solidFill>
                          <a:latin typeface="Arial" panose="020B0604020202020204" pitchFamily="34" charset="0"/>
                          <a:ea typeface="隶书" panose="02010509060101010101" pitchFamily="49" charset="-122"/>
                        </a:defRPr>
                      </a:lvl5pPr>
                    </a:lstStyle>
                    <a:p>
                      <a:pPr marL="0" lvl="0" indent="0" algn="ctr">
                        <a:buNone/>
                      </a:pPr>
                      <a:r>
                        <a:rPr lang="en-US" altLang="zh-CN" sz="2000" b="1">
                          <a:solidFill>
                            <a:srgbClr val="0000FF"/>
                          </a:solidFill>
                          <a:effectLst>
                            <a:outerShdw blurRad="38100" dist="38100" dir="2700000">
                              <a:srgbClr val="C0C0C0"/>
                            </a:outerShdw>
                          </a:effectLst>
                        </a:rPr>
                        <a:t>2</a:t>
                      </a:r>
                      <a:endParaRPr lang="zh-CN" altLang="en-US" sz="2000" b="1">
                        <a:solidFill>
                          <a:srgbClr val="0000FF"/>
                        </a:solidFill>
                        <a:effectLst>
                          <a:outerShdw blurRad="38100" dist="38100" dir="2700000">
                            <a:srgbClr val="C0C0C0"/>
                          </a:outerShdw>
                        </a:effectLst>
                      </a:endParaRPr>
                    </a:p>
                  </a:txBody>
                  <a:tcPr marL="0" marR="0" marT="0" marB="0" anchor="ctr" anchorCtr="1">
                    <a:lnL w="28575" cap="flat" cmpd="sng">
                      <a:solidFill>
                        <a:schemeClr val="tx1"/>
                      </a:solidFill>
                      <a:prstDash val="solid"/>
                      <a:miter/>
                      <a:headEnd type="none" w="med" len="med"/>
                      <a:tailEnd type="none" w="med" len="med"/>
                    </a:lnL>
                    <a:lnR w="28575"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28575" cap="flat" cmpd="sng">
                      <a:solidFill>
                        <a:schemeClr val="tx1"/>
                      </a:solidFill>
                      <a:prstDash val="solid"/>
                      <a:miter/>
                      <a:headEnd type="none" w="med" len="med"/>
                      <a:tailEnd type="none" w="med" len="med"/>
                    </a:lnB>
                    <a:lnTlToBr>
                      <a:noFill/>
                    </a:lnTlToBr>
                    <a:lnBlToTr>
                      <a:noFill/>
                    </a:lnBlToTr>
                    <a:noFill/>
                  </a:tcPr>
                </a:tc>
              </a:tr>
            </a:tbl>
          </a:graphicData>
        </a:graphic>
      </p:graphicFrame>
      <p:sp>
        <p:nvSpPr>
          <p:cNvPr id="101747" name="文本框 101746"/>
          <p:cNvSpPr txBox="1"/>
          <p:nvPr/>
        </p:nvSpPr>
        <p:spPr>
          <a:xfrm>
            <a:off x="5986463" y="1151515"/>
            <a:ext cx="444500" cy="276860"/>
          </a:xfrm>
          <a:prstGeom prst="rect">
            <a:avLst/>
          </a:prstGeom>
          <a:noFill/>
          <a:ln w="9525">
            <a:noFill/>
          </a:ln>
        </p:spPr>
        <p:txBody>
          <a:bodyPr wrap="none" lIns="0" tIns="0" rIns="0" bIns="0" anchor="t">
            <a:spAutoFit/>
          </a:bodyPr>
          <a:lstStyle/>
          <a:p>
            <a:pPr algn="l">
              <a:lnSpc>
                <a:spcPct val="100000"/>
              </a:lnSpc>
              <a:spcAft>
                <a:spcPct val="0"/>
              </a:spcAft>
            </a:pPr>
            <a:r>
              <a:rPr lang="en-US" altLang="zh-CN">
                <a:latin typeface="Arial" panose="020B0604020202020204" pitchFamily="34" charset="0"/>
                <a:ea typeface="宋体" panose="02010600030101010101" pitchFamily="2" charset="-122"/>
              </a:rPr>
              <a:t>path</a:t>
            </a:r>
            <a:endParaRPr lang="en-US" altLang="zh-CN">
              <a:latin typeface="Arial" panose="020B0604020202020204" pitchFamily="34" charset="0"/>
              <a:ea typeface="宋体" panose="02010600030101010101" pitchFamily="2" charset="-122"/>
            </a:endParaRPr>
          </a:p>
        </p:txBody>
      </p:sp>
      <p:graphicFrame>
        <p:nvGraphicFramePr>
          <p:cNvPr id="101748" name="表格 101747"/>
          <p:cNvGraphicFramePr/>
          <p:nvPr/>
        </p:nvGraphicFramePr>
        <p:xfrm>
          <a:off x="8370888" y="1559502"/>
          <a:ext cx="609600" cy="1828800"/>
        </p:xfrm>
        <a:graphic>
          <a:graphicData uri="http://schemas.openxmlformats.org/drawingml/2006/table">
            <a:tbl>
              <a:tblPr/>
              <a:tblGrid>
                <a:gridCol w="609600"/>
              </a:tblGrid>
              <a:tr h="304800">
                <a:tc>
                  <a:txBody>
                    <a:bodyPr/>
                    <a:lstStyle>
                      <a:lvl1pPr marL="342900" lvl="0" indent="-342900" algn="l" defTabSz="914400" rtl="0" eaLnBrk="1" fontAlgn="base" latinLnBrk="0" hangingPunct="1">
                        <a:lnSpc>
                          <a:spcPct val="100000"/>
                        </a:lnSpc>
                        <a:spcBef>
                          <a:spcPct val="20000"/>
                        </a:spcBef>
                        <a:spcAft>
                          <a:spcPct val="0"/>
                        </a:spcAft>
                        <a:buClr>
                          <a:schemeClr val="accent1"/>
                        </a:buClr>
                        <a:buChar char="§"/>
                        <a:defRPr sz="2800" u="none" kern="1200" baseline="0">
                          <a:solidFill>
                            <a:schemeClr val="tx1"/>
                          </a:solidFill>
                          <a:latin typeface="Arial" panose="020B0604020202020204" pitchFamily="34" charset="0"/>
                          <a:ea typeface="隶书" panose="02010509060101010101" pitchFamily="49" charset="-122"/>
                        </a:defRPr>
                      </a:lvl1pPr>
                      <a:lvl2pPr marL="742950" lvl="1" indent="-285750" algn="l" defTabSz="914400" rtl="0" eaLnBrk="1" fontAlgn="base" latinLnBrk="0" hangingPunct="1">
                        <a:lnSpc>
                          <a:spcPct val="100000"/>
                        </a:lnSpc>
                        <a:spcBef>
                          <a:spcPct val="20000"/>
                        </a:spcBef>
                        <a:spcAft>
                          <a:spcPct val="0"/>
                        </a:spcAft>
                        <a:buClr>
                          <a:srgbClr val="339933"/>
                        </a:buClr>
                        <a:buFont typeface="Wingdings" panose="05000000000000000000" pitchFamily="2" charset="2"/>
                        <a:buChar char="«"/>
                        <a:defRPr sz="2400" b="0" i="0" u="none" kern="1200" baseline="0">
                          <a:solidFill>
                            <a:schemeClr val="tx1"/>
                          </a:solidFill>
                          <a:latin typeface="Arial" panose="020B0604020202020204" pitchFamily="34" charset="0"/>
                          <a:ea typeface="隶书" panose="02010509060101010101" pitchFamily="49" charset="-122"/>
                        </a:defRPr>
                      </a:lvl2pPr>
                      <a:lvl3pPr marL="1143000" lvl="2" indent="-228600" algn="l" defTabSz="914400" rtl="0" eaLnBrk="1" fontAlgn="base" latinLnBrk="0" hangingPunct="1">
                        <a:lnSpc>
                          <a:spcPct val="100000"/>
                        </a:lnSpc>
                        <a:spcBef>
                          <a:spcPct val="20000"/>
                        </a:spcBef>
                        <a:spcAft>
                          <a:spcPct val="0"/>
                        </a:spcAft>
                        <a:buClr>
                          <a:srgbClr val="FF3300"/>
                        </a:buClr>
                        <a:buFont typeface="Wingdings" panose="05000000000000000000" pitchFamily="2" charset="2"/>
                        <a:buChar char="v"/>
                        <a:defRPr sz="2000" b="0" i="0" u="none" kern="1200" baseline="0">
                          <a:solidFill>
                            <a:schemeClr val="tx1"/>
                          </a:solidFill>
                          <a:latin typeface="Arial" panose="020B0604020202020204" pitchFamily="34" charset="0"/>
                          <a:ea typeface="隶书" panose="02010509060101010101" pitchFamily="49" charset="-122"/>
                        </a:defRPr>
                      </a:lvl3pPr>
                      <a:lvl4pPr marL="1600200" lvl="3" indent="-228600" algn="l" defTabSz="914400" rtl="0" eaLnBrk="1" fontAlgn="base" latinLnBrk="0" hangingPunct="1">
                        <a:lnSpc>
                          <a:spcPct val="100000"/>
                        </a:lnSpc>
                        <a:spcBef>
                          <a:spcPct val="20000"/>
                        </a:spcBef>
                        <a:spcAft>
                          <a:spcPct val="0"/>
                        </a:spcAft>
                        <a:buClr>
                          <a:srgbClr val="FFCC00"/>
                        </a:buClr>
                        <a:buFont typeface="Wingdings" panose="05000000000000000000" pitchFamily="2" charset="2"/>
                        <a:buChar char="l"/>
                        <a:defRPr sz="1800" b="0" i="0" u="none" kern="1200" baseline="0">
                          <a:solidFill>
                            <a:schemeClr val="tx1"/>
                          </a:solidFill>
                          <a:latin typeface="Arial" panose="020B0604020202020204" pitchFamily="34" charset="0"/>
                          <a:ea typeface="隶书" panose="02010509060101010101" pitchFamily="49" charset="-122"/>
                        </a:defRPr>
                      </a:lvl4pPr>
                      <a:lvl5pPr marL="2057400" lvl="4" indent="-228600" algn="l" defTabSz="914400" rtl="0" eaLnBrk="1" fontAlgn="base" latinLnBrk="0" hangingPunct="1">
                        <a:lnSpc>
                          <a:spcPct val="100000"/>
                        </a:lnSpc>
                        <a:spcBef>
                          <a:spcPct val="20000"/>
                        </a:spcBef>
                        <a:spcAft>
                          <a:spcPct val="0"/>
                        </a:spcAft>
                        <a:buClr>
                          <a:srgbClr val="FF00FF"/>
                        </a:buClr>
                        <a:buFont typeface="Wingdings" panose="05000000000000000000" pitchFamily="2" charset="2"/>
                        <a:buChar char="u"/>
                        <a:defRPr sz="1800" b="0" i="0" u="none" kern="1200" baseline="0">
                          <a:solidFill>
                            <a:schemeClr val="tx1"/>
                          </a:solidFill>
                          <a:latin typeface="Arial" panose="020B0604020202020204" pitchFamily="34" charset="0"/>
                          <a:ea typeface="隶书" panose="02010509060101010101" pitchFamily="49" charset="-122"/>
                        </a:defRPr>
                      </a:lvl5pPr>
                    </a:lstStyle>
                    <a:p>
                      <a:pPr marL="0" lvl="0" indent="0" algn="ctr">
                        <a:buNone/>
                      </a:pPr>
                      <a:r>
                        <a:rPr lang="en-US" altLang="zh-CN" sz="2000"/>
                        <a:t>-1</a:t>
                      </a:r>
                      <a:endParaRPr lang="zh-CN" altLang="en-US" sz="2000"/>
                    </a:p>
                  </a:txBody>
                  <a:tcPr marL="0" marR="0" marT="0" marB="0" anchor="ctr" anchorCtr="1">
                    <a:lnL w="28575" cap="flat" cmpd="sng">
                      <a:solidFill>
                        <a:schemeClr val="tx1"/>
                      </a:solidFill>
                      <a:prstDash val="solid"/>
                      <a:miter/>
                      <a:headEnd type="none" w="med" len="med"/>
                      <a:tailEnd type="none" w="med" len="med"/>
                    </a:lnL>
                    <a:lnR w="28575" cap="flat" cmpd="sng">
                      <a:solidFill>
                        <a:schemeClr val="tx1"/>
                      </a:solidFill>
                      <a:prstDash val="solid"/>
                      <a:miter/>
                      <a:headEnd type="none" w="med" len="med"/>
                      <a:tailEnd type="none" w="med" len="med"/>
                    </a:lnR>
                    <a:lnT w="28575"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noFill/>
                  </a:tcPr>
                </a:tc>
              </a:tr>
              <a:tr h="304800">
                <a:tc>
                  <a:txBody>
                    <a:bodyPr/>
                    <a:lstStyle>
                      <a:lvl1pPr marL="342900" lvl="0" indent="-342900" algn="l" defTabSz="914400" rtl="0" eaLnBrk="1" fontAlgn="base" latinLnBrk="0" hangingPunct="1">
                        <a:lnSpc>
                          <a:spcPct val="100000"/>
                        </a:lnSpc>
                        <a:spcBef>
                          <a:spcPct val="20000"/>
                        </a:spcBef>
                        <a:spcAft>
                          <a:spcPct val="0"/>
                        </a:spcAft>
                        <a:buClr>
                          <a:schemeClr val="accent1"/>
                        </a:buClr>
                        <a:buChar char="§"/>
                        <a:defRPr sz="2800" u="none" kern="1200" baseline="0">
                          <a:solidFill>
                            <a:schemeClr val="tx1"/>
                          </a:solidFill>
                          <a:latin typeface="Arial" panose="020B0604020202020204" pitchFamily="34" charset="0"/>
                          <a:ea typeface="隶书" panose="02010509060101010101" pitchFamily="49" charset="-122"/>
                        </a:defRPr>
                      </a:lvl1pPr>
                      <a:lvl2pPr marL="742950" lvl="1" indent="-285750" algn="l" defTabSz="914400" rtl="0" eaLnBrk="1" fontAlgn="base" latinLnBrk="0" hangingPunct="1">
                        <a:lnSpc>
                          <a:spcPct val="100000"/>
                        </a:lnSpc>
                        <a:spcBef>
                          <a:spcPct val="20000"/>
                        </a:spcBef>
                        <a:spcAft>
                          <a:spcPct val="0"/>
                        </a:spcAft>
                        <a:buClr>
                          <a:srgbClr val="339933"/>
                        </a:buClr>
                        <a:buFont typeface="Wingdings" panose="05000000000000000000" pitchFamily="2" charset="2"/>
                        <a:buChar char="«"/>
                        <a:defRPr sz="2400" b="0" i="0" u="none" kern="1200" baseline="0">
                          <a:solidFill>
                            <a:schemeClr val="tx1"/>
                          </a:solidFill>
                          <a:latin typeface="Arial" panose="020B0604020202020204" pitchFamily="34" charset="0"/>
                          <a:ea typeface="隶书" panose="02010509060101010101" pitchFamily="49" charset="-122"/>
                        </a:defRPr>
                      </a:lvl2pPr>
                      <a:lvl3pPr marL="1143000" lvl="2" indent="-228600" algn="l" defTabSz="914400" rtl="0" eaLnBrk="1" fontAlgn="base" latinLnBrk="0" hangingPunct="1">
                        <a:lnSpc>
                          <a:spcPct val="100000"/>
                        </a:lnSpc>
                        <a:spcBef>
                          <a:spcPct val="20000"/>
                        </a:spcBef>
                        <a:spcAft>
                          <a:spcPct val="0"/>
                        </a:spcAft>
                        <a:buClr>
                          <a:srgbClr val="FF3300"/>
                        </a:buClr>
                        <a:buFont typeface="Wingdings" panose="05000000000000000000" pitchFamily="2" charset="2"/>
                        <a:buChar char="v"/>
                        <a:defRPr sz="2000" b="0" i="0" u="none" kern="1200" baseline="0">
                          <a:solidFill>
                            <a:schemeClr val="tx1"/>
                          </a:solidFill>
                          <a:latin typeface="Arial" panose="020B0604020202020204" pitchFamily="34" charset="0"/>
                          <a:ea typeface="隶书" panose="02010509060101010101" pitchFamily="49" charset="-122"/>
                        </a:defRPr>
                      </a:lvl3pPr>
                      <a:lvl4pPr marL="1600200" lvl="3" indent="-228600" algn="l" defTabSz="914400" rtl="0" eaLnBrk="1" fontAlgn="base" latinLnBrk="0" hangingPunct="1">
                        <a:lnSpc>
                          <a:spcPct val="100000"/>
                        </a:lnSpc>
                        <a:spcBef>
                          <a:spcPct val="20000"/>
                        </a:spcBef>
                        <a:spcAft>
                          <a:spcPct val="0"/>
                        </a:spcAft>
                        <a:buClr>
                          <a:srgbClr val="FFCC00"/>
                        </a:buClr>
                        <a:buFont typeface="Wingdings" panose="05000000000000000000" pitchFamily="2" charset="2"/>
                        <a:buChar char="l"/>
                        <a:defRPr sz="1800" b="0" i="0" u="none" kern="1200" baseline="0">
                          <a:solidFill>
                            <a:schemeClr val="tx1"/>
                          </a:solidFill>
                          <a:latin typeface="Arial" panose="020B0604020202020204" pitchFamily="34" charset="0"/>
                          <a:ea typeface="隶书" panose="02010509060101010101" pitchFamily="49" charset="-122"/>
                        </a:defRPr>
                      </a:lvl4pPr>
                      <a:lvl5pPr marL="2057400" lvl="4" indent="-228600" algn="l" defTabSz="914400" rtl="0" eaLnBrk="1" fontAlgn="base" latinLnBrk="0" hangingPunct="1">
                        <a:lnSpc>
                          <a:spcPct val="100000"/>
                        </a:lnSpc>
                        <a:spcBef>
                          <a:spcPct val="20000"/>
                        </a:spcBef>
                        <a:spcAft>
                          <a:spcPct val="0"/>
                        </a:spcAft>
                        <a:buClr>
                          <a:srgbClr val="FF00FF"/>
                        </a:buClr>
                        <a:buFont typeface="Wingdings" panose="05000000000000000000" pitchFamily="2" charset="2"/>
                        <a:buChar char="u"/>
                        <a:defRPr sz="1800" b="0" i="0" u="none" kern="1200" baseline="0">
                          <a:solidFill>
                            <a:schemeClr val="tx1"/>
                          </a:solidFill>
                          <a:latin typeface="Arial" panose="020B0604020202020204" pitchFamily="34" charset="0"/>
                          <a:ea typeface="隶书" panose="02010509060101010101" pitchFamily="49" charset="-122"/>
                        </a:defRPr>
                      </a:lvl5pPr>
                    </a:lstStyle>
                    <a:p>
                      <a:pPr marL="0" lvl="0" indent="0" algn="ctr">
                        <a:buNone/>
                      </a:pPr>
                      <a:r>
                        <a:rPr lang="en-US" altLang="zh-CN" sz="2000"/>
                        <a:t>2</a:t>
                      </a:r>
                      <a:endParaRPr lang="zh-CN" altLang="en-US" sz="2000"/>
                    </a:p>
                  </a:txBody>
                  <a:tcPr marL="0" marR="0" marT="0" marB="0" anchor="ctr" anchorCtr="1">
                    <a:lnL w="28575" cap="flat" cmpd="sng">
                      <a:solidFill>
                        <a:schemeClr val="tx1"/>
                      </a:solidFill>
                      <a:prstDash val="solid"/>
                      <a:miter/>
                      <a:headEnd type="none" w="med" len="med"/>
                      <a:tailEnd type="none" w="med" len="med"/>
                    </a:lnL>
                    <a:lnR w="28575"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noFill/>
                  </a:tcPr>
                </a:tc>
              </a:tr>
              <a:tr h="304800">
                <a:tc>
                  <a:txBody>
                    <a:bodyPr/>
                    <a:lstStyle>
                      <a:lvl1pPr marL="342900" lvl="0" indent="-342900" algn="l" defTabSz="914400" rtl="0" eaLnBrk="1" fontAlgn="base" latinLnBrk="0" hangingPunct="1">
                        <a:lnSpc>
                          <a:spcPct val="100000"/>
                        </a:lnSpc>
                        <a:spcBef>
                          <a:spcPct val="20000"/>
                        </a:spcBef>
                        <a:spcAft>
                          <a:spcPct val="0"/>
                        </a:spcAft>
                        <a:buClr>
                          <a:schemeClr val="accent1"/>
                        </a:buClr>
                        <a:buChar char="§"/>
                        <a:defRPr sz="2800" u="none" kern="1200" baseline="0">
                          <a:solidFill>
                            <a:schemeClr val="tx1"/>
                          </a:solidFill>
                          <a:latin typeface="Arial" panose="020B0604020202020204" pitchFamily="34" charset="0"/>
                          <a:ea typeface="隶书" panose="02010509060101010101" pitchFamily="49" charset="-122"/>
                        </a:defRPr>
                      </a:lvl1pPr>
                      <a:lvl2pPr marL="742950" lvl="1" indent="-285750" algn="l" defTabSz="914400" rtl="0" eaLnBrk="1" fontAlgn="base" latinLnBrk="0" hangingPunct="1">
                        <a:lnSpc>
                          <a:spcPct val="100000"/>
                        </a:lnSpc>
                        <a:spcBef>
                          <a:spcPct val="20000"/>
                        </a:spcBef>
                        <a:spcAft>
                          <a:spcPct val="0"/>
                        </a:spcAft>
                        <a:buClr>
                          <a:srgbClr val="339933"/>
                        </a:buClr>
                        <a:buFont typeface="Wingdings" panose="05000000000000000000" pitchFamily="2" charset="2"/>
                        <a:buChar char="«"/>
                        <a:defRPr sz="2400" b="0" i="0" u="none" kern="1200" baseline="0">
                          <a:solidFill>
                            <a:schemeClr val="tx1"/>
                          </a:solidFill>
                          <a:latin typeface="Arial" panose="020B0604020202020204" pitchFamily="34" charset="0"/>
                          <a:ea typeface="隶书" panose="02010509060101010101" pitchFamily="49" charset="-122"/>
                        </a:defRPr>
                      </a:lvl2pPr>
                      <a:lvl3pPr marL="1143000" lvl="2" indent="-228600" algn="l" defTabSz="914400" rtl="0" eaLnBrk="1" fontAlgn="base" latinLnBrk="0" hangingPunct="1">
                        <a:lnSpc>
                          <a:spcPct val="100000"/>
                        </a:lnSpc>
                        <a:spcBef>
                          <a:spcPct val="20000"/>
                        </a:spcBef>
                        <a:spcAft>
                          <a:spcPct val="0"/>
                        </a:spcAft>
                        <a:buClr>
                          <a:srgbClr val="FF3300"/>
                        </a:buClr>
                        <a:buFont typeface="Wingdings" panose="05000000000000000000" pitchFamily="2" charset="2"/>
                        <a:buChar char="v"/>
                        <a:defRPr sz="2000" b="0" i="0" u="none" kern="1200" baseline="0">
                          <a:solidFill>
                            <a:schemeClr val="tx1"/>
                          </a:solidFill>
                          <a:latin typeface="Arial" panose="020B0604020202020204" pitchFamily="34" charset="0"/>
                          <a:ea typeface="隶书" panose="02010509060101010101" pitchFamily="49" charset="-122"/>
                        </a:defRPr>
                      </a:lvl3pPr>
                      <a:lvl4pPr marL="1600200" lvl="3" indent="-228600" algn="l" defTabSz="914400" rtl="0" eaLnBrk="1" fontAlgn="base" latinLnBrk="0" hangingPunct="1">
                        <a:lnSpc>
                          <a:spcPct val="100000"/>
                        </a:lnSpc>
                        <a:spcBef>
                          <a:spcPct val="20000"/>
                        </a:spcBef>
                        <a:spcAft>
                          <a:spcPct val="0"/>
                        </a:spcAft>
                        <a:buClr>
                          <a:srgbClr val="FFCC00"/>
                        </a:buClr>
                        <a:buFont typeface="Wingdings" panose="05000000000000000000" pitchFamily="2" charset="2"/>
                        <a:buChar char="l"/>
                        <a:defRPr sz="1800" b="0" i="0" u="none" kern="1200" baseline="0">
                          <a:solidFill>
                            <a:schemeClr val="tx1"/>
                          </a:solidFill>
                          <a:latin typeface="Arial" panose="020B0604020202020204" pitchFamily="34" charset="0"/>
                          <a:ea typeface="隶书" panose="02010509060101010101" pitchFamily="49" charset="-122"/>
                        </a:defRPr>
                      </a:lvl4pPr>
                      <a:lvl5pPr marL="2057400" lvl="4" indent="-228600" algn="l" defTabSz="914400" rtl="0" eaLnBrk="1" fontAlgn="base" latinLnBrk="0" hangingPunct="1">
                        <a:lnSpc>
                          <a:spcPct val="100000"/>
                        </a:lnSpc>
                        <a:spcBef>
                          <a:spcPct val="20000"/>
                        </a:spcBef>
                        <a:spcAft>
                          <a:spcPct val="0"/>
                        </a:spcAft>
                        <a:buClr>
                          <a:srgbClr val="FF00FF"/>
                        </a:buClr>
                        <a:buFont typeface="Wingdings" panose="05000000000000000000" pitchFamily="2" charset="2"/>
                        <a:buChar char="u"/>
                        <a:defRPr sz="1800" b="0" i="0" u="none" kern="1200" baseline="0">
                          <a:solidFill>
                            <a:schemeClr val="tx1"/>
                          </a:solidFill>
                          <a:latin typeface="Arial" panose="020B0604020202020204" pitchFamily="34" charset="0"/>
                          <a:ea typeface="隶书" panose="02010509060101010101" pitchFamily="49" charset="-122"/>
                        </a:defRPr>
                      </a:lvl5pPr>
                    </a:lstStyle>
                    <a:p>
                      <a:pPr marL="0" lvl="0" indent="0" algn="ctr">
                        <a:buNone/>
                      </a:pPr>
                      <a:r>
                        <a:rPr lang="en-US" altLang="zh-CN" sz="2000"/>
                        <a:t>0</a:t>
                      </a:r>
                      <a:endParaRPr lang="zh-CN" altLang="en-US" sz="2000"/>
                    </a:p>
                  </a:txBody>
                  <a:tcPr marL="0" marR="0" marT="0" marB="0" anchor="ctr" anchorCtr="1">
                    <a:lnL w="28575" cap="flat" cmpd="sng">
                      <a:solidFill>
                        <a:schemeClr val="tx1"/>
                      </a:solidFill>
                      <a:prstDash val="solid"/>
                      <a:miter/>
                      <a:headEnd type="none" w="med" len="med"/>
                      <a:tailEnd type="none" w="med" len="med"/>
                    </a:lnL>
                    <a:lnR w="28575"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noFill/>
                  </a:tcPr>
                </a:tc>
              </a:tr>
              <a:tr h="304800">
                <a:tc>
                  <a:txBody>
                    <a:bodyPr/>
                    <a:lstStyle>
                      <a:lvl1pPr marL="342900" lvl="0" indent="-342900" algn="l" defTabSz="914400" rtl="0" eaLnBrk="1" fontAlgn="base" latinLnBrk="0" hangingPunct="1">
                        <a:lnSpc>
                          <a:spcPct val="100000"/>
                        </a:lnSpc>
                        <a:spcBef>
                          <a:spcPct val="20000"/>
                        </a:spcBef>
                        <a:spcAft>
                          <a:spcPct val="0"/>
                        </a:spcAft>
                        <a:buClr>
                          <a:schemeClr val="accent1"/>
                        </a:buClr>
                        <a:buChar char="§"/>
                        <a:defRPr sz="2800" u="none" kern="1200" baseline="0">
                          <a:solidFill>
                            <a:schemeClr val="tx1"/>
                          </a:solidFill>
                          <a:latin typeface="Arial" panose="020B0604020202020204" pitchFamily="34" charset="0"/>
                          <a:ea typeface="隶书" panose="02010509060101010101" pitchFamily="49" charset="-122"/>
                        </a:defRPr>
                      </a:lvl1pPr>
                      <a:lvl2pPr marL="742950" lvl="1" indent="-285750" algn="l" defTabSz="914400" rtl="0" eaLnBrk="1" fontAlgn="base" latinLnBrk="0" hangingPunct="1">
                        <a:lnSpc>
                          <a:spcPct val="100000"/>
                        </a:lnSpc>
                        <a:spcBef>
                          <a:spcPct val="20000"/>
                        </a:spcBef>
                        <a:spcAft>
                          <a:spcPct val="0"/>
                        </a:spcAft>
                        <a:buClr>
                          <a:srgbClr val="339933"/>
                        </a:buClr>
                        <a:buFont typeface="Wingdings" panose="05000000000000000000" pitchFamily="2" charset="2"/>
                        <a:buChar char="«"/>
                        <a:defRPr sz="2400" b="0" i="0" u="none" kern="1200" baseline="0">
                          <a:solidFill>
                            <a:schemeClr val="tx1"/>
                          </a:solidFill>
                          <a:latin typeface="Arial" panose="020B0604020202020204" pitchFamily="34" charset="0"/>
                          <a:ea typeface="隶书" panose="02010509060101010101" pitchFamily="49" charset="-122"/>
                        </a:defRPr>
                      </a:lvl2pPr>
                      <a:lvl3pPr marL="1143000" lvl="2" indent="-228600" algn="l" defTabSz="914400" rtl="0" eaLnBrk="1" fontAlgn="base" latinLnBrk="0" hangingPunct="1">
                        <a:lnSpc>
                          <a:spcPct val="100000"/>
                        </a:lnSpc>
                        <a:spcBef>
                          <a:spcPct val="20000"/>
                        </a:spcBef>
                        <a:spcAft>
                          <a:spcPct val="0"/>
                        </a:spcAft>
                        <a:buClr>
                          <a:srgbClr val="FF3300"/>
                        </a:buClr>
                        <a:buFont typeface="Wingdings" panose="05000000000000000000" pitchFamily="2" charset="2"/>
                        <a:buChar char="v"/>
                        <a:defRPr sz="2000" b="0" i="0" u="none" kern="1200" baseline="0">
                          <a:solidFill>
                            <a:schemeClr val="tx1"/>
                          </a:solidFill>
                          <a:latin typeface="Arial" panose="020B0604020202020204" pitchFamily="34" charset="0"/>
                          <a:ea typeface="隶书" panose="02010509060101010101" pitchFamily="49" charset="-122"/>
                        </a:defRPr>
                      </a:lvl3pPr>
                      <a:lvl4pPr marL="1600200" lvl="3" indent="-228600" algn="l" defTabSz="914400" rtl="0" eaLnBrk="1" fontAlgn="base" latinLnBrk="0" hangingPunct="1">
                        <a:lnSpc>
                          <a:spcPct val="100000"/>
                        </a:lnSpc>
                        <a:spcBef>
                          <a:spcPct val="20000"/>
                        </a:spcBef>
                        <a:spcAft>
                          <a:spcPct val="0"/>
                        </a:spcAft>
                        <a:buClr>
                          <a:srgbClr val="FFCC00"/>
                        </a:buClr>
                        <a:buFont typeface="Wingdings" panose="05000000000000000000" pitchFamily="2" charset="2"/>
                        <a:buChar char="l"/>
                        <a:defRPr sz="1800" b="0" i="0" u="none" kern="1200" baseline="0">
                          <a:solidFill>
                            <a:schemeClr val="tx1"/>
                          </a:solidFill>
                          <a:latin typeface="Arial" panose="020B0604020202020204" pitchFamily="34" charset="0"/>
                          <a:ea typeface="隶书" panose="02010509060101010101" pitchFamily="49" charset="-122"/>
                        </a:defRPr>
                      </a:lvl4pPr>
                      <a:lvl5pPr marL="2057400" lvl="4" indent="-228600" algn="l" defTabSz="914400" rtl="0" eaLnBrk="1" fontAlgn="base" latinLnBrk="0" hangingPunct="1">
                        <a:lnSpc>
                          <a:spcPct val="100000"/>
                        </a:lnSpc>
                        <a:spcBef>
                          <a:spcPct val="20000"/>
                        </a:spcBef>
                        <a:spcAft>
                          <a:spcPct val="0"/>
                        </a:spcAft>
                        <a:buClr>
                          <a:srgbClr val="FF00FF"/>
                        </a:buClr>
                        <a:buFont typeface="Wingdings" panose="05000000000000000000" pitchFamily="2" charset="2"/>
                        <a:buChar char="u"/>
                        <a:defRPr sz="1800" b="0" i="0" u="none" kern="1200" baseline="0">
                          <a:solidFill>
                            <a:schemeClr val="tx1"/>
                          </a:solidFill>
                          <a:latin typeface="Arial" panose="020B0604020202020204" pitchFamily="34" charset="0"/>
                          <a:ea typeface="隶书" panose="02010509060101010101" pitchFamily="49" charset="-122"/>
                        </a:defRPr>
                      </a:lvl5pPr>
                    </a:lstStyle>
                    <a:p>
                      <a:pPr marL="0" lvl="0" indent="0" algn="ctr">
                        <a:buNone/>
                      </a:pPr>
                      <a:r>
                        <a:rPr lang="en-US" altLang="zh-CN" sz="2000" b="1">
                          <a:solidFill>
                            <a:srgbClr val="0000FF"/>
                          </a:solidFill>
                          <a:effectLst>
                            <a:outerShdw blurRad="38100" dist="38100" dir="2700000">
                              <a:srgbClr val="C0C0C0"/>
                            </a:outerShdw>
                          </a:effectLst>
                        </a:rPr>
                        <a:t>5</a:t>
                      </a:r>
                      <a:endParaRPr lang="zh-CN" altLang="en-US" sz="2000" b="1">
                        <a:solidFill>
                          <a:srgbClr val="0000FF"/>
                        </a:solidFill>
                        <a:effectLst>
                          <a:outerShdw blurRad="38100" dist="38100" dir="2700000">
                            <a:srgbClr val="C0C0C0"/>
                          </a:outerShdw>
                        </a:effectLst>
                      </a:endParaRPr>
                    </a:p>
                  </a:txBody>
                  <a:tcPr marL="0" marR="0" marT="0" marB="0" anchor="ctr" anchorCtr="1">
                    <a:lnL w="28575" cap="flat" cmpd="sng">
                      <a:solidFill>
                        <a:schemeClr val="tx1"/>
                      </a:solidFill>
                      <a:prstDash val="solid"/>
                      <a:miter/>
                      <a:headEnd type="none" w="med" len="med"/>
                      <a:tailEnd type="none" w="med" len="med"/>
                    </a:lnL>
                    <a:lnR w="28575"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noFill/>
                  </a:tcPr>
                </a:tc>
              </a:tr>
              <a:tr h="304800">
                <a:tc>
                  <a:txBody>
                    <a:bodyPr/>
                    <a:lstStyle>
                      <a:lvl1pPr marL="342900" lvl="0" indent="-342900" algn="l" defTabSz="914400" rtl="0" eaLnBrk="1" fontAlgn="base" latinLnBrk="0" hangingPunct="1">
                        <a:lnSpc>
                          <a:spcPct val="100000"/>
                        </a:lnSpc>
                        <a:spcBef>
                          <a:spcPct val="20000"/>
                        </a:spcBef>
                        <a:spcAft>
                          <a:spcPct val="0"/>
                        </a:spcAft>
                        <a:buClr>
                          <a:schemeClr val="accent1"/>
                        </a:buClr>
                        <a:buChar char="§"/>
                        <a:defRPr sz="2800" u="none" kern="1200" baseline="0">
                          <a:solidFill>
                            <a:schemeClr val="tx1"/>
                          </a:solidFill>
                          <a:latin typeface="Arial" panose="020B0604020202020204" pitchFamily="34" charset="0"/>
                          <a:ea typeface="隶书" panose="02010509060101010101" pitchFamily="49" charset="-122"/>
                        </a:defRPr>
                      </a:lvl1pPr>
                      <a:lvl2pPr marL="742950" lvl="1" indent="-285750" algn="l" defTabSz="914400" rtl="0" eaLnBrk="1" fontAlgn="base" latinLnBrk="0" hangingPunct="1">
                        <a:lnSpc>
                          <a:spcPct val="100000"/>
                        </a:lnSpc>
                        <a:spcBef>
                          <a:spcPct val="20000"/>
                        </a:spcBef>
                        <a:spcAft>
                          <a:spcPct val="0"/>
                        </a:spcAft>
                        <a:buClr>
                          <a:srgbClr val="339933"/>
                        </a:buClr>
                        <a:buFont typeface="Wingdings" panose="05000000000000000000" pitchFamily="2" charset="2"/>
                        <a:buChar char="«"/>
                        <a:defRPr sz="2400" b="0" i="0" u="none" kern="1200" baseline="0">
                          <a:solidFill>
                            <a:schemeClr val="tx1"/>
                          </a:solidFill>
                          <a:latin typeface="Arial" panose="020B0604020202020204" pitchFamily="34" charset="0"/>
                          <a:ea typeface="隶书" panose="02010509060101010101" pitchFamily="49" charset="-122"/>
                        </a:defRPr>
                      </a:lvl2pPr>
                      <a:lvl3pPr marL="1143000" lvl="2" indent="-228600" algn="l" defTabSz="914400" rtl="0" eaLnBrk="1" fontAlgn="base" latinLnBrk="0" hangingPunct="1">
                        <a:lnSpc>
                          <a:spcPct val="100000"/>
                        </a:lnSpc>
                        <a:spcBef>
                          <a:spcPct val="20000"/>
                        </a:spcBef>
                        <a:spcAft>
                          <a:spcPct val="0"/>
                        </a:spcAft>
                        <a:buClr>
                          <a:srgbClr val="FF3300"/>
                        </a:buClr>
                        <a:buFont typeface="Wingdings" panose="05000000000000000000" pitchFamily="2" charset="2"/>
                        <a:buChar char="v"/>
                        <a:defRPr sz="2000" b="0" i="0" u="none" kern="1200" baseline="0">
                          <a:solidFill>
                            <a:schemeClr val="tx1"/>
                          </a:solidFill>
                          <a:latin typeface="Arial" panose="020B0604020202020204" pitchFamily="34" charset="0"/>
                          <a:ea typeface="隶书" panose="02010509060101010101" pitchFamily="49" charset="-122"/>
                        </a:defRPr>
                      </a:lvl3pPr>
                      <a:lvl4pPr marL="1600200" lvl="3" indent="-228600" algn="l" defTabSz="914400" rtl="0" eaLnBrk="1" fontAlgn="base" latinLnBrk="0" hangingPunct="1">
                        <a:lnSpc>
                          <a:spcPct val="100000"/>
                        </a:lnSpc>
                        <a:spcBef>
                          <a:spcPct val="20000"/>
                        </a:spcBef>
                        <a:spcAft>
                          <a:spcPct val="0"/>
                        </a:spcAft>
                        <a:buClr>
                          <a:srgbClr val="FFCC00"/>
                        </a:buClr>
                        <a:buFont typeface="Wingdings" panose="05000000000000000000" pitchFamily="2" charset="2"/>
                        <a:buChar char="l"/>
                        <a:defRPr sz="1800" b="0" i="0" u="none" kern="1200" baseline="0">
                          <a:solidFill>
                            <a:schemeClr val="tx1"/>
                          </a:solidFill>
                          <a:latin typeface="Arial" panose="020B0604020202020204" pitchFamily="34" charset="0"/>
                          <a:ea typeface="隶书" panose="02010509060101010101" pitchFamily="49" charset="-122"/>
                        </a:defRPr>
                      </a:lvl4pPr>
                      <a:lvl5pPr marL="2057400" lvl="4" indent="-228600" algn="l" defTabSz="914400" rtl="0" eaLnBrk="1" fontAlgn="base" latinLnBrk="0" hangingPunct="1">
                        <a:lnSpc>
                          <a:spcPct val="100000"/>
                        </a:lnSpc>
                        <a:spcBef>
                          <a:spcPct val="20000"/>
                        </a:spcBef>
                        <a:spcAft>
                          <a:spcPct val="0"/>
                        </a:spcAft>
                        <a:buClr>
                          <a:srgbClr val="FF00FF"/>
                        </a:buClr>
                        <a:buFont typeface="Wingdings" panose="05000000000000000000" pitchFamily="2" charset="2"/>
                        <a:buChar char="u"/>
                        <a:defRPr sz="1800" b="0" i="0" u="none" kern="1200" baseline="0">
                          <a:solidFill>
                            <a:schemeClr val="tx1"/>
                          </a:solidFill>
                          <a:latin typeface="Arial" panose="020B0604020202020204" pitchFamily="34" charset="0"/>
                          <a:ea typeface="隶书" panose="02010509060101010101" pitchFamily="49" charset="-122"/>
                        </a:defRPr>
                      </a:lvl5pPr>
                    </a:lstStyle>
                    <a:p>
                      <a:pPr marL="0" lvl="0" indent="0" algn="ctr">
                        <a:buNone/>
                      </a:pPr>
                      <a:r>
                        <a:rPr lang="en-US" altLang="zh-CN" sz="2000" b="1">
                          <a:solidFill>
                            <a:srgbClr val="0000FF"/>
                          </a:solidFill>
                          <a:effectLst>
                            <a:outerShdw blurRad="38100" dist="38100" dir="2700000">
                              <a:srgbClr val="C0C0C0"/>
                            </a:outerShdw>
                          </a:effectLst>
                        </a:rPr>
                        <a:t>5</a:t>
                      </a:r>
                      <a:endParaRPr lang="zh-CN" altLang="en-US" sz="2000" b="1">
                        <a:solidFill>
                          <a:srgbClr val="0000FF"/>
                        </a:solidFill>
                        <a:effectLst>
                          <a:outerShdw blurRad="38100" dist="38100" dir="2700000">
                            <a:srgbClr val="C0C0C0"/>
                          </a:outerShdw>
                        </a:effectLst>
                      </a:endParaRPr>
                    </a:p>
                  </a:txBody>
                  <a:tcPr marL="0" marR="0" marT="0" marB="0" anchor="ctr" anchorCtr="1">
                    <a:lnL w="28575" cap="flat" cmpd="sng">
                      <a:solidFill>
                        <a:schemeClr val="tx1"/>
                      </a:solidFill>
                      <a:prstDash val="solid"/>
                      <a:miter/>
                      <a:headEnd type="none" w="med" len="med"/>
                      <a:tailEnd type="none" w="med" len="med"/>
                    </a:lnL>
                    <a:lnR w="28575"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noFill/>
                  </a:tcPr>
                </a:tc>
              </a:tr>
              <a:tr h="304800">
                <a:tc>
                  <a:txBody>
                    <a:bodyPr/>
                    <a:lstStyle>
                      <a:lvl1pPr marL="342900" lvl="0" indent="-342900" algn="l" defTabSz="914400" rtl="0" eaLnBrk="1" fontAlgn="base" latinLnBrk="0" hangingPunct="1">
                        <a:lnSpc>
                          <a:spcPct val="100000"/>
                        </a:lnSpc>
                        <a:spcBef>
                          <a:spcPct val="20000"/>
                        </a:spcBef>
                        <a:spcAft>
                          <a:spcPct val="0"/>
                        </a:spcAft>
                        <a:buClr>
                          <a:schemeClr val="accent1"/>
                        </a:buClr>
                        <a:buChar char="§"/>
                        <a:defRPr sz="2800" u="none" kern="1200" baseline="0">
                          <a:solidFill>
                            <a:schemeClr val="tx1"/>
                          </a:solidFill>
                          <a:latin typeface="Arial" panose="020B0604020202020204" pitchFamily="34" charset="0"/>
                          <a:ea typeface="隶书" panose="02010509060101010101" pitchFamily="49" charset="-122"/>
                        </a:defRPr>
                      </a:lvl1pPr>
                      <a:lvl2pPr marL="742950" lvl="1" indent="-285750" algn="l" defTabSz="914400" rtl="0" eaLnBrk="1" fontAlgn="base" latinLnBrk="0" hangingPunct="1">
                        <a:lnSpc>
                          <a:spcPct val="100000"/>
                        </a:lnSpc>
                        <a:spcBef>
                          <a:spcPct val="20000"/>
                        </a:spcBef>
                        <a:spcAft>
                          <a:spcPct val="0"/>
                        </a:spcAft>
                        <a:buClr>
                          <a:srgbClr val="339933"/>
                        </a:buClr>
                        <a:buFont typeface="Wingdings" panose="05000000000000000000" pitchFamily="2" charset="2"/>
                        <a:buChar char="«"/>
                        <a:defRPr sz="2400" b="0" i="0" u="none" kern="1200" baseline="0">
                          <a:solidFill>
                            <a:schemeClr val="tx1"/>
                          </a:solidFill>
                          <a:latin typeface="Arial" panose="020B0604020202020204" pitchFamily="34" charset="0"/>
                          <a:ea typeface="隶书" panose="02010509060101010101" pitchFamily="49" charset="-122"/>
                        </a:defRPr>
                      </a:lvl2pPr>
                      <a:lvl3pPr marL="1143000" lvl="2" indent="-228600" algn="l" defTabSz="914400" rtl="0" eaLnBrk="1" fontAlgn="base" latinLnBrk="0" hangingPunct="1">
                        <a:lnSpc>
                          <a:spcPct val="100000"/>
                        </a:lnSpc>
                        <a:spcBef>
                          <a:spcPct val="20000"/>
                        </a:spcBef>
                        <a:spcAft>
                          <a:spcPct val="0"/>
                        </a:spcAft>
                        <a:buClr>
                          <a:srgbClr val="FF3300"/>
                        </a:buClr>
                        <a:buFont typeface="Wingdings" panose="05000000000000000000" pitchFamily="2" charset="2"/>
                        <a:buChar char="v"/>
                        <a:defRPr sz="2000" b="0" i="0" u="none" kern="1200" baseline="0">
                          <a:solidFill>
                            <a:schemeClr val="tx1"/>
                          </a:solidFill>
                          <a:latin typeface="Arial" panose="020B0604020202020204" pitchFamily="34" charset="0"/>
                          <a:ea typeface="隶书" panose="02010509060101010101" pitchFamily="49" charset="-122"/>
                        </a:defRPr>
                      </a:lvl3pPr>
                      <a:lvl4pPr marL="1600200" lvl="3" indent="-228600" algn="l" defTabSz="914400" rtl="0" eaLnBrk="1" fontAlgn="base" latinLnBrk="0" hangingPunct="1">
                        <a:lnSpc>
                          <a:spcPct val="100000"/>
                        </a:lnSpc>
                        <a:spcBef>
                          <a:spcPct val="20000"/>
                        </a:spcBef>
                        <a:spcAft>
                          <a:spcPct val="0"/>
                        </a:spcAft>
                        <a:buClr>
                          <a:srgbClr val="FFCC00"/>
                        </a:buClr>
                        <a:buFont typeface="Wingdings" panose="05000000000000000000" pitchFamily="2" charset="2"/>
                        <a:buChar char="l"/>
                        <a:defRPr sz="1800" b="0" i="0" u="none" kern="1200" baseline="0">
                          <a:solidFill>
                            <a:schemeClr val="tx1"/>
                          </a:solidFill>
                          <a:latin typeface="Arial" panose="020B0604020202020204" pitchFamily="34" charset="0"/>
                          <a:ea typeface="隶书" panose="02010509060101010101" pitchFamily="49" charset="-122"/>
                        </a:defRPr>
                      </a:lvl4pPr>
                      <a:lvl5pPr marL="2057400" lvl="4" indent="-228600" algn="l" defTabSz="914400" rtl="0" eaLnBrk="1" fontAlgn="base" latinLnBrk="0" hangingPunct="1">
                        <a:lnSpc>
                          <a:spcPct val="100000"/>
                        </a:lnSpc>
                        <a:spcBef>
                          <a:spcPct val="20000"/>
                        </a:spcBef>
                        <a:spcAft>
                          <a:spcPct val="0"/>
                        </a:spcAft>
                        <a:buClr>
                          <a:srgbClr val="FF00FF"/>
                        </a:buClr>
                        <a:buFont typeface="Wingdings" panose="05000000000000000000" pitchFamily="2" charset="2"/>
                        <a:buChar char="u"/>
                        <a:defRPr sz="1800" b="0" i="0" u="none" kern="1200" baseline="0">
                          <a:solidFill>
                            <a:schemeClr val="tx1"/>
                          </a:solidFill>
                          <a:latin typeface="Arial" panose="020B0604020202020204" pitchFamily="34" charset="0"/>
                          <a:ea typeface="隶书" panose="02010509060101010101" pitchFamily="49" charset="-122"/>
                        </a:defRPr>
                      </a:lvl5pPr>
                    </a:lstStyle>
                    <a:p>
                      <a:pPr marL="0" lvl="0" indent="0" algn="ctr">
                        <a:buNone/>
                      </a:pPr>
                      <a:r>
                        <a:rPr lang="en-US" altLang="zh-CN" sz="2000"/>
                        <a:t>2</a:t>
                      </a:r>
                      <a:endParaRPr lang="zh-CN" altLang="en-US" sz="2000"/>
                    </a:p>
                  </a:txBody>
                  <a:tcPr marL="0" marR="0" marT="0" marB="0" anchor="ctr" anchorCtr="1">
                    <a:lnL w="28575" cap="flat" cmpd="sng">
                      <a:solidFill>
                        <a:schemeClr val="tx1"/>
                      </a:solidFill>
                      <a:prstDash val="solid"/>
                      <a:miter/>
                      <a:headEnd type="none" w="med" len="med"/>
                      <a:tailEnd type="none" w="med" len="med"/>
                    </a:lnL>
                    <a:lnR w="28575"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28575" cap="flat" cmpd="sng">
                      <a:solidFill>
                        <a:schemeClr val="tx1"/>
                      </a:solidFill>
                      <a:prstDash val="solid"/>
                      <a:miter/>
                      <a:headEnd type="none" w="med" len="med"/>
                      <a:tailEnd type="none" w="med" len="med"/>
                    </a:lnB>
                    <a:lnTlToBr>
                      <a:noFill/>
                    </a:lnTlToBr>
                    <a:lnBlToTr>
                      <a:noFill/>
                    </a:lnBlToTr>
                    <a:noFill/>
                  </a:tcPr>
                </a:tc>
              </a:tr>
            </a:tbl>
          </a:graphicData>
        </a:graphic>
      </p:graphicFrame>
      <p:sp>
        <p:nvSpPr>
          <p:cNvPr id="101764" name="文本框 101763"/>
          <p:cNvSpPr txBox="1"/>
          <p:nvPr/>
        </p:nvSpPr>
        <p:spPr>
          <a:xfrm>
            <a:off x="8370888" y="1164215"/>
            <a:ext cx="444500" cy="276860"/>
          </a:xfrm>
          <a:prstGeom prst="rect">
            <a:avLst/>
          </a:prstGeom>
          <a:noFill/>
          <a:ln w="9525">
            <a:noFill/>
          </a:ln>
        </p:spPr>
        <p:txBody>
          <a:bodyPr wrap="none" lIns="0" tIns="0" rIns="0" bIns="0" anchor="t">
            <a:spAutoFit/>
          </a:bodyPr>
          <a:lstStyle/>
          <a:p>
            <a:pPr algn="l">
              <a:lnSpc>
                <a:spcPct val="100000"/>
              </a:lnSpc>
              <a:spcAft>
                <a:spcPct val="0"/>
              </a:spcAft>
            </a:pPr>
            <a:r>
              <a:rPr lang="en-US" altLang="zh-CN">
                <a:latin typeface="Arial" panose="020B0604020202020204" pitchFamily="34" charset="0"/>
                <a:ea typeface="宋体" panose="02010600030101010101" pitchFamily="2" charset="-122"/>
              </a:rPr>
              <a:t>path</a:t>
            </a:r>
            <a:endParaRPr lang="en-US" altLang="zh-CN">
              <a:latin typeface="Arial" panose="020B0604020202020204" pitchFamily="34" charset="0"/>
              <a:ea typeface="宋体" panose="02010600030101010101" pitchFamily="2" charset="-122"/>
            </a:endParaRPr>
          </a:p>
        </p:txBody>
      </p:sp>
      <p:graphicFrame>
        <p:nvGraphicFramePr>
          <p:cNvPr id="101765" name="表格 101764"/>
          <p:cNvGraphicFramePr/>
          <p:nvPr/>
        </p:nvGraphicFramePr>
        <p:xfrm>
          <a:off x="3597276" y="3778827"/>
          <a:ext cx="609600" cy="1828800"/>
        </p:xfrm>
        <a:graphic>
          <a:graphicData uri="http://schemas.openxmlformats.org/drawingml/2006/table">
            <a:tbl>
              <a:tblPr/>
              <a:tblGrid>
                <a:gridCol w="609600"/>
              </a:tblGrid>
              <a:tr h="304800">
                <a:tc>
                  <a:txBody>
                    <a:bodyPr/>
                    <a:lstStyle>
                      <a:lvl1pPr marL="342900" lvl="0" indent="-342900" algn="l" defTabSz="914400" rtl="0" eaLnBrk="1" fontAlgn="base" latinLnBrk="0" hangingPunct="1">
                        <a:lnSpc>
                          <a:spcPct val="100000"/>
                        </a:lnSpc>
                        <a:spcBef>
                          <a:spcPct val="20000"/>
                        </a:spcBef>
                        <a:spcAft>
                          <a:spcPct val="0"/>
                        </a:spcAft>
                        <a:buClr>
                          <a:schemeClr val="accent1"/>
                        </a:buClr>
                        <a:buChar char="§"/>
                        <a:defRPr sz="2800" u="none" kern="1200" baseline="0">
                          <a:solidFill>
                            <a:schemeClr val="tx1"/>
                          </a:solidFill>
                          <a:latin typeface="Arial" panose="020B0604020202020204" pitchFamily="34" charset="0"/>
                          <a:ea typeface="隶书" panose="02010509060101010101" pitchFamily="49" charset="-122"/>
                        </a:defRPr>
                      </a:lvl1pPr>
                      <a:lvl2pPr marL="742950" lvl="1" indent="-285750" algn="l" defTabSz="914400" rtl="0" eaLnBrk="1" fontAlgn="base" latinLnBrk="0" hangingPunct="1">
                        <a:lnSpc>
                          <a:spcPct val="100000"/>
                        </a:lnSpc>
                        <a:spcBef>
                          <a:spcPct val="20000"/>
                        </a:spcBef>
                        <a:spcAft>
                          <a:spcPct val="0"/>
                        </a:spcAft>
                        <a:buClr>
                          <a:srgbClr val="339933"/>
                        </a:buClr>
                        <a:buFont typeface="Wingdings" panose="05000000000000000000" pitchFamily="2" charset="2"/>
                        <a:buChar char="«"/>
                        <a:defRPr sz="2400" b="0" i="0" u="none" kern="1200" baseline="0">
                          <a:solidFill>
                            <a:schemeClr val="tx1"/>
                          </a:solidFill>
                          <a:latin typeface="Arial" panose="020B0604020202020204" pitchFamily="34" charset="0"/>
                          <a:ea typeface="隶书" panose="02010509060101010101" pitchFamily="49" charset="-122"/>
                        </a:defRPr>
                      </a:lvl2pPr>
                      <a:lvl3pPr marL="1143000" lvl="2" indent="-228600" algn="l" defTabSz="914400" rtl="0" eaLnBrk="1" fontAlgn="base" latinLnBrk="0" hangingPunct="1">
                        <a:lnSpc>
                          <a:spcPct val="100000"/>
                        </a:lnSpc>
                        <a:spcBef>
                          <a:spcPct val="20000"/>
                        </a:spcBef>
                        <a:spcAft>
                          <a:spcPct val="0"/>
                        </a:spcAft>
                        <a:buClr>
                          <a:srgbClr val="FF3300"/>
                        </a:buClr>
                        <a:buFont typeface="Wingdings" panose="05000000000000000000" pitchFamily="2" charset="2"/>
                        <a:buChar char="v"/>
                        <a:defRPr sz="2000" b="0" i="0" u="none" kern="1200" baseline="0">
                          <a:solidFill>
                            <a:schemeClr val="tx1"/>
                          </a:solidFill>
                          <a:latin typeface="Arial" panose="020B0604020202020204" pitchFamily="34" charset="0"/>
                          <a:ea typeface="隶书" panose="02010509060101010101" pitchFamily="49" charset="-122"/>
                        </a:defRPr>
                      </a:lvl3pPr>
                      <a:lvl4pPr marL="1600200" lvl="3" indent="-228600" algn="l" defTabSz="914400" rtl="0" eaLnBrk="1" fontAlgn="base" latinLnBrk="0" hangingPunct="1">
                        <a:lnSpc>
                          <a:spcPct val="100000"/>
                        </a:lnSpc>
                        <a:spcBef>
                          <a:spcPct val="20000"/>
                        </a:spcBef>
                        <a:spcAft>
                          <a:spcPct val="0"/>
                        </a:spcAft>
                        <a:buClr>
                          <a:srgbClr val="FFCC00"/>
                        </a:buClr>
                        <a:buFont typeface="Wingdings" panose="05000000000000000000" pitchFamily="2" charset="2"/>
                        <a:buChar char="l"/>
                        <a:defRPr sz="1800" b="0" i="0" u="none" kern="1200" baseline="0">
                          <a:solidFill>
                            <a:schemeClr val="tx1"/>
                          </a:solidFill>
                          <a:latin typeface="Arial" panose="020B0604020202020204" pitchFamily="34" charset="0"/>
                          <a:ea typeface="隶书" panose="02010509060101010101" pitchFamily="49" charset="-122"/>
                        </a:defRPr>
                      </a:lvl4pPr>
                      <a:lvl5pPr marL="2057400" lvl="4" indent="-228600" algn="l" defTabSz="914400" rtl="0" eaLnBrk="1" fontAlgn="base" latinLnBrk="0" hangingPunct="1">
                        <a:lnSpc>
                          <a:spcPct val="100000"/>
                        </a:lnSpc>
                        <a:spcBef>
                          <a:spcPct val="20000"/>
                        </a:spcBef>
                        <a:spcAft>
                          <a:spcPct val="0"/>
                        </a:spcAft>
                        <a:buClr>
                          <a:srgbClr val="FF00FF"/>
                        </a:buClr>
                        <a:buFont typeface="Wingdings" panose="05000000000000000000" pitchFamily="2" charset="2"/>
                        <a:buChar char="u"/>
                        <a:defRPr sz="1800" b="0" i="0" u="none" kern="1200" baseline="0">
                          <a:solidFill>
                            <a:schemeClr val="tx1"/>
                          </a:solidFill>
                          <a:latin typeface="Arial" panose="020B0604020202020204" pitchFamily="34" charset="0"/>
                          <a:ea typeface="隶书" panose="02010509060101010101" pitchFamily="49" charset="-122"/>
                        </a:defRPr>
                      </a:lvl5pPr>
                    </a:lstStyle>
                    <a:p>
                      <a:pPr marL="0" lvl="0" indent="0" algn="ctr">
                        <a:buNone/>
                      </a:pPr>
                      <a:r>
                        <a:rPr lang="en-US" altLang="zh-CN" sz="2000"/>
                        <a:t>-1</a:t>
                      </a:r>
                      <a:endParaRPr lang="zh-CN" altLang="en-US" sz="2000"/>
                    </a:p>
                  </a:txBody>
                  <a:tcPr marL="0" marR="0" marT="0" marB="0" anchor="ctr" anchorCtr="1">
                    <a:lnL w="28575" cap="flat" cmpd="sng">
                      <a:solidFill>
                        <a:schemeClr val="tx1"/>
                      </a:solidFill>
                      <a:prstDash val="solid"/>
                      <a:miter/>
                      <a:headEnd type="none" w="med" len="med"/>
                      <a:tailEnd type="none" w="med" len="med"/>
                    </a:lnL>
                    <a:lnR w="28575" cap="flat" cmpd="sng">
                      <a:solidFill>
                        <a:schemeClr val="tx1"/>
                      </a:solidFill>
                      <a:prstDash val="solid"/>
                      <a:miter/>
                      <a:headEnd type="none" w="med" len="med"/>
                      <a:tailEnd type="none" w="med" len="med"/>
                    </a:lnR>
                    <a:lnT w="28575"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noFill/>
                  </a:tcPr>
                </a:tc>
              </a:tr>
              <a:tr h="304800">
                <a:tc>
                  <a:txBody>
                    <a:bodyPr/>
                    <a:lstStyle>
                      <a:lvl1pPr marL="342900" lvl="0" indent="-342900" algn="l" defTabSz="914400" rtl="0" eaLnBrk="1" fontAlgn="base" latinLnBrk="0" hangingPunct="1">
                        <a:lnSpc>
                          <a:spcPct val="100000"/>
                        </a:lnSpc>
                        <a:spcBef>
                          <a:spcPct val="20000"/>
                        </a:spcBef>
                        <a:spcAft>
                          <a:spcPct val="0"/>
                        </a:spcAft>
                        <a:buClr>
                          <a:schemeClr val="accent1"/>
                        </a:buClr>
                        <a:buChar char="§"/>
                        <a:defRPr sz="2800" u="none" kern="1200" baseline="0">
                          <a:solidFill>
                            <a:schemeClr val="tx1"/>
                          </a:solidFill>
                          <a:latin typeface="Arial" panose="020B0604020202020204" pitchFamily="34" charset="0"/>
                          <a:ea typeface="隶书" panose="02010509060101010101" pitchFamily="49" charset="-122"/>
                        </a:defRPr>
                      </a:lvl1pPr>
                      <a:lvl2pPr marL="742950" lvl="1" indent="-285750" algn="l" defTabSz="914400" rtl="0" eaLnBrk="1" fontAlgn="base" latinLnBrk="0" hangingPunct="1">
                        <a:lnSpc>
                          <a:spcPct val="100000"/>
                        </a:lnSpc>
                        <a:spcBef>
                          <a:spcPct val="20000"/>
                        </a:spcBef>
                        <a:spcAft>
                          <a:spcPct val="0"/>
                        </a:spcAft>
                        <a:buClr>
                          <a:srgbClr val="339933"/>
                        </a:buClr>
                        <a:buFont typeface="Wingdings" panose="05000000000000000000" pitchFamily="2" charset="2"/>
                        <a:buChar char="«"/>
                        <a:defRPr sz="2400" b="0" i="0" u="none" kern="1200" baseline="0">
                          <a:solidFill>
                            <a:schemeClr val="tx1"/>
                          </a:solidFill>
                          <a:latin typeface="Arial" panose="020B0604020202020204" pitchFamily="34" charset="0"/>
                          <a:ea typeface="隶书" panose="02010509060101010101" pitchFamily="49" charset="-122"/>
                        </a:defRPr>
                      </a:lvl2pPr>
                      <a:lvl3pPr marL="1143000" lvl="2" indent="-228600" algn="l" defTabSz="914400" rtl="0" eaLnBrk="1" fontAlgn="base" latinLnBrk="0" hangingPunct="1">
                        <a:lnSpc>
                          <a:spcPct val="100000"/>
                        </a:lnSpc>
                        <a:spcBef>
                          <a:spcPct val="20000"/>
                        </a:spcBef>
                        <a:spcAft>
                          <a:spcPct val="0"/>
                        </a:spcAft>
                        <a:buClr>
                          <a:srgbClr val="FF3300"/>
                        </a:buClr>
                        <a:buFont typeface="Wingdings" panose="05000000000000000000" pitchFamily="2" charset="2"/>
                        <a:buChar char="v"/>
                        <a:defRPr sz="2000" b="0" i="0" u="none" kern="1200" baseline="0">
                          <a:solidFill>
                            <a:schemeClr val="tx1"/>
                          </a:solidFill>
                          <a:latin typeface="Arial" panose="020B0604020202020204" pitchFamily="34" charset="0"/>
                          <a:ea typeface="隶书" panose="02010509060101010101" pitchFamily="49" charset="-122"/>
                        </a:defRPr>
                      </a:lvl3pPr>
                      <a:lvl4pPr marL="1600200" lvl="3" indent="-228600" algn="l" defTabSz="914400" rtl="0" eaLnBrk="1" fontAlgn="base" latinLnBrk="0" hangingPunct="1">
                        <a:lnSpc>
                          <a:spcPct val="100000"/>
                        </a:lnSpc>
                        <a:spcBef>
                          <a:spcPct val="20000"/>
                        </a:spcBef>
                        <a:spcAft>
                          <a:spcPct val="0"/>
                        </a:spcAft>
                        <a:buClr>
                          <a:srgbClr val="FFCC00"/>
                        </a:buClr>
                        <a:buFont typeface="Wingdings" panose="05000000000000000000" pitchFamily="2" charset="2"/>
                        <a:buChar char="l"/>
                        <a:defRPr sz="1800" b="0" i="0" u="none" kern="1200" baseline="0">
                          <a:solidFill>
                            <a:schemeClr val="tx1"/>
                          </a:solidFill>
                          <a:latin typeface="Arial" panose="020B0604020202020204" pitchFamily="34" charset="0"/>
                          <a:ea typeface="隶书" panose="02010509060101010101" pitchFamily="49" charset="-122"/>
                        </a:defRPr>
                      </a:lvl4pPr>
                      <a:lvl5pPr marL="2057400" lvl="4" indent="-228600" algn="l" defTabSz="914400" rtl="0" eaLnBrk="1" fontAlgn="base" latinLnBrk="0" hangingPunct="1">
                        <a:lnSpc>
                          <a:spcPct val="100000"/>
                        </a:lnSpc>
                        <a:spcBef>
                          <a:spcPct val="20000"/>
                        </a:spcBef>
                        <a:spcAft>
                          <a:spcPct val="0"/>
                        </a:spcAft>
                        <a:buClr>
                          <a:srgbClr val="FF00FF"/>
                        </a:buClr>
                        <a:buFont typeface="Wingdings" panose="05000000000000000000" pitchFamily="2" charset="2"/>
                        <a:buChar char="u"/>
                        <a:defRPr sz="1800" b="0" i="0" u="none" kern="1200" baseline="0">
                          <a:solidFill>
                            <a:schemeClr val="tx1"/>
                          </a:solidFill>
                          <a:latin typeface="Arial" panose="020B0604020202020204" pitchFamily="34" charset="0"/>
                          <a:ea typeface="隶书" panose="02010509060101010101" pitchFamily="49" charset="-122"/>
                        </a:defRPr>
                      </a:lvl5pPr>
                    </a:lstStyle>
                    <a:p>
                      <a:pPr marL="0" lvl="0" indent="0" algn="ctr">
                        <a:buNone/>
                      </a:pPr>
                      <a:r>
                        <a:rPr lang="en-US" altLang="zh-CN" sz="2000"/>
                        <a:t>2</a:t>
                      </a:r>
                      <a:endParaRPr lang="zh-CN" altLang="en-US" sz="2000"/>
                    </a:p>
                  </a:txBody>
                  <a:tcPr marL="0" marR="0" marT="0" marB="0" anchor="ctr" anchorCtr="1">
                    <a:lnL w="28575" cap="flat" cmpd="sng">
                      <a:solidFill>
                        <a:schemeClr val="tx1"/>
                      </a:solidFill>
                      <a:prstDash val="solid"/>
                      <a:miter/>
                      <a:headEnd type="none" w="med" len="med"/>
                      <a:tailEnd type="none" w="med" len="med"/>
                    </a:lnL>
                    <a:lnR w="28575"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noFill/>
                  </a:tcPr>
                </a:tc>
              </a:tr>
              <a:tr h="304800">
                <a:tc>
                  <a:txBody>
                    <a:bodyPr/>
                    <a:lstStyle>
                      <a:lvl1pPr marL="342900" lvl="0" indent="-342900" algn="l" defTabSz="914400" rtl="0" eaLnBrk="1" fontAlgn="base" latinLnBrk="0" hangingPunct="1">
                        <a:lnSpc>
                          <a:spcPct val="100000"/>
                        </a:lnSpc>
                        <a:spcBef>
                          <a:spcPct val="20000"/>
                        </a:spcBef>
                        <a:spcAft>
                          <a:spcPct val="0"/>
                        </a:spcAft>
                        <a:buClr>
                          <a:schemeClr val="accent1"/>
                        </a:buClr>
                        <a:buChar char="§"/>
                        <a:defRPr sz="2800" u="none" kern="1200" baseline="0">
                          <a:solidFill>
                            <a:schemeClr val="tx1"/>
                          </a:solidFill>
                          <a:latin typeface="Arial" panose="020B0604020202020204" pitchFamily="34" charset="0"/>
                          <a:ea typeface="隶书" panose="02010509060101010101" pitchFamily="49" charset="-122"/>
                        </a:defRPr>
                      </a:lvl1pPr>
                      <a:lvl2pPr marL="742950" lvl="1" indent="-285750" algn="l" defTabSz="914400" rtl="0" eaLnBrk="1" fontAlgn="base" latinLnBrk="0" hangingPunct="1">
                        <a:lnSpc>
                          <a:spcPct val="100000"/>
                        </a:lnSpc>
                        <a:spcBef>
                          <a:spcPct val="20000"/>
                        </a:spcBef>
                        <a:spcAft>
                          <a:spcPct val="0"/>
                        </a:spcAft>
                        <a:buClr>
                          <a:srgbClr val="339933"/>
                        </a:buClr>
                        <a:buFont typeface="Wingdings" panose="05000000000000000000" pitchFamily="2" charset="2"/>
                        <a:buChar char="«"/>
                        <a:defRPr sz="2400" b="0" i="0" u="none" kern="1200" baseline="0">
                          <a:solidFill>
                            <a:schemeClr val="tx1"/>
                          </a:solidFill>
                          <a:latin typeface="Arial" panose="020B0604020202020204" pitchFamily="34" charset="0"/>
                          <a:ea typeface="隶书" panose="02010509060101010101" pitchFamily="49" charset="-122"/>
                        </a:defRPr>
                      </a:lvl2pPr>
                      <a:lvl3pPr marL="1143000" lvl="2" indent="-228600" algn="l" defTabSz="914400" rtl="0" eaLnBrk="1" fontAlgn="base" latinLnBrk="0" hangingPunct="1">
                        <a:lnSpc>
                          <a:spcPct val="100000"/>
                        </a:lnSpc>
                        <a:spcBef>
                          <a:spcPct val="20000"/>
                        </a:spcBef>
                        <a:spcAft>
                          <a:spcPct val="0"/>
                        </a:spcAft>
                        <a:buClr>
                          <a:srgbClr val="FF3300"/>
                        </a:buClr>
                        <a:buFont typeface="Wingdings" panose="05000000000000000000" pitchFamily="2" charset="2"/>
                        <a:buChar char="v"/>
                        <a:defRPr sz="2000" b="0" i="0" u="none" kern="1200" baseline="0">
                          <a:solidFill>
                            <a:schemeClr val="tx1"/>
                          </a:solidFill>
                          <a:latin typeface="Arial" panose="020B0604020202020204" pitchFamily="34" charset="0"/>
                          <a:ea typeface="隶书" panose="02010509060101010101" pitchFamily="49" charset="-122"/>
                        </a:defRPr>
                      </a:lvl3pPr>
                      <a:lvl4pPr marL="1600200" lvl="3" indent="-228600" algn="l" defTabSz="914400" rtl="0" eaLnBrk="1" fontAlgn="base" latinLnBrk="0" hangingPunct="1">
                        <a:lnSpc>
                          <a:spcPct val="100000"/>
                        </a:lnSpc>
                        <a:spcBef>
                          <a:spcPct val="20000"/>
                        </a:spcBef>
                        <a:spcAft>
                          <a:spcPct val="0"/>
                        </a:spcAft>
                        <a:buClr>
                          <a:srgbClr val="FFCC00"/>
                        </a:buClr>
                        <a:buFont typeface="Wingdings" panose="05000000000000000000" pitchFamily="2" charset="2"/>
                        <a:buChar char="l"/>
                        <a:defRPr sz="1800" b="0" i="0" u="none" kern="1200" baseline="0">
                          <a:solidFill>
                            <a:schemeClr val="tx1"/>
                          </a:solidFill>
                          <a:latin typeface="Arial" panose="020B0604020202020204" pitchFamily="34" charset="0"/>
                          <a:ea typeface="隶书" panose="02010509060101010101" pitchFamily="49" charset="-122"/>
                        </a:defRPr>
                      </a:lvl4pPr>
                      <a:lvl5pPr marL="2057400" lvl="4" indent="-228600" algn="l" defTabSz="914400" rtl="0" eaLnBrk="1" fontAlgn="base" latinLnBrk="0" hangingPunct="1">
                        <a:lnSpc>
                          <a:spcPct val="100000"/>
                        </a:lnSpc>
                        <a:spcBef>
                          <a:spcPct val="20000"/>
                        </a:spcBef>
                        <a:spcAft>
                          <a:spcPct val="0"/>
                        </a:spcAft>
                        <a:buClr>
                          <a:srgbClr val="FF00FF"/>
                        </a:buClr>
                        <a:buFont typeface="Wingdings" panose="05000000000000000000" pitchFamily="2" charset="2"/>
                        <a:buChar char="u"/>
                        <a:defRPr sz="1800" b="0" i="0" u="none" kern="1200" baseline="0">
                          <a:solidFill>
                            <a:schemeClr val="tx1"/>
                          </a:solidFill>
                          <a:latin typeface="Arial" panose="020B0604020202020204" pitchFamily="34" charset="0"/>
                          <a:ea typeface="隶书" panose="02010509060101010101" pitchFamily="49" charset="-122"/>
                        </a:defRPr>
                      </a:lvl5pPr>
                    </a:lstStyle>
                    <a:p>
                      <a:pPr marL="0" lvl="0" indent="0" algn="ctr">
                        <a:buNone/>
                      </a:pPr>
                      <a:r>
                        <a:rPr lang="en-US" altLang="zh-CN" sz="2000"/>
                        <a:t>0</a:t>
                      </a:r>
                      <a:endParaRPr lang="zh-CN" altLang="en-US" sz="2000"/>
                    </a:p>
                  </a:txBody>
                  <a:tcPr marL="0" marR="0" marT="0" marB="0" anchor="ctr" anchorCtr="1">
                    <a:lnL w="28575" cap="flat" cmpd="sng">
                      <a:solidFill>
                        <a:schemeClr val="tx1"/>
                      </a:solidFill>
                      <a:prstDash val="solid"/>
                      <a:miter/>
                      <a:headEnd type="none" w="med" len="med"/>
                      <a:tailEnd type="none" w="med" len="med"/>
                    </a:lnL>
                    <a:lnR w="28575"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noFill/>
                  </a:tcPr>
                </a:tc>
              </a:tr>
              <a:tr h="304800">
                <a:tc>
                  <a:txBody>
                    <a:bodyPr/>
                    <a:lstStyle>
                      <a:lvl1pPr marL="342900" lvl="0" indent="-342900" algn="l" defTabSz="914400" rtl="0" eaLnBrk="1" fontAlgn="base" latinLnBrk="0" hangingPunct="1">
                        <a:lnSpc>
                          <a:spcPct val="100000"/>
                        </a:lnSpc>
                        <a:spcBef>
                          <a:spcPct val="20000"/>
                        </a:spcBef>
                        <a:spcAft>
                          <a:spcPct val="0"/>
                        </a:spcAft>
                        <a:buClr>
                          <a:schemeClr val="accent1"/>
                        </a:buClr>
                        <a:buChar char="§"/>
                        <a:defRPr sz="2800" u="none" kern="1200" baseline="0">
                          <a:solidFill>
                            <a:schemeClr val="tx1"/>
                          </a:solidFill>
                          <a:latin typeface="Arial" panose="020B0604020202020204" pitchFamily="34" charset="0"/>
                          <a:ea typeface="隶书" panose="02010509060101010101" pitchFamily="49" charset="-122"/>
                        </a:defRPr>
                      </a:lvl1pPr>
                      <a:lvl2pPr marL="742950" lvl="1" indent="-285750" algn="l" defTabSz="914400" rtl="0" eaLnBrk="1" fontAlgn="base" latinLnBrk="0" hangingPunct="1">
                        <a:lnSpc>
                          <a:spcPct val="100000"/>
                        </a:lnSpc>
                        <a:spcBef>
                          <a:spcPct val="20000"/>
                        </a:spcBef>
                        <a:spcAft>
                          <a:spcPct val="0"/>
                        </a:spcAft>
                        <a:buClr>
                          <a:srgbClr val="339933"/>
                        </a:buClr>
                        <a:buFont typeface="Wingdings" panose="05000000000000000000" pitchFamily="2" charset="2"/>
                        <a:buChar char="«"/>
                        <a:defRPr sz="2400" b="0" i="0" u="none" kern="1200" baseline="0">
                          <a:solidFill>
                            <a:schemeClr val="tx1"/>
                          </a:solidFill>
                          <a:latin typeface="Arial" panose="020B0604020202020204" pitchFamily="34" charset="0"/>
                          <a:ea typeface="隶书" panose="02010509060101010101" pitchFamily="49" charset="-122"/>
                        </a:defRPr>
                      </a:lvl2pPr>
                      <a:lvl3pPr marL="1143000" lvl="2" indent="-228600" algn="l" defTabSz="914400" rtl="0" eaLnBrk="1" fontAlgn="base" latinLnBrk="0" hangingPunct="1">
                        <a:lnSpc>
                          <a:spcPct val="100000"/>
                        </a:lnSpc>
                        <a:spcBef>
                          <a:spcPct val="20000"/>
                        </a:spcBef>
                        <a:spcAft>
                          <a:spcPct val="0"/>
                        </a:spcAft>
                        <a:buClr>
                          <a:srgbClr val="FF3300"/>
                        </a:buClr>
                        <a:buFont typeface="Wingdings" panose="05000000000000000000" pitchFamily="2" charset="2"/>
                        <a:buChar char="v"/>
                        <a:defRPr sz="2000" b="0" i="0" u="none" kern="1200" baseline="0">
                          <a:solidFill>
                            <a:schemeClr val="tx1"/>
                          </a:solidFill>
                          <a:latin typeface="Arial" panose="020B0604020202020204" pitchFamily="34" charset="0"/>
                          <a:ea typeface="隶书" panose="02010509060101010101" pitchFamily="49" charset="-122"/>
                        </a:defRPr>
                      </a:lvl3pPr>
                      <a:lvl4pPr marL="1600200" lvl="3" indent="-228600" algn="l" defTabSz="914400" rtl="0" eaLnBrk="1" fontAlgn="base" latinLnBrk="0" hangingPunct="1">
                        <a:lnSpc>
                          <a:spcPct val="100000"/>
                        </a:lnSpc>
                        <a:spcBef>
                          <a:spcPct val="20000"/>
                        </a:spcBef>
                        <a:spcAft>
                          <a:spcPct val="0"/>
                        </a:spcAft>
                        <a:buClr>
                          <a:srgbClr val="FFCC00"/>
                        </a:buClr>
                        <a:buFont typeface="Wingdings" panose="05000000000000000000" pitchFamily="2" charset="2"/>
                        <a:buChar char="l"/>
                        <a:defRPr sz="1800" b="0" i="0" u="none" kern="1200" baseline="0">
                          <a:solidFill>
                            <a:schemeClr val="tx1"/>
                          </a:solidFill>
                          <a:latin typeface="Arial" panose="020B0604020202020204" pitchFamily="34" charset="0"/>
                          <a:ea typeface="隶书" panose="02010509060101010101" pitchFamily="49" charset="-122"/>
                        </a:defRPr>
                      </a:lvl4pPr>
                      <a:lvl5pPr marL="2057400" lvl="4" indent="-228600" algn="l" defTabSz="914400" rtl="0" eaLnBrk="1" fontAlgn="base" latinLnBrk="0" hangingPunct="1">
                        <a:lnSpc>
                          <a:spcPct val="100000"/>
                        </a:lnSpc>
                        <a:spcBef>
                          <a:spcPct val="20000"/>
                        </a:spcBef>
                        <a:spcAft>
                          <a:spcPct val="0"/>
                        </a:spcAft>
                        <a:buClr>
                          <a:srgbClr val="FF00FF"/>
                        </a:buClr>
                        <a:buFont typeface="Wingdings" panose="05000000000000000000" pitchFamily="2" charset="2"/>
                        <a:buChar char="u"/>
                        <a:defRPr sz="1800" b="0" i="0" u="none" kern="1200" baseline="0">
                          <a:solidFill>
                            <a:schemeClr val="tx1"/>
                          </a:solidFill>
                          <a:latin typeface="Arial" panose="020B0604020202020204" pitchFamily="34" charset="0"/>
                          <a:ea typeface="隶书" panose="02010509060101010101" pitchFamily="49" charset="-122"/>
                        </a:defRPr>
                      </a:lvl5pPr>
                    </a:lstStyle>
                    <a:p>
                      <a:pPr marL="0" lvl="0" indent="0" algn="ctr">
                        <a:buNone/>
                      </a:pPr>
                      <a:r>
                        <a:rPr lang="en-US" altLang="zh-CN" sz="2000"/>
                        <a:t>5</a:t>
                      </a:r>
                      <a:endParaRPr lang="zh-CN" altLang="en-US" sz="2000"/>
                    </a:p>
                  </a:txBody>
                  <a:tcPr marL="0" marR="0" marT="0" marB="0" anchor="ctr" anchorCtr="1">
                    <a:lnL w="28575" cap="flat" cmpd="sng">
                      <a:solidFill>
                        <a:schemeClr val="tx1"/>
                      </a:solidFill>
                      <a:prstDash val="solid"/>
                      <a:miter/>
                      <a:headEnd type="none" w="med" len="med"/>
                      <a:tailEnd type="none" w="med" len="med"/>
                    </a:lnL>
                    <a:lnR w="28575"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noFill/>
                  </a:tcPr>
                </a:tc>
              </a:tr>
              <a:tr h="304800">
                <a:tc>
                  <a:txBody>
                    <a:bodyPr/>
                    <a:lstStyle>
                      <a:lvl1pPr marL="342900" lvl="0" indent="-342900" algn="l" defTabSz="914400" rtl="0" eaLnBrk="1" fontAlgn="base" latinLnBrk="0" hangingPunct="1">
                        <a:lnSpc>
                          <a:spcPct val="100000"/>
                        </a:lnSpc>
                        <a:spcBef>
                          <a:spcPct val="20000"/>
                        </a:spcBef>
                        <a:spcAft>
                          <a:spcPct val="0"/>
                        </a:spcAft>
                        <a:buClr>
                          <a:schemeClr val="accent1"/>
                        </a:buClr>
                        <a:buChar char="§"/>
                        <a:defRPr sz="2800" u="none" kern="1200" baseline="0">
                          <a:solidFill>
                            <a:schemeClr val="tx1"/>
                          </a:solidFill>
                          <a:latin typeface="Arial" panose="020B0604020202020204" pitchFamily="34" charset="0"/>
                          <a:ea typeface="隶书" panose="02010509060101010101" pitchFamily="49" charset="-122"/>
                        </a:defRPr>
                      </a:lvl1pPr>
                      <a:lvl2pPr marL="742950" lvl="1" indent="-285750" algn="l" defTabSz="914400" rtl="0" eaLnBrk="1" fontAlgn="base" latinLnBrk="0" hangingPunct="1">
                        <a:lnSpc>
                          <a:spcPct val="100000"/>
                        </a:lnSpc>
                        <a:spcBef>
                          <a:spcPct val="20000"/>
                        </a:spcBef>
                        <a:spcAft>
                          <a:spcPct val="0"/>
                        </a:spcAft>
                        <a:buClr>
                          <a:srgbClr val="339933"/>
                        </a:buClr>
                        <a:buFont typeface="Wingdings" panose="05000000000000000000" pitchFamily="2" charset="2"/>
                        <a:buChar char="«"/>
                        <a:defRPr sz="2400" b="0" i="0" u="none" kern="1200" baseline="0">
                          <a:solidFill>
                            <a:schemeClr val="tx1"/>
                          </a:solidFill>
                          <a:latin typeface="Arial" panose="020B0604020202020204" pitchFamily="34" charset="0"/>
                          <a:ea typeface="隶书" panose="02010509060101010101" pitchFamily="49" charset="-122"/>
                        </a:defRPr>
                      </a:lvl2pPr>
                      <a:lvl3pPr marL="1143000" lvl="2" indent="-228600" algn="l" defTabSz="914400" rtl="0" eaLnBrk="1" fontAlgn="base" latinLnBrk="0" hangingPunct="1">
                        <a:lnSpc>
                          <a:spcPct val="100000"/>
                        </a:lnSpc>
                        <a:spcBef>
                          <a:spcPct val="20000"/>
                        </a:spcBef>
                        <a:spcAft>
                          <a:spcPct val="0"/>
                        </a:spcAft>
                        <a:buClr>
                          <a:srgbClr val="FF3300"/>
                        </a:buClr>
                        <a:buFont typeface="Wingdings" panose="05000000000000000000" pitchFamily="2" charset="2"/>
                        <a:buChar char="v"/>
                        <a:defRPr sz="2000" b="0" i="0" u="none" kern="1200" baseline="0">
                          <a:solidFill>
                            <a:schemeClr val="tx1"/>
                          </a:solidFill>
                          <a:latin typeface="Arial" panose="020B0604020202020204" pitchFamily="34" charset="0"/>
                          <a:ea typeface="隶书" panose="02010509060101010101" pitchFamily="49" charset="-122"/>
                        </a:defRPr>
                      </a:lvl3pPr>
                      <a:lvl4pPr marL="1600200" lvl="3" indent="-228600" algn="l" defTabSz="914400" rtl="0" eaLnBrk="1" fontAlgn="base" latinLnBrk="0" hangingPunct="1">
                        <a:lnSpc>
                          <a:spcPct val="100000"/>
                        </a:lnSpc>
                        <a:spcBef>
                          <a:spcPct val="20000"/>
                        </a:spcBef>
                        <a:spcAft>
                          <a:spcPct val="0"/>
                        </a:spcAft>
                        <a:buClr>
                          <a:srgbClr val="FFCC00"/>
                        </a:buClr>
                        <a:buFont typeface="Wingdings" panose="05000000000000000000" pitchFamily="2" charset="2"/>
                        <a:buChar char="l"/>
                        <a:defRPr sz="1800" b="0" i="0" u="none" kern="1200" baseline="0">
                          <a:solidFill>
                            <a:schemeClr val="tx1"/>
                          </a:solidFill>
                          <a:latin typeface="Arial" panose="020B0604020202020204" pitchFamily="34" charset="0"/>
                          <a:ea typeface="隶书" panose="02010509060101010101" pitchFamily="49" charset="-122"/>
                        </a:defRPr>
                      </a:lvl4pPr>
                      <a:lvl5pPr marL="2057400" lvl="4" indent="-228600" algn="l" defTabSz="914400" rtl="0" eaLnBrk="1" fontAlgn="base" latinLnBrk="0" hangingPunct="1">
                        <a:lnSpc>
                          <a:spcPct val="100000"/>
                        </a:lnSpc>
                        <a:spcBef>
                          <a:spcPct val="20000"/>
                        </a:spcBef>
                        <a:spcAft>
                          <a:spcPct val="0"/>
                        </a:spcAft>
                        <a:buClr>
                          <a:srgbClr val="FF00FF"/>
                        </a:buClr>
                        <a:buFont typeface="Wingdings" panose="05000000000000000000" pitchFamily="2" charset="2"/>
                        <a:buChar char="u"/>
                        <a:defRPr sz="1800" b="0" i="0" u="none" kern="1200" baseline="0">
                          <a:solidFill>
                            <a:schemeClr val="tx1"/>
                          </a:solidFill>
                          <a:latin typeface="Arial" panose="020B0604020202020204" pitchFamily="34" charset="0"/>
                          <a:ea typeface="隶书" panose="02010509060101010101" pitchFamily="49" charset="-122"/>
                        </a:defRPr>
                      </a:lvl5pPr>
                    </a:lstStyle>
                    <a:p>
                      <a:pPr marL="0" lvl="0" indent="0" algn="ctr">
                        <a:buNone/>
                      </a:pPr>
                      <a:r>
                        <a:rPr lang="en-US" altLang="zh-CN" sz="2000" b="1">
                          <a:solidFill>
                            <a:srgbClr val="0000FF"/>
                          </a:solidFill>
                          <a:effectLst>
                            <a:outerShdw blurRad="38100" dist="38100" dir="2700000">
                              <a:srgbClr val="C0C0C0"/>
                            </a:outerShdw>
                          </a:effectLst>
                        </a:rPr>
                        <a:t>1</a:t>
                      </a:r>
                      <a:endParaRPr lang="zh-CN" altLang="en-US" sz="2000" b="1">
                        <a:solidFill>
                          <a:srgbClr val="0000FF"/>
                        </a:solidFill>
                        <a:effectLst>
                          <a:outerShdw blurRad="38100" dist="38100" dir="2700000">
                            <a:srgbClr val="C0C0C0"/>
                          </a:outerShdw>
                        </a:effectLst>
                      </a:endParaRPr>
                    </a:p>
                  </a:txBody>
                  <a:tcPr marL="0" marR="0" marT="0" marB="0" anchor="ctr" anchorCtr="1">
                    <a:lnL w="28575" cap="flat" cmpd="sng">
                      <a:solidFill>
                        <a:schemeClr val="tx1"/>
                      </a:solidFill>
                      <a:prstDash val="solid"/>
                      <a:miter/>
                      <a:headEnd type="none" w="med" len="med"/>
                      <a:tailEnd type="none" w="med" len="med"/>
                    </a:lnL>
                    <a:lnR w="28575"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noFill/>
                  </a:tcPr>
                </a:tc>
              </a:tr>
              <a:tr h="304800">
                <a:tc>
                  <a:txBody>
                    <a:bodyPr/>
                    <a:lstStyle>
                      <a:lvl1pPr marL="342900" lvl="0" indent="-342900" algn="l" defTabSz="914400" rtl="0" eaLnBrk="1" fontAlgn="base" latinLnBrk="0" hangingPunct="1">
                        <a:lnSpc>
                          <a:spcPct val="100000"/>
                        </a:lnSpc>
                        <a:spcBef>
                          <a:spcPct val="20000"/>
                        </a:spcBef>
                        <a:spcAft>
                          <a:spcPct val="0"/>
                        </a:spcAft>
                        <a:buClr>
                          <a:schemeClr val="accent1"/>
                        </a:buClr>
                        <a:buChar char="§"/>
                        <a:defRPr sz="2800" u="none" kern="1200" baseline="0">
                          <a:solidFill>
                            <a:schemeClr val="tx1"/>
                          </a:solidFill>
                          <a:latin typeface="Arial" panose="020B0604020202020204" pitchFamily="34" charset="0"/>
                          <a:ea typeface="隶书" panose="02010509060101010101" pitchFamily="49" charset="-122"/>
                        </a:defRPr>
                      </a:lvl1pPr>
                      <a:lvl2pPr marL="742950" lvl="1" indent="-285750" algn="l" defTabSz="914400" rtl="0" eaLnBrk="1" fontAlgn="base" latinLnBrk="0" hangingPunct="1">
                        <a:lnSpc>
                          <a:spcPct val="100000"/>
                        </a:lnSpc>
                        <a:spcBef>
                          <a:spcPct val="20000"/>
                        </a:spcBef>
                        <a:spcAft>
                          <a:spcPct val="0"/>
                        </a:spcAft>
                        <a:buClr>
                          <a:srgbClr val="339933"/>
                        </a:buClr>
                        <a:buFont typeface="Wingdings" panose="05000000000000000000" pitchFamily="2" charset="2"/>
                        <a:buChar char="«"/>
                        <a:defRPr sz="2400" b="0" i="0" u="none" kern="1200" baseline="0">
                          <a:solidFill>
                            <a:schemeClr val="tx1"/>
                          </a:solidFill>
                          <a:latin typeface="Arial" panose="020B0604020202020204" pitchFamily="34" charset="0"/>
                          <a:ea typeface="隶书" panose="02010509060101010101" pitchFamily="49" charset="-122"/>
                        </a:defRPr>
                      </a:lvl2pPr>
                      <a:lvl3pPr marL="1143000" lvl="2" indent="-228600" algn="l" defTabSz="914400" rtl="0" eaLnBrk="1" fontAlgn="base" latinLnBrk="0" hangingPunct="1">
                        <a:lnSpc>
                          <a:spcPct val="100000"/>
                        </a:lnSpc>
                        <a:spcBef>
                          <a:spcPct val="20000"/>
                        </a:spcBef>
                        <a:spcAft>
                          <a:spcPct val="0"/>
                        </a:spcAft>
                        <a:buClr>
                          <a:srgbClr val="FF3300"/>
                        </a:buClr>
                        <a:buFont typeface="Wingdings" panose="05000000000000000000" pitchFamily="2" charset="2"/>
                        <a:buChar char="v"/>
                        <a:defRPr sz="2000" b="0" i="0" u="none" kern="1200" baseline="0">
                          <a:solidFill>
                            <a:schemeClr val="tx1"/>
                          </a:solidFill>
                          <a:latin typeface="Arial" panose="020B0604020202020204" pitchFamily="34" charset="0"/>
                          <a:ea typeface="隶书" panose="02010509060101010101" pitchFamily="49" charset="-122"/>
                        </a:defRPr>
                      </a:lvl3pPr>
                      <a:lvl4pPr marL="1600200" lvl="3" indent="-228600" algn="l" defTabSz="914400" rtl="0" eaLnBrk="1" fontAlgn="base" latinLnBrk="0" hangingPunct="1">
                        <a:lnSpc>
                          <a:spcPct val="100000"/>
                        </a:lnSpc>
                        <a:spcBef>
                          <a:spcPct val="20000"/>
                        </a:spcBef>
                        <a:spcAft>
                          <a:spcPct val="0"/>
                        </a:spcAft>
                        <a:buClr>
                          <a:srgbClr val="FFCC00"/>
                        </a:buClr>
                        <a:buFont typeface="Wingdings" panose="05000000000000000000" pitchFamily="2" charset="2"/>
                        <a:buChar char="l"/>
                        <a:defRPr sz="1800" b="0" i="0" u="none" kern="1200" baseline="0">
                          <a:solidFill>
                            <a:schemeClr val="tx1"/>
                          </a:solidFill>
                          <a:latin typeface="Arial" panose="020B0604020202020204" pitchFamily="34" charset="0"/>
                          <a:ea typeface="隶书" panose="02010509060101010101" pitchFamily="49" charset="-122"/>
                        </a:defRPr>
                      </a:lvl4pPr>
                      <a:lvl5pPr marL="2057400" lvl="4" indent="-228600" algn="l" defTabSz="914400" rtl="0" eaLnBrk="1" fontAlgn="base" latinLnBrk="0" hangingPunct="1">
                        <a:lnSpc>
                          <a:spcPct val="100000"/>
                        </a:lnSpc>
                        <a:spcBef>
                          <a:spcPct val="20000"/>
                        </a:spcBef>
                        <a:spcAft>
                          <a:spcPct val="0"/>
                        </a:spcAft>
                        <a:buClr>
                          <a:srgbClr val="FF00FF"/>
                        </a:buClr>
                        <a:buFont typeface="Wingdings" panose="05000000000000000000" pitchFamily="2" charset="2"/>
                        <a:buChar char="u"/>
                        <a:defRPr sz="1800" b="0" i="0" u="none" kern="1200" baseline="0">
                          <a:solidFill>
                            <a:schemeClr val="tx1"/>
                          </a:solidFill>
                          <a:latin typeface="Arial" panose="020B0604020202020204" pitchFamily="34" charset="0"/>
                          <a:ea typeface="隶书" panose="02010509060101010101" pitchFamily="49" charset="-122"/>
                        </a:defRPr>
                      </a:lvl5pPr>
                    </a:lstStyle>
                    <a:p>
                      <a:pPr marL="0" lvl="0" indent="0" algn="ctr">
                        <a:buNone/>
                      </a:pPr>
                      <a:r>
                        <a:rPr lang="en-US" altLang="zh-CN" sz="2000"/>
                        <a:t>2</a:t>
                      </a:r>
                      <a:endParaRPr lang="zh-CN" altLang="en-US" sz="2000"/>
                    </a:p>
                  </a:txBody>
                  <a:tcPr marL="0" marR="0" marT="0" marB="0" anchor="ctr" anchorCtr="1">
                    <a:lnL w="28575" cap="flat" cmpd="sng">
                      <a:solidFill>
                        <a:schemeClr val="tx1"/>
                      </a:solidFill>
                      <a:prstDash val="solid"/>
                      <a:miter/>
                      <a:headEnd type="none" w="med" len="med"/>
                      <a:tailEnd type="none" w="med" len="med"/>
                    </a:lnL>
                    <a:lnR w="28575"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28575" cap="flat" cmpd="sng">
                      <a:solidFill>
                        <a:schemeClr val="tx1"/>
                      </a:solidFill>
                      <a:prstDash val="solid"/>
                      <a:miter/>
                      <a:headEnd type="none" w="med" len="med"/>
                      <a:tailEnd type="none" w="med" len="med"/>
                    </a:lnB>
                    <a:lnTlToBr>
                      <a:noFill/>
                    </a:lnTlToBr>
                    <a:lnBlToTr>
                      <a:noFill/>
                    </a:lnBlToTr>
                    <a:noFill/>
                  </a:tcPr>
                </a:tc>
              </a:tr>
            </a:tbl>
          </a:graphicData>
        </a:graphic>
      </p:graphicFrame>
      <p:graphicFrame>
        <p:nvGraphicFramePr>
          <p:cNvPr id="101782" name="表格 101781"/>
          <p:cNvGraphicFramePr/>
          <p:nvPr/>
        </p:nvGraphicFramePr>
        <p:xfrm>
          <a:off x="5991226" y="3778827"/>
          <a:ext cx="609600" cy="1828800"/>
        </p:xfrm>
        <a:graphic>
          <a:graphicData uri="http://schemas.openxmlformats.org/drawingml/2006/table">
            <a:tbl>
              <a:tblPr/>
              <a:tblGrid>
                <a:gridCol w="609600"/>
              </a:tblGrid>
              <a:tr h="304800">
                <a:tc>
                  <a:txBody>
                    <a:bodyPr/>
                    <a:lstStyle>
                      <a:lvl1pPr marL="342900" lvl="0" indent="-342900" algn="l" defTabSz="914400" rtl="0" eaLnBrk="1" fontAlgn="base" latinLnBrk="0" hangingPunct="1">
                        <a:lnSpc>
                          <a:spcPct val="100000"/>
                        </a:lnSpc>
                        <a:spcBef>
                          <a:spcPct val="20000"/>
                        </a:spcBef>
                        <a:spcAft>
                          <a:spcPct val="0"/>
                        </a:spcAft>
                        <a:buClr>
                          <a:schemeClr val="accent1"/>
                        </a:buClr>
                        <a:buChar char="§"/>
                        <a:defRPr sz="2800" u="none" kern="1200" baseline="0">
                          <a:solidFill>
                            <a:schemeClr val="tx1"/>
                          </a:solidFill>
                          <a:latin typeface="Arial" panose="020B0604020202020204" pitchFamily="34" charset="0"/>
                          <a:ea typeface="隶书" panose="02010509060101010101" pitchFamily="49" charset="-122"/>
                        </a:defRPr>
                      </a:lvl1pPr>
                      <a:lvl2pPr marL="742950" lvl="1" indent="-285750" algn="l" defTabSz="914400" rtl="0" eaLnBrk="1" fontAlgn="base" latinLnBrk="0" hangingPunct="1">
                        <a:lnSpc>
                          <a:spcPct val="100000"/>
                        </a:lnSpc>
                        <a:spcBef>
                          <a:spcPct val="20000"/>
                        </a:spcBef>
                        <a:spcAft>
                          <a:spcPct val="0"/>
                        </a:spcAft>
                        <a:buClr>
                          <a:srgbClr val="339933"/>
                        </a:buClr>
                        <a:buFont typeface="Wingdings" panose="05000000000000000000" pitchFamily="2" charset="2"/>
                        <a:buChar char="«"/>
                        <a:defRPr sz="2400" b="0" i="0" u="none" kern="1200" baseline="0">
                          <a:solidFill>
                            <a:schemeClr val="tx1"/>
                          </a:solidFill>
                          <a:latin typeface="Arial" panose="020B0604020202020204" pitchFamily="34" charset="0"/>
                          <a:ea typeface="隶书" panose="02010509060101010101" pitchFamily="49" charset="-122"/>
                        </a:defRPr>
                      </a:lvl2pPr>
                      <a:lvl3pPr marL="1143000" lvl="2" indent="-228600" algn="l" defTabSz="914400" rtl="0" eaLnBrk="1" fontAlgn="base" latinLnBrk="0" hangingPunct="1">
                        <a:lnSpc>
                          <a:spcPct val="100000"/>
                        </a:lnSpc>
                        <a:spcBef>
                          <a:spcPct val="20000"/>
                        </a:spcBef>
                        <a:spcAft>
                          <a:spcPct val="0"/>
                        </a:spcAft>
                        <a:buClr>
                          <a:srgbClr val="FF3300"/>
                        </a:buClr>
                        <a:buFont typeface="Wingdings" panose="05000000000000000000" pitchFamily="2" charset="2"/>
                        <a:buChar char="v"/>
                        <a:defRPr sz="2000" b="0" i="0" u="none" kern="1200" baseline="0">
                          <a:solidFill>
                            <a:schemeClr val="tx1"/>
                          </a:solidFill>
                          <a:latin typeface="Arial" panose="020B0604020202020204" pitchFamily="34" charset="0"/>
                          <a:ea typeface="隶书" panose="02010509060101010101" pitchFamily="49" charset="-122"/>
                        </a:defRPr>
                      </a:lvl3pPr>
                      <a:lvl4pPr marL="1600200" lvl="3" indent="-228600" algn="l" defTabSz="914400" rtl="0" eaLnBrk="1" fontAlgn="base" latinLnBrk="0" hangingPunct="1">
                        <a:lnSpc>
                          <a:spcPct val="100000"/>
                        </a:lnSpc>
                        <a:spcBef>
                          <a:spcPct val="20000"/>
                        </a:spcBef>
                        <a:spcAft>
                          <a:spcPct val="0"/>
                        </a:spcAft>
                        <a:buClr>
                          <a:srgbClr val="FFCC00"/>
                        </a:buClr>
                        <a:buFont typeface="Wingdings" panose="05000000000000000000" pitchFamily="2" charset="2"/>
                        <a:buChar char="l"/>
                        <a:defRPr sz="1800" b="0" i="0" u="none" kern="1200" baseline="0">
                          <a:solidFill>
                            <a:schemeClr val="tx1"/>
                          </a:solidFill>
                          <a:latin typeface="Arial" panose="020B0604020202020204" pitchFamily="34" charset="0"/>
                          <a:ea typeface="隶书" panose="02010509060101010101" pitchFamily="49" charset="-122"/>
                        </a:defRPr>
                      </a:lvl4pPr>
                      <a:lvl5pPr marL="2057400" lvl="4" indent="-228600" algn="l" defTabSz="914400" rtl="0" eaLnBrk="1" fontAlgn="base" latinLnBrk="0" hangingPunct="1">
                        <a:lnSpc>
                          <a:spcPct val="100000"/>
                        </a:lnSpc>
                        <a:spcBef>
                          <a:spcPct val="20000"/>
                        </a:spcBef>
                        <a:spcAft>
                          <a:spcPct val="0"/>
                        </a:spcAft>
                        <a:buClr>
                          <a:srgbClr val="FF00FF"/>
                        </a:buClr>
                        <a:buFont typeface="Wingdings" panose="05000000000000000000" pitchFamily="2" charset="2"/>
                        <a:buChar char="u"/>
                        <a:defRPr sz="1800" b="0" i="0" u="none" kern="1200" baseline="0">
                          <a:solidFill>
                            <a:schemeClr val="tx1"/>
                          </a:solidFill>
                          <a:latin typeface="Arial" panose="020B0604020202020204" pitchFamily="34" charset="0"/>
                          <a:ea typeface="隶书" panose="02010509060101010101" pitchFamily="49" charset="-122"/>
                        </a:defRPr>
                      </a:lvl5pPr>
                    </a:lstStyle>
                    <a:p>
                      <a:pPr marL="0" lvl="0" indent="0" algn="ctr">
                        <a:buNone/>
                      </a:pPr>
                      <a:r>
                        <a:rPr lang="en-US" altLang="zh-CN" sz="2000"/>
                        <a:t>-1</a:t>
                      </a:r>
                      <a:endParaRPr lang="zh-CN" altLang="en-US" sz="2000"/>
                    </a:p>
                  </a:txBody>
                  <a:tcPr marL="0" marR="0" marT="0" marB="0" anchor="ctr" anchorCtr="1">
                    <a:lnL w="28575" cap="flat" cmpd="sng">
                      <a:solidFill>
                        <a:schemeClr val="tx1"/>
                      </a:solidFill>
                      <a:prstDash val="solid"/>
                      <a:miter/>
                      <a:headEnd type="none" w="med" len="med"/>
                      <a:tailEnd type="none" w="med" len="med"/>
                    </a:lnL>
                    <a:lnR w="28575" cap="flat" cmpd="sng">
                      <a:solidFill>
                        <a:schemeClr val="tx1"/>
                      </a:solidFill>
                      <a:prstDash val="solid"/>
                      <a:miter/>
                      <a:headEnd type="none" w="med" len="med"/>
                      <a:tailEnd type="none" w="med" len="med"/>
                    </a:lnR>
                    <a:lnT w="28575"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noFill/>
                  </a:tcPr>
                </a:tc>
              </a:tr>
              <a:tr h="304800">
                <a:tc>
                  <a:txBody>
                    <a:bodyPr/>
                    <a:lstStyle>
                      <a:lvl1pPr marL="342900" lvl="0" indent="-342900" algn="l" defTabSz="914400" rtl="0" eaLnBrk="1" fontAlgn="base" latinLnBrk="0" hangingPunct="1">
                        <a:lnSpc>
                          <a:spcPct val="100000"/>
                        </a:lnSpc>
                        <a:spcBef>
                          <a:spcPct val="20000"/>
                        </a:spcBef>
                        <a:spcAft>
                          <a:spcPct val="0"/>
                        </a:spcAft>
                        <a:buClr>
                          <a:schemeClr val="accent1"/>
                        </a:buClr>
                        <a:buChar char="§"/>
                        <a:defRPr sz="2800" u="none" kern="1200" baseline="0">
                          <a:solidFill>
                            <a:schemeClr val="tx1"/>
                          </a:solidFill>
                          <a:latin typeface="Arial" panose="020B0604020202020204" pitchFamily="34" charset="0"/>
                          <a:ea typeface="隶书" panose="02010509060101010101" pitchFamily="49" charset="-122"/>
                        </a:defRPr>
                      </a:lvl1pPr>
                      <a:lvl2pPr marL="742950" lvl="1" indent="-285750" algn="l" defTabSz="914400" rtl="0" eaLnBrk="1" fontAlgn="base" latinLnBrk="0" hangingPunct="1">
                        <a:lnSpc>
                          <a:spcPct val="100000"/>
                        </a:lnSpc>
                        <a:spcBef>
                          <a:spcPct val="20000"/>
                        </a:spcBef>
                        <a:spcAft>
                          <a:spcPct val="0"/>
                        </a:spcAft>
                        <a:buClr>
                          <a:srgbClr val="339933"/>
                        </a:buClr>
                        <a:buFont typeface="Wingdings" panose="05000000000000000000" pitchFamily="2" charset="2"/>
                        <a:buChar char="«"/>
                        <a:defRPr sz="2400" b="0" i="0" u="none" kern="1200" baseline="0">
                          <a:solidFill>
                            <a:schemeClr val="tx1"/>
                          </a:solidFill>
                          <a:latin typeface="Arial" panose="020B0604020202020204" pitchFamily="34" charset="0"/>
                          <a:ea typeface="隶书" panose="02010509060101010101" pitchFamily="49" charset="-122"/>
                        </a:defRPr>
                      </a:lvl2pPr>
                      <a:lvl3pPr marL="1143000" lvl="2" indent="-228600" algn="l" defTabSz="914400" rtl="0" eaLnBrk="1" fontAlgn="base" latinLnBrk="0" hangingPunct="1">
                        <a:lnSpc>
                          <a:spcPct val="100000"/>
                        </a:lnSpc>
                        <a:spcBef>
                          <a:spcPct val="20000"/>
                        </a:spcBef>
                        <a:spcAft>
                          <a:spcPct val="0"/>
                        </a:spcAft>
                        <a:buClr>
                          <a:srgbClr val="FF3300"/>
                        </a:buClr>
                        <a:buFont typeface="Wingdings" panose="05000000000000000000" pitchFamily="2" charset="2"/>
                        <a:buChar char="v"/>
                        <a:defRPr sz="2000" b="0" i="0" u="none" kern="1200" baseline="0">
                          <a:solidFill>
                            <a:schemeClr val="tx1"/>
                          </a:solidFill>
                          <a:latin typeface="Arial" panose="020B0604020202020204" pitchFamily="34" charset="0"/>
                          <a:ea typeface="隶书" panose="02010509060101010101" pitchFamily="49" charset="-122"/>
                        </a:defRPr>
                      </a:lvl3pPr>
                      <a:lvl4pPr marL="1600200" lvl="3" indent="-228600" algn="l" defTabSz="914400" rtl="0" eaLnBrk="1" fontAlgn="base" latinLnBrk="0" hangingPunct="1">
                        <a:lnSpc>
                          <a:spcPct val="100000"/>
                        </a:lnSpc>
                        <a:spcBef>
                          <a:spcPct val="20000"/>
                        </a:spcBef>
                        <a:spcAft>
                          <a:spcPct val="0"/>
                        </a:spcAft>
                        <a:buClr>
                          <a:srgbClr val="FFCC00"/>
                        </a:buClr>
                        <a:buFont typeface="Wingdings" panose="05000000000000000000" pitchFamily="2" charset="2"/>
                        <a:buChar char="l"/>
                        <a:defRPr sz="1800" b="0" i="0" u="none" kern="1200" baseline="0">
                          <a:solidFill>
                            <a:schemeClr val="tx1"/>
                          </a:solidFill>
                          <a:latin typeface="Arial" panose="020B0604020202020204" pitchFamily="34" charset="0"/>
                          <a:ea typeface="隶书" panose="02010509060101010101" pitchFamily="49" charset="-122"/>
                        </a:defRPr>
                      </a:lvl4pPr>
                      <a:lvl5pPr marL="2057400" lvl="4" indent="-228600" algn="l" defTabSz="914400" rtl="0" eaLnBrk="1" fontAlgn="base" latinLnBrk="0" hangingPunct="1">
                        <a:lnSpc>
                          <a:spcPct val="100000"/>
                        </a:lnSpc>
                        <a:spcBef>
                          <a:spcPct val="20000"/>
                        </a:spcBef>
                        <a:spcAft>
                          <a:spcPct val="0"/>
                        </a:spcAft>
                        <a:buClr>
                          <a:srgbClr val="FF00FF"/>
                        </a:buClr>
                        <a:buFont typeface="Wingdings" panose="05000000000000000000" pitchFamily="2" charset="2"/>
                        <a:buChar char="u"/>
                        <a:defRPr sz="1800" b="0" i="0" u="none" kern="1200" baseline="0">
                          <a:solidFill>
                            <a:schemeClr val="tx1"/>
                          </a:solidFill>
                          <a:latin typeface="Arial" panose="020B0604020202020204" pitchFamily="34" charset="0"/>
                          <a:ea typeface="隶书" panose="02010509060101010101" pitchFamily="49" charset="-122"/>
                        </a:defRPr>
                      </a:lvl5pPr>
                    </a:lstStyle>
                    <a:p>
                      <a:pPr marL="0" lvl="0" indent="0" algn="ctr">
                        <a:buNone/>
                      </a:pPr>
                      <a:r>
                        <a:rPr lang="en-US" altLang="zh-CN" sz="2000"/>
                        <a:t>2</a:t>
                      </a:r>
                      <a:endParaRPr lang="zh-CN" altLang="en-US" sz="2000"/>
                    </a:p>
                  </a:txBody>
                  <a:tcPr marL="0" marR="0" marT="0" marB="0" anchor="ctr" anchorCtr="1">
                    <a:lnL w="28575" cap="flat" cmpd="sng">
                      <a:solidFill>
                        <a:schemeClr val="tx1"/>
                      </a:solidFill>
                      <a:prstDash val="solid"/>
                      <a:miter/>
                      <a:headEnd type="none" w="med" len="med"/>
                      <a:tailEnd type="none" w="med" len="med"/>
                    </a:lnL>
                    <a:lnR w="28575"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noFill/>
                  </a:tcPr>
                </a:tc>
              </a:tr>
              <a:tr h="304800">
                <a:tc>
                  <a:txBody>
                    <a:bodyPr/>
                    <a:lstStyle>
                      <a:lvl1pPr marL="342900" lvl="0" indent="-342900" algn="l" defTabSz="914400" rtl="0" eaLnBrk="1" fontAlgn="base" latinLnBrk="0" hangingPunct="1">
                        <a:lnSpc>
                          <a:spcPct val="100000"/>
                        </a:lnSpc>
                        <a:spcBef>
                          <a:spcPct val="20000"/>
                        </a:spcBef>
                        <a:spcAft>
                          <a:spcPct val="0"/>
                        </a:spcAft>
                        <a:buClr>
                          <a:schemeClr val="accent1"/>
                        </a:buClr>
                        <a:buChar char="§"/>
                        <a:defRPr sz="2800" u="none" kern="1200" baseline="0">
                          <a:solidFill>
                            <a:schemeClr val="tx1"/>
                          </a:solidFill>
                          <a:latin typeface="Arial" panose="020B0604020202020204" pitchFamily="34" charset="0"/>
                          <a:ea typeface="隶书" panose="02010509060101010101" pitchFamily="49" charset="-122"/>
                        </a:defRPr>
                      </a:lvl1pPr>
                      <a:lvl2pPr marL="742950" lvl="1" indent="-285750" algn="l" defTabSz="914400" rtl="0" eaLnBrk="1" fontAlgn="base" latinLnBrk="0" hangingPunct="1">
                        <a:lnSpc>
                          <a:spcPct val="100000"/>
                        </a:lnSpc>
                        <a:spcBef>
                          <a:spcPct val="20000"/>
                        </a:spcBef>
                        <a:spcAft>
                          <a:spcPct val="0"/>
                        </a:spcAft>
                        <a:buClr>
                          <a:srgbClr val="339933"/>
                        </a:buClr>
                        <a:buFont typeface="Wingdings" panose="05000000000000000000" pitchFamily="2" charset="2"/>
                        <a:buChar char="«"/>
                        <a:defRPr sz="2400" b="0" i="0" u="none" kern="1200" baseline="0">
                          <a:solidFill>
                            <a:schemeClr val="tx1"/>
                          </a:solidFill>
                          <a:latin typeface="Arial" panose="020B0604020202020204" pitchFamily="34" charset="0"/>
                          <a:ea typeface="隶书" panose="02010509060101010101" pitchFamily="49" charset="-122"/>
                        </a:defRPr>
                      </a:lvl2pPr>
                      <a:lvl3pPr marL="1143000" lvl="2" indent="-228600" algn="l" defTabSz="914400" rtl="0" eaLnBrk="1" fontAlgn="base" latinLnBrk="0" hangingPunct="1">
                        <a:lnSpc>
                          <a:spcPct val="100000"/>
                        </a:lnSpc>
                        <a:spcBef>
                          <a:spcPct val="20000"/>
                        </a:spcBef>
                        <a:spcAft>
                          <a:spcPct val="0"/>
                        </a:spcAft>
                        <a:buClr>
                          <a:srgbClr val="FF3300"/>
                        </a:buClr>
                        <a:buFont typeface="Wingdings" panose="05000000000000000000" pitchFamily="2" charset="2"/>
                        <a:buChar char="v"/>
                        <a:defRPr sz="2000" b="0" i="0" u="none" kern="1200" baseline="0">
                          <a:solidFill>
                            <a:schemeClr val="tx1"/>
                          </a:solidFill>
                          <a:latin typeface="Arial" panose="020B0604020202020204" pitchFamily="34" charset="0"/>
                          <a:ea typeface="隶书" panose="02010509060101010101" pitchFamily="49" charset="-122"/>
                        </a:defRPr>
                      </a:lvl3pPr>
                      <a:lvl4pPr marL="1600200" lvl="3" indent="-228600" algn="l" defTabSz="914400" rtl="0" eaLnBrk="1" fontAlgn="base" latinLnBrk="0" hangingPunct="1">
                        <a:lnSpc>
                          <a:spcPct val="100000"/>
                        </a:lnSpc>
                        <a:spcBef>
                          <a:spcPct val="20000"/>
                        </a:spcBef>
                        <a:spcAft>
                          <a:spcPct val="0"/>
                        </a:spcAft>
                        <a:buClr>
                          <a:srgbClr val="FFCC00"/>
                        </a:buClr>
                        <a:buFont typeface="Wingdings" panose="05000000000000000000" pitchFamily="2" charset="2"/>
                        <a:buChar char="l"/>
                        <a:defRPr sz="1800" b="0" i="0" u="none" kern="1200" baseline="0">
                          <a:solidFill>
                            <a:schemeClr val="tx1"/>
                          </a:solidFill>
                          <a:latin typeface="Arial" panose="020B0604020202020204" pitchFamily="34" charset="0"/>
                          <a:ea typeface="隶书" panose="02010509060101010101" pitchFamily="49" charset="-122"/>
                        </a:defRPr>
                      </a:lvl4pPr>
                      <a:lvl5pPr marL="2057400" lvl="4" indent="-228600" algn="l" defTabSz="914400" rtl="0" eaLnBrk="1" fontAlgn="base" latinLnBrk="0" hangingPunct="1">
                        <a:lnSpc>
                          <a:spcPct val="100000"/>
                        </a:lnSpc>
                        <a:spcBef>
                          <a:spcPct val="20000"/>
                        </a:spcBef>
                        <a:spcAft>
                          <a:spcPct val="0"/>
                        </a:spcAft>
                        <a:buClr>
                          <a:srgbClr val="FF00FF"/>
                        </a:buClr>
                        <a:buFont typeface="Wingdings" panose="05000000000000000000" pitchFamily="2" charset="2"/>
                        <a:buChar char="u"/>
                        <a:defRPr sz="1800" b="0" i="0" u="none" kern="1200" baseline="0">
                          <a:solidFill>
                            <a:schemeClr val="tx1"/>
                          </a:solidFill>
                          <a:latin typeface="Arial" panose="020B0604020202020204" pitchFamily="34" charset="0"/>
                          <a:ea typeface="隶书" panose="02010509060101010101" pitchFamily="49" charset="-122"/>
                        </a:defRPr>
                      </a:lvl5pPr>
                    </a:lstStyle>
                    <a:p>
                      <a:pPr marL="0" lvl="0" indent="0" algn="ctr">
                        <a:buNone/>
                      </a:pPr>
                      <a:r>
                        <a:rPr lang="en-US" altLang="zh-CN" sz="2000"/>
                        <a:t>0</a:t>
                      </a:r>
                      <a:endParaRPr lang="zh-CN" altLang="en-US" sz="2000"/>
                    </a:p>
                  </a:txBody>
                  <a:tcPr marL="0" marR="0" marT="0" marB="0" anchor="ctr" anchorCtr="1">
                    <a:lnL w="28575" cap="flat" cmpd="sng">
                      <a:solidFill>
                        <a:schemeClr val="tx1"/>
                      </a:solidFill>
                      <a:prstDash val="solid"/>
                      <a:miter/>
                      <a:headEnd type="none" w="med" len="med"/>
                      <a:tailEnd type="none" w="med" len="med"/>
                    </a:lnL>
                    <a:lnR w="28575"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noFill/>
                  </a:tcPr>
                </a:tc>
              </a:tr>
              <a:tr h="304800">
                <a:tc>
                  <a:txBody>
                    <a:bodyPr/>
                    <a:lstStyle>
                      <a:lvl1pPr marL="342900" lvl="0" indent="-342900" algn="l" defTabSz="914400" rtl="0" eaLnBrk="1" fontAlgn="base" latinLnBrk="0" hangingPunct="1">
                        <a:lnSpc>
                          <a:spcPct val="100000"/>
                        </a:lnSpc>
                        <a:spcBef>
                          <a:spcPct val="20000"/>
                        </a:spcBef>
                        <a:spcAft>
                          <a:spcPct val="0"/>
                        </a:spcAft>
                        <a:buClr>
                          <a:schemeClr val="accent1"/>
                        </a:buClr>
                        <a:buChar char="§"/>
                        <a:defRPr sz="2800" u="none" kern="1200" baseline="0">
                          <a:solidFill>
                            <a:schemeClr val="tx1"/>
                          </a:solidFill>
                          <a:latin typeface="Arial" panose="020B0604020202020204" pitchFamily="34" charset="0"/>
                          <a:ea typeface="隶书" panose="02010509060101010101" pitchFamily="49" charset="-122"/>
                        </a:defRPr>
                      </a:lvl1pPr>
                      <a:lvl2pPr marL="742950" lvl="1" indent="-285750" algn="l" defTabSz="914400" rtl="0" eaLnBrk="1" fontAlgn="base" latinLnBrk="0" hangingPunct="1">
                        <a:lnSpc>
                          <a:spcPct val="100000"/>
                        </a:lnSpc>
                        <a:spcBef>
                          <a:spcPct val="20000"/>
                        </a:spcBef>
                        <a:spcAft>
                          <a:spcPct val="0"/>
                        </a:spcAft>
                        <a:buClr>
                          <a:srgbClr val="339933"/>
                        </a:buClr>
                        <a:buFont typeface="Wingdings" panose="05000000000000000000" pitchFamily="2" charset="2"/>
                        <a:buChar char="«"/>
                        <a:defRPr sz="2400" b="0" i="0" u="none" kern="1200" baseline="0">
                          <a:solidFill>
                            <a:schemeClr val="tx1"/>
                          </a:solidFill>
                          <a:latin typeface="Arial" panose="020B0604020202020204" pitchFamily="34" charset="0"/>
                          <a:ea typeface="隶书" panose="02010509060101010101" pitchFamily="49" charset="-122"/>
                        </a:defRPr>
                      </a:lvl2pPr>
                      <a:lvl3pPr marL="1143000" lvl="2" indent="-228600" algn="l" defTabSz="914400" rtl="0" eaLnBrk="1" fontAlgn="base" latinLnBrk="0" hangingPunct="1">
                        <a:lnSpc>
                          <a:spcPct val="100000"/>
                        </a:lnSpc>
                        <a:spcBef>
                          <a:spcPct val="20000"/>
                        </a:spcBef>
                        <a:spcAft>
                          <a:spcPct val="0"/>
                        </a:spcAft>
                        <a:buClr>
                          <a:srgbClr val="FF3300"/>
                        </a:buClr>
                        <a:buFont typeface="Wingdings" panose="05000000000000000000" pitchFamily="2" charset="2"/>
                        <a:buChar char="v"/>
                        <a:defRPr sz="2000" b="0" i="0" u="none" kern="1200" baseline="0">
                          <a:solidFill>
                            <a:schemeClr val="tx1"/>
                          </a:solidFill>
                          <a:latin typeface="Arial" panose="020B0604020202020204" pitchFamily="34" charset="0"/>
                          <a:ea typeface="隶书" panose="02010509060101010101" pitchFamily="49" charset="-122"/>
                        </a:defRPr>
                      </a:lvl3pPr>
                      <a:lvl4pPr marL="1600200" lvl="3" indent="-228600" algn="l" defTabSz="914400" rtl="0" eaLnBrk="1" fontAlgn="base" latinLnBrk="0" hangingPunct="1">
                        <a:lnSpc>
                          <a:spcPct val="100000"/>
                        </a:lnSpc>
                        <a:spcBef>
                          <a:spcPct val="20000"/>
                        </a:spcBef>
                        <a:spcAft>
                          <a:spcPct val="0"/>
                        </a:spcAft>
                        <a:buClr>
                          <a:srgbClr val="FFCC00"/>
                        </a:buClr>
                        <a:buFont typeface="Wingdings" panose="05000000000000000000" pitchFamily="2" charset="2"/>
                        <a:buChar char="l"/>
                        <a:defRPr sz="1800" b="0" i="0" u="none" kern="1200" baseline="0">
                          <a:solidFill>
                            <a:schemeClr val="tx1"/>
                          </a:solidFill>
                          <a:latin typeface="Arial" panose="020B0604020202020204" pitchFamily="34" charset="0"/>
                          <a:ea typeface="隶书" panose="02010509060101010101" pitchFamily="49" charset="-122"/>
                        </a:defRPr>
                      </a:lvl4pPr>
                      <a:lvl5pPr marL="2057400" lvl="4" indent="-228600" algn="l" defTabSz="914400" rtl="0" eaLnBrk="1" fontAlgn="base" latinLnBrk="0" hangingPunct="1">
                        <a:lnSpc>
                          <a:spcPct val="100000"/>
                        </a:lnSpc>
                        <a:spcBef>
                          <a:spcPct val="20000"/>
                        </a:spcBef>
                        <a:spcAft>
                          <a:spcPct val="0"/>
                        </a:spcAft>
                        <a:buClr>
                          <a:srgbClr val="FF00FF"/>
                        </a:buClr>
                        <a:buFont typeface="Wingdings" panose="05000000000000000000" pitchFamily="2" charset="2"/>
                        <a:buChar char="u"/>
                        <a:defRPr sz="1800" b="0" i="0" u="none" kern="1200" baseline="0">
                          <a:solidFill>
                            <a:schemeClr val="tx1"/>
                          </a:solidFill>
                          <a:latin typeface="Arial" panose="020B0604020202020204" pitchFamily="34" charset="0"/>
                          <a:ea typeface="隶书" panose="02010509060101010101" pitchFamily="49" charset="-122"/>
                        </a:defRPr>
                      </a:lvl5pPr>
                    </a:lstStyle>
                    <a:p>
                      <a:pPr marL="0" lvl="0" indent="0" algn="ctr">
                        <a:buNone/>
                      </a:pPr>
                      <a:r>
                        <a:rPr lang="en-US" altLang="zh-CN" sz="2000"/>
                        <a:t>5</a:t>
                      </a:r>
                      <a:endParaRPr lang="zh-CN" altLang="en-US" sz="2000"/>
                    </a:p>
                  </a:txBody>
                  <a:tcPr marL="0" marR="0" marT="0" marB="0" anchor="ctr" anchorCtr="1">
                    <a:lnL w="28575" cap="flat" cmpd="sng">
                      <a:solidFill>
                        <a:schemeClr val="tx1"/>
                      </a:solidFill>
                      <a:prstDash val="solid"/>
                      <a:miter/>
                      <a:headEnd type="none" w="med" len="med"/>
                      <a:tailEnd type="none" w="med" len="med"/>
                    </a:lnL>
                    <a:lnR w="28575"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noFill/>
                  </a:tcPr>
                </a:tc>
              </a:tr>
              <a:tr h="304800">
                <a:tc>
                  <a:txBody>
                    <a:bodyPr/>
                    <a:lstStyle>
                      <a:lvl1pPr marL="342900" lvl="0" indent="-342900" algn="l" defTabSz="914400" rtl="0" eaLnBrk="1" fontAlgn="base" latinLnBrk="0" hangingPunct="1">
                        <a:lnSpc>
                          <a:spcPct val="100000"/>
                        </a:lnSpc>
                        <a:spcBef>
                          <a:spcPct val="20000"/>
                        </a:spcBef>
                        <a:spcAft>
                          <a:spcPct val="0"/>
                        </a:spcAft>
                        <a:buClr>
                          <a:schemeClr val="accent1"/>
                        </a:buClr>
                        <a:buChar char="§"/>
                        <a:defRPr sz="2800" u="none" kern="1200" baseline="0">
                          <a:solidFill>
                            <a:schemeClr val="tx1"/>
                          </a:solidFill>
                          <a:latin typeface="Arial" panose="020B0604020202020204" pitchFamily="34" charset="0"/>
                          <a:ea typeface="隶书" panose="02010509060101010101" pitchFamily="49" charset="-122"/>
                        </a:defRPr>
                      </a:lvl1pPr>
                      <a:lvl2pPr marL="742950" lvl="1" indent="-285750" algn="l" defTabSz="914400" rtl="0" eaLnBrk="1" fontAlgn="base" latinLnBrk="0" hangingPunct="1">
                        <a:lnSpc>
                          <a:spcPct val="100000"/>
                        </a:lnSpc>
                        <a:spcBef>
                          <a:spcPct val="20000"/>
                        </a:spcBef>
                        <a:spcAft>
                          <a:spcPct val="0"/>
                        </a:spcAft>
                        <a:buClr>
                          <a:srgbClr val="339933"/>
                        </a:buClr>
                        <a:buFont typeface="Wingdings" panose="05000000000000000000" pitchFamily="2" charset="2"/>
                        <a:buChar char="«"/>
                        <a:defRPr sz="2400" b="0" i="0" u="none" kern="1200" baseline="0">
                          <a:solidFill>
                            <a:schemeClr val="tx1"/>
                          </a:solidFill>
                          <a:latin typeface="Arial" panose="020B0604020202020204" pitchFamily="34" charset="0"/>
                          <a:ea typeface="隶书" panose="02010509060101010101" pitchFamily="49" charset="-122"/>
                        </a:defRPr>
                      </a:lvl2pPr>
                      <a:lvl3pPr marL="1143000" lvl="2" indent="-228600" algn="l" defTabSz="914400" rtl="0" eaLnBrk="1" fontAlgn="base" latinLnBrk="0" hangingPunct="1">
                        <a:lnSpc>
                          <a:spcPct val="100000"/>
                        </a:lnSpc>
                        <a:spcBef>
                          <a:spcPct val="20000"/>
                        </a:spcBef>
                        <a:spcAft>
                          <a:spcPct val="0"/>
                        </a:spcAft>
                        <a:buClr>
                          <a:srgbClr val="FF3300"/>
                        </a:buClr>
                        <a:buFont typeface="Wingdings" panose="05000000000000000000" pitchFamily="2" charset="2"/>
                        <a:buChar char="v"/>
                        <a:defRPr sz="2000" b="0" i="0" u="none" kern="1200" baseline="0">
                          <a:solidFill>
                            <a:schemeClr val="tx1"/>
                          </a:solidFill>
                          <a:latin typeface="Arial" panose="020B0604020202020204" pitchFamily="34" charset="0"/>
                          <a:ea typeface="隶书" panose="02010509060101010101" pitchFamily="49" charset="-122"/>
                        </a:defRPr>
                      </a:lvl3pPr>
                      <a:lvl4pPr marL="1600200" lvl="3" indent="-228600" algn="l" defTabSz="914400" rtl="0" eaLnBrk="1" fontAlgn="base" latinLnBrk="0" hangingPunct="1">
                        <a:lnSpc>
                          <a:spcPct val="100000"/>
                        </a:lnSpc>
                        <a:spcBef>
                          <a:spcPct val="20000"/>
                        </a:spcBef>
                        <a:spcAft>
                          <a:spcPct val="0"/>
                        </a:spcAft>
                        <a:buClr>
                          <a:srgbClr val="FFCC00"/>
                        </a:buClr>
                        <a:buFont typeface="Wingdings" panose="05000000000000000000" pitchFamily="2" charset="2"/>
                        <a:buChar char="l"/>
                        <a:defRPr sz="1800" b="0" i="0" u="none" kern="1200" baseline="0">
                          <a:solidFill>
                            <a:schemeClr val="tx1"/>
                          </a:solidFill>
                          <a:latin typeface="Arial" panose="020B0604020202020204" pitchFamily="34" charset="0"/>
                          <a:ea typeface="隶书" panose="02010509060101010101" pitchFamily="49" charset="-122"/>
                        </a:defRPr>
                      </a:lvl4pPr>
                      <a:lvl5pPr marL="2057400" lvl="4" indent="-228600" algn="l" defTabSz="914400" rtl="0" eaLnBrk="1" fontAlgn="base" latinLnBrk="0" hangingPunct="1">
                        <a:lnSpc>
                          <a:spcPct val="100000"/>
                        </a:lnSpc>
                        <a:spcBef>
                          <a:spcPct val="20000"/>
                        </a:spcBef>
                        <a:spcAft>
                          <a:spcPct val="0"/>
                        </a:spcAft>
                        <a:buClr>
                          <a:srgbClr val="FF00FF"/>
                        </a:buClr>
                        <a:buFont typeface="Wingdings" panose="05000000000000000000" pitchFamily="2" charset="2"/>
                        <a:buChar char="u"/>
                        <a:defRPr sz="1800" b="0" i="0" u="none" kern="1200" baseline="0">
                          <a:solidFill>
                            <a:schemeClr val="tx1"/>
                          </a:solidFill>
                          <a:latin typeface="Arial" panose="020B0604020202020204" pitchFamily="34" charset="0"/>
                          <a:ea typeface="隶书" panose="02010509060101010101" pitchFamily="49" charset="-122"/>
                        </a:defRPr>
                      </a:lvl5pPr>
                    </a:lstStyle>
                    <a:p>
                      <a:pPr marL="0" lvl="0" indent="0" algn="ctr">
                        <a:buNone/>
                      </a:pPr>
                      <a:r>
                        <a:rPr lang="en-US" altLang="zh-CN" sz="2000"/>
                        <a:t>1</a:t>
                      </a:r>
                      <a:endParaRPr lang="zh-CN" altLang="en-US" sz="2000"/>
                    </a:p>
                  </a:txBody>
                  <a:tcPr marL="0" marR="0" marT="0" marB="0" anchor="ctr" anchorCtr="1">
                    <a:lnL w="28575" cap="flat" cmpd="sng">
                      <a:solidFill>
                        <a:schemeClr val="tx1"/>
                      </a:solidFill>
                      <a:prstDash val="solid"/>
                      <a:miter/>
                      <a:headEnd type="none" w="med" len="med"/>
                      <a:tailEnd type="none" w="med" len="med"/>
                    </a:lnL>
                    <a:lnR w="28575"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noFill/>
                  </a:tcPr>
                </a:tc>
              </a:tr>
              <a:tr h="304800">
                <a:tc>
                  <a:txBody>
                    <a:bodyPr/>
                    <a:lstStyle>
                      <a:lvl1pPr marL="342900" lvl="0" indent="-342900" algn="l" defTabSz="914400" rtl="0" eaLnBrk="1" fontAlgn="base" latinLnBrk="0" hangingPunct="1">
                        <a:lnSpc>
                          <a:spcPct val="100000"/>
                        </a:lnSpc>
                        <a:spcBef>
                          <a:spcPct val="20000"/>
                        </a:spcBef>
                        <a:spcAft>
                          <a:spcPct val="0"/>
                        </a:spcAft>
                        <a:buClr>
                          <a:schemeClr val="accent1"/>
                        </a:buClr>
                        <a:buChar char="§"/>
                        <a:defRPr sz="2800" u="none" kern="1200" baseline="0">
                          <a:solidFill>
                            <a:schemeClr val="tx1"/>
                          </a:solidFill>
                          <a:latin typeface="Arial" panose="020B0604020202020204" pitchFamily="34" charset="0"/>
                          <a:ea typeface="隶书" panose="02010509060101010101" pitchFamily="49" charset="-122"/>
                        </a:defRPr>
                      </a:lvl1pPr>
                      <a:lvl2pPr marL="742950" lvl="1" indent="-285750" algn="l" defTabSz="914400" rtl="0" eaLnBrk="1" fontAlgn="base" latinLnBrk="0" hangingPunct="1">
                        <a:lnSpc>
                          <a:spcPct val="100000"/>
                        </a:lnSpc>
                        <a:spcBef>
                          <a:spcPct val="20000"/>
                        </a:spcBef>
                        <a:spcAft>
                          <a:spcPct val="0"/>
                        </a:spcAft>
                        <a:buClr>
                          <a:srgbClr val="339933"/>
                        </a:buClr>
                        <a:buFont typeface="Wingdings" panose="05000000000000000000" pitchFamily="2" charset="2"/>
                        <a:buChar char="«"/>
                        <a:defRPr sz="2400" b="0" i="0" u="none" kern="1200" baseline="0">
                          <a:solidFill>
                            <a:schemeClr val="tx1"/>
                          </a:solidFill>
                          <a:latin typeface="Arial" panose="020B0604020202020204" pitchFamily="34" charset="0"/>
                          <a:ea typeface="隶书" panose="02010509060101010101" pitchFamily="49" charset="-122"/>
                        </a:defRPr>
                      </a:lvl2pPr>
                      <a:lvl3pPr marL="1143000" lvl="2" indent="-228600" algn="l" defTabSz="914400" rtl="0" eaLnBrk="1" fontAlgn="base" latinLnBrk="0" hangingPunct="1">
                        <a:lnSpc>
                          <a:spcPct val="100000"/>
                        </a:lnSpc>
                        <a:spcBef>
                          <a:spcPct val="20000"/>
                        </a:spcBef>
                        <a:spcAft>
                          <a:spcPct val="0"/>
                        </a:spcAft>
                        <a:buClr>
                          <a:srgbClr val="FF3300"/>
                        </a:buClr>
                        <a:buFont typeface="Wingdings" panose="05000000000000000000" pitchFamily="2" charset="2"/>
                        <a:buChar char="v"/>
                        <a:defRPr sz="2000" b="0" i="0" u="none" kern="1200" baseline="0">
                          <a:solidFill>
                            <a:schemeClr val="tx1"/>
                          </a:solidFill>
                          <a:latin typeface="Arial" panose="020B0604020202020204" pitchFamily="34" charset="0"/>
                          <a:ea typeface="隶书" panose="02010509060101010101" pitchFamily="49" charset="-122"/>
                        </a:defRPr>
                      </a:lvl3pPr>
                      <a:lvl4pPr marL="1600200" lvl="3" indent="-228600" algn="l" defTabSz="914400" rtl="0" eaLnBrk="1" fontAlgn="base" latinLnBrk="0" hangingPunct="1">
                        <a:lnSpc>
                          <a:spcPct val="100000"/>
                        </a:lnSpc>
                        <a:spcBef>
                          <a:spcPct val="20000"/>
                        </a:spcBef>
                        <a:spcAft>
                          <a:spcPct val="0"/>
                        </a:spcAft>
                        <a:buClr>
                          <a:srgbClr val="FFCC00"/>
                        </a:buClr>
                        <a:buFont typeface="Wingdings" panose="05000000000000000000" pitchFamily="2" charset="2"/>
                        <a:buChar char="l"/>
                        <a:defRPr sz="1800" b="0" i="0" u="none" kern="1200" baseline="0">
                          <a:solidFill>
                            <a:schemeClr val="tx1"/>
                          </a:solidFill>
                          <a:latin typeface="Arial" panose="020B0604020202020204" pitchFamily="34" charset="0"/>
                          <a:ea typeface="隶书" panose="02010509060101010101" pitchFamily="49" charset="-122"/>
                        </a:defRPr>
                      </a:lvl4pPr>
                      <a:lvl5pPr marL="2057400" lvl="4" indent="-228600" algn="l" defTabSz="914400" rtl="0" eaLnBrk="1" fontAlgn="base" latinLnBrk="0" hangingPunct="1">
                        <a:lnSpc>
                          <a:spcPct val="100000"/>
                        </a:lnSpc>
                        <a:spcBef>
                          <a:spcPct val="20000"/>
                        </a:spcBef>
                        <a:spcAft>
                          <a:spcPct val="0"/>
                        </a:spcAft>
                        <a:buClr>
                          <a:srgbClr val="FF00FF"/>
                        </a:buClr>
                        <a:buFont typeface="Wingdings" panose="05000000000000000000" pitchFamily="2" charset="2"/>
                        <a:buChar char="u"/>
                        <a:defRPr sz="1800" b="0" i="0" u="none" kern="1200" baseline="0">
                          <a:solidFill>
                            <a:schemeClr val="tx1"/>
                          </a:solidFill>
                          <a:latin typeface="Arial" panose="020B0604020202020204" pitchFamily="34" charset="0"/>
                          <a:ea typeface="隶书" panose="02010509060101010101" pitchFamily="49" charset="-122"/>
                        </a:defRPr>
                      </a:lvl5pPr>
                    </a:lstStyle>
                    <a:p>
                      <a:pPr marL="0" lvl="0" indent="0" algn="ctr">
                        <a:buNone/>
                      </a:pPr>
                      <a:r>
                        <a:rPr lang="en-US" altLang="zh-CN" sz="2000"/>
                        <a:t>2</a:t>
                      </a:r>
                      <a:endParaRPr lang="zh-CN" altLang="en-US" sz="2000"/>
                    </a:p>
                  </a:txBody>
                  <a:tcPr marL="0" marR="0" marT="0" marB="0" anchor="ctr" anchorCtr="1">
                    <a:lnL w="28575" cap="flat" cmpd="sng">
                      <a:solidFill>
                        <a:schemeClr val="tx1"/>
                      </a:solidFill>
                      <a:prstDash val="solid"/>
                      <a:miter/>
                      <a:headEnd type="none" w="med" len="med"/>
                      <a:tailEnd type="none" w="med" len="med"/>
                    </a:lnL>
                    <a:lnR w="28575"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28575" cap="flat" cmpd="sng">
                      <a:solidFill>
                        <a:schemeClr val="tx1"/>
                      </a:solidFill>
                      <a:prstDash val="solid"/>
                      <a:miter/>
                      <a:headEnd type="none" w="med" len="med"/>
                      <a:tailEnd type="none" w="med" len="med"/>
                    </a:lnB>
                    <a:lnTlToBr>
                      <a:noFill/>
                    </a:lnTlToBr>
                    <a:lnBlToTr>
                      <a:noFill/>
                    </a:lnBlToTr>
                    <a:noFill/>
                  </a:tcPr>
                </a:tc>
              </a:tr>
            </a:tbl>
          </a:graphicData>
        </a:graphic>
      </p:graphicFrame>
      <p:graphicFrame>
        <p:nvGraphicFramePr>
          <p:cNvPr id="101799" name="表格 101798"/>
          <p:cNvGraphicFramePr/>
          <p:nvPr/>
        </p:nvGraphicFramePr>
        <p:xfrm>
          <a:off x="8370888" y="3791527"/>
          <a:ext cx="609600" cy="1828800"/>
        </p:xfrm>
        <a:graphic>
          <a:graphicData uri="http://schemas.openxmlformats.org/drawingml/2006/table">
            <a:tbl>
              <a:tblPr/>
              <a:tblGrid>
                <a:gridCol w="609600"/>
              </a:tblGrid>
              <a:tr h="304800">
                <a:tc>
                  <a:txBody>
                    <a:bodyPr/>
                    <a:lstStyle>
                      <a:lvl1pPr marL="342900" lvl="0" indent="-342900" algn="l" defTabSz="914400" rtl="0" eaLnBrk="1" fontAlgn="base" latinLnBrk="0" hangingPunct="1">
                        <a:lnSpc>
                          <a:spcPct val="100000"/>
                        </a:lnSpc>
                        <a:spcBef>
                          <a:spcPct val="20000"/>
                        </a:spcBef>
                        <a:spcAft>
                          <a:spcPct val="0"/>
                        </a:spcAft>
                        <a:buClr>
                          <a:schemeClr val="accent1"/>
                        </a:buClr>
                        <a:buChar char="§"/>
                        <a:defRPr sz="2800" u="none" kern="1200" baseline="0">
                          <a:solidFill>
                            <a:schemeClr val="tx1"/>
                          </a:solidFill>
                          <a:latin typeface="Arial" panose="020B0604020202020204" pitchFamily="34" charset="0"/>
                          <a:ea typeface="隶书" panose="02010509060101010101" pitchFamily="49" charset="-122"/>
                        </a:defRPr>
                      </a:lvl1pPr>
                      <a:lvl2pPr marL="742950" lvl="1" indent="-285750" algn="l" defTabSz="914400" rtl="0" eaLnBrk="1" fontAlgn="base" latinLnBrk="0" hangingPunct="1">
                        <a:lnSpc>
                          <a:spcPct val="100000"/>
                        </a:lnSpc>
                        <a:spcBef>
                          <a:spcPct val="20000"/>
                        </a:spcBef>
                        <a:spcAft>
                          <a:spcPct val="0"/>
                        </a:spcAft>
                        <a:buClr>
                          <a:srgbClr val="339933"/>
                        </a:buClr>
                        <a:buFont typeface="Wingdings" panose="05000000000000000000" pitchFamily="2" charset="2"/>
                        <a:buChar char="«"/>
                        <a:defRPr sz="2400" b="0" i="0" u="none" kern="1200" baseline="0">
                          <a:solidFill>
                            <a:schemeClr val="tx1"/>
                          </a:solidFill>
                          <a:latin typeface="Arial" panose="020B0604020202020204" pitchFamily="34" charset="0"/>
                          <a:ea typeface="隶书" panose="02010509060101010101" pitchFamily="49" charset="-122"/>
                        </a:defRPr>
                      </a:lvl2pPr>
                      <a:lvl3pPr marL="1143000" lvl="2" indent="-228600" algn="l" defTabSz="914400" rtl="0" eaLnBrk="1" fontAlgn="base" latinLnBrk="0" hangingPunct="1">
                        <a:lnSpc>
                          <a:spcPct val="100000"/>
                        </a:lnSpc>
                        <a:spcBef>
                          <a:spcPct val="20000"/>
                        </a:spcBef>
                        <a:spcAft>
                          <a:spcPct val="0"/>
                        </a:spcAft>
                        <a:buClr>
                          <a:srgbClr val="FF3300"/>
                        </a:buClr>
                        <a:buFont typeface="Wingdings" panose="05000000000000000000" pitchFamily="2" charset="2"/>
                        <a:buChar char="v"/>
                        <a:defRPr sz="2000" b="0" i="0" u="none" kern="1200" baseline="0">
                          <a:solidFill>
                            <a:schemeClr val="tx1"/>
                          </a:solidFill>
                          <a:latin typeface="Arial" panose="020B0604020202020204" pitchFamily="34" charset="0"/>
                          <a:ea typeface="隶书" panose="02010509060101010101" pitchFamily="49" charset="-122"/>
                        </a:defRPr>
                      </a:lvl3pPr>
                      <a:lvl4pPr marL="1600200" lvl="3" indent="-228600" algn="l" defTabSz="914400" rtl="0" eaLnBrk="1" fontAlgn="base" latinLnBrk="0" hangingPunct="1">
                        <a:lnSpc>
                          <a:spcPct val="100000"/>
                        </a:lnSpc>
                        <a:spcBef>
                          <a:spcPct val="20000"/>
                        </a:spcBef>
                        <a:spcAft>
                          <a:spcPct val="0"/>
                        </a:spcAft>
                        <a:buClr>
                          <a:srgbClr val="FFCC00"/>
                        </a:buClr>
                        <a:buFont typeface="Wingdings" panose="05000000000000000000" pitchFamily="2" charset="2"/>
                        <a:buChar char="l"/>
                        <a:defRPr sz="1800" b="0" i="0" u="none" kern="1200" baseline="0">
                          <a:solidFill>
                            <a:schemeClr val="tx1"/>
                          </a:solidFill>
                          <a:latin typeface="Arial" panose="020B0604020202020204" pitchFamily="34" charset="0"/>
                          <a:ea typeface="隶书" panose="02010509060101010101" pitchFamily="49" charset="-122"/>
                        </a:defRPr>
                      </a:lvl4pPr>
                      <a:lvl5pPr marL="2057400" lvl="4" indent="-228600" algn="l" defTabSz="914400" rtl="0" eaLnBrk="1" fontAlgn="base" latinLnBrk="0" hangingPunct="1">
                        <a:lnSpc>
                          <a:spcPct val="100000"/>
                        </a:lnSpc>
                        <a:spcBef>
                          <a:spcPct val="20000"/>
                        </a:spcBef>
                        <a:spcAft>
                          <a:spcPct val="0"/>
                        </a:spcAft>
                        <a:buClr>
                          <a:srgbClr val="FF00FF"/>
                        </a:buClr>
                        <a:buFont typeface="Wingdings" panose="05000000000000000000" pitchFamily="2" charset="2"/>
                        <a:buChar char="u"/>
                        <a:defRPr sz="1800" b="0" i="0" u="none" kern="1200" baseline="0">
                          <a:solidFill>
                            <a:schemeClr val="tx1"/>
                          </a:solidFill>
                          <a:latin typeface="Arial" panose="020B0604020202020204" pitchFamily="34" charset="0"/>
                          <a:ea typeface="隶书" panose="02010509060101010101" pitchFamily="49" charset="-122"/>
                        </a:defRPr>
                      </a:lvl5pPr>
                    </a:lstStyle>
                    <a:p>
                      <a:pPr marL="0" lvl="0" indent="0" algn="ctr">
                        <a:buNone/>
                      </a:pPr>
                      <a:r>
                        <a:rPr lang="en-US" altLang="zh-CN" sz="2000"/>
                        <a:t>-1</a:t>
                      </a:r>
                      <a:endParaRPr lang="zh-CN" altLang="en-US" sz="2000"/>
                    </a:p>
                  </a:txBody>
                  <a:tcPr marL="0" marR="0" marT="0" marB="0" anchor="ctr" anchorCtr="1">
                    <a:lnL w="28575" cap="flat" cmpd="sng">
                      <a:solidFill>
                        <a:schemeClr val="tx1"/>
                      </a:solidFill>
                      <a:prstDash val="solid"/>
                      <a:miter/>
                      <a:headEnd type="none" w="med" len="med"/>
                      <a:tailEnd type="none" w="med" len="med"/>
                    </a:lnL>
                    <a:lnR w="28575" cap="flat" cmpd="sng">
                      <a:solidFill>
                        <a:schemeClr val="tx1"/>
                      </a:solidFill>
                      <a:prstDash val="solid"/>
                      <a:miter/>
                      <a:headEnd type="none" w="med" len="med"/>
                      <a:tailEnd type="none" w="med" len="med"/>
                    </a:lnR>
                    <a:lnT w="28575"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noFill/>
                  </a:tcPr>
                </a:tc>
              </a:tr>
              <a:tr h="304800">
                <a:tc>
                  <a:txBody>
                    <a:bodyPr/>
                    <a:lstStyle>
                      <a:lvl1pPr marL="342900" lvl="0" indent="-342900" algn="l" defTabSz="914400" rtl="0" eaLnBrk="1" fontAlgn="base" latinLnBrk="0" hangingPunct="1">
                        <a:lnSpc>
                          <a:spcPct val="100000"/>
                        </a:lnSpc>
                        <a:spcBef>
                          <a:spcPct val="20000"/>
                        </a:spcBef>
                        <a:spcAft>
                          <a:spcPct val="0"/>
                        </a:spcAft>
                        <a:buClr>
                          <a:schemeClr val="accent1"/>
                        </a:buClr>
                        <a:buChar char="§"/>
                        <a:defRPr sz="2800" u="none" kern="1200" baseline="0">
                          <a:solidFill>
                            <a:schemeClr val="tx1"/>
                          </a:solidFill>
                          <a:latin typeface="Arial" panose="020B0604020202020204" pitchFamily="34" charset="0"/>
                          <a:ea typeface="隶书" panose="02010509060101010101" pitchFamily="49" charset="-122"/>
                        </a:defRPr>
                      </a:lvl1pPr>
                      <a:lvl2pPr marL="742950" lvl="1" indent="-285750" algn="l" defTabSz="914400" rtl="0" eaLnBrk="1" fontAlgn="base" latinLnBrk="0" hangingPunct="1">
                        <a:lnSpc>
                          <a:spcPct val="100000"/>
                        </a:lnSpc>
                        <a:spcBef>
                          <a:spcPct val="20000"/>
                        </a:spcBef>
                        <a:spcAft>
                          <a:spcPct val="0"/>
                        </a:spcAft>
                        <a:buClr>
                          <a:srgbClr val="339933"/>
                        </a:buClr>
                        <a:buFont typeface="Wingdings" panose="05000000000000000000" pitchFamily="2" charset="2"/>
                        <a:buChar char="«"/>
                        <a:defRPr sz="2400" b="0" i="0" u="none" kern="1200" baseline="0">
                          <a:solidFill>
                            <a:schemeClr val="tx1"/>
                          </a:solidFill>
                          <a:latin typeface="Arial" panose="020B0604020202020204" pitchFamily="34" charset="0"/>
                          <a:ea typeface="隶书" panose="02010509060101010101" pitchFamily="49" charset="-122"/>
                        </a:defRPr>
                      </a:lvl2pPr>
                      <a:lvl3pPr marL="1143000" lvl="2" indent="-228600" algn="l" defTabSz="914400" rtl="0" eaLnBrk="1" fontAlgn="base" latinLnBrk="0" hangingPunct="1">
                        <a:lnSpc>
                          <a:spcPct val="100000"/>
                        </a:lnSpc>
                        <a:spcBef>
                          <a:spcPct val="20000"/>
                        </a:spcBef>
                        <a:spcAft>
                          <a:spcPct val="0"/>
                        </a:spcAft>
                        <a:buClr>
                          <a:srgbClr val="FF3300"/>
                        </a:buClr>
                        <a:buFont typeface="Wingdings" panose="05000000000000000000" pitchFamily="2" charset="2"/>
                        <a:buChar char="v"/>
                        <a:defRPr sz="2000" b="0" i="0" u="none" kern="1200" baseline="0">
                          <a:solidFill>
                            <a:schemeClr val="tx1"/>
                          </a:solidFill>
                          <a:latin typeface="Arial" panose="020B0604020202020204" pitchFamily="34" charset="0"/>
                          <a:ea typeface="隶书" panose="02010509060101010101" pitchFamily="49" charset="-122"/>
                        </a:defRPr>
                      </a:lvl3pPr>
                      <a:lvl4pPr marL="1600200" lvl="3" indent="-228600" algn="l" defTabSz="914400" rtl="0" eaLnBrk="1" fontAlgn="base" latinLnBrk="0" hangingPunct="1">
                        <a:lnSpc>
                          <a:spcPct val="100000"/>
                        </a:lnSpc>
                        <a:spcBef>
                          <a:spcPct val="20000"/>
                        </a:spcBef>
                        <a:spcAft>
                          <a:spcPct val="0"/>
                        </a:spcAft>
                        <a:buClr>
                          <a:srgbClr val="FFCC00"/>
                        </a:buClr>
                        <a:buFont typeface="Wingdings" panose="05000000000000000000" pitchFamily="2" charset="2"/>
                        <a:buChar char="l"/>
                        <a:defRPr sz="1800" b="0" i="0" u="none" kern="1200" baseline="0">
                          <a:solidFill>
                            <a:schemeClr val="tx1"/>
                          </a:solidFill>
                          <a:latin typeface="Arial" panose="020B0604020202020204" pitchFamily="34" charset="0"/>
                          <a:ea typeface="隶书" panose="02010509060101010101" pitchFamily="49" charset="-122"/>
                        </a:defRPr>
                      </a:lvl4pPr>
                      <a:lvl5pPr marL="2057400" lvl="4" indent="-228600" algn="l" defTabSz="914400" rtl="0" eaLnBrk="1" fontAlgn="base" latinLnBrk="0" hangingPunct="1">
                        <a:lnSpc>
                          <a:spcPct val="100000"/>
                        </a:lnSpc>
                        <a:spcBef>
                          <a:spcPct val="20000"/>
                        </a:spcBef>
                        <a:spcAft>
                          <a:spcPct val="0"/>
                        </a:spcAft>
                        <a:buClr>
                          <a:srgbClr val="FF00FF"/>
                        </a:buClr>
                        <a:buFont typeface="Wingdings" panose="05000000000000000000" pitchFamily="2" charset="2"/>
                        <a:buChar char="u"/>
                        <a:defRPr sz="1800" b="0" i="0" u="none" kern="1200" baseline="0">
                          <a:solidFill>
                            <a:schemeClr val="tx1"/>
                          </a:solidFill>
                          <a:latin typeface="Arial" panose="020B0604020202020204" pitchFamily="34" charset="0"/>
                          <a:ea typeface="隶书" panose="02010509060101010101" pitchFamily="49" charset="-122"/>
                        </a:defRPr>
                      </a:lvl5pPr>
                    </a:lstStyle>
                    <a:p>
                      <a:pPr marL="0" lvl="0" indent="0" algn="ctr">
                        <a:buNone/>
                      </a:pPr>
                      <a:r>
                        <a:rPr lang="en-US" altLang="zh-CN" sz="2000"/>
                        <a:t>2</a:t>
                      </a:r>
                      <a:endParaRPr lang="zh-CN" altLang="en-US" sz="2000"/>
                    </a:p>
                  </a:txBody>
                  <a:tcPr marL="0" marR="0" marT="0" marB="0" anchor="ctr" anchorCtr="1">
                    <a:lnL w="28575" cap="flat" cmpd="sng">
                      <a:solidFill>
                        <a:schemeClr val="tx1"/>
                      </a:solidFill>
                      <a:prstDash val="solid"/>
                      <a:miter/>
                      <a:headEnd type="none" w="med" len="med"/>
                      <a:tailEnd type="none" w="med" len="med"/>
                    </a:lnL>
                    <a:lnR w="28575"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noFill/>
                  </a:tcPr>
                </a:tc>
              </a:tr>
              <a:tr h="304800">
                <a:tc>
                  <a:txBody>
                    <a:bodyPr/>
                    <a:lstStyle>
                      <a:lvl1pPr marL="342900" lvl="0" indent="-342900" algn="l" defTabSz="914400" rtl="0" eaLnBrk="1" fontAlgn="base" latinLnBrk="0" hangingPunct="1">
                        <a:lnSpc>
                          <a:spcPct val="100000"/>
                        </a:lnSpc>
                        <a:spcBef>
                          <a:spcPct val="20000"/>
                        </a:spcBef>
                        <a:spcAft>
                          <a:spcPct val="0"/>
                        </a:spcAft>
                        <a:buClr>
                          <a:schemeClr val="accent1"/>
                        </a:buClr>
                        <a:buChar char="§"/>
                        <a:defRPr sz="2800" u="none" kern="1200" baseline="0">
                          <a:solidFill>
                            <a:schemeClr val="tx1"/>
                          </a:solidFill>
                          <a:latin typeface="Arial" panose="020B0604020202020204" pitchFamily="34" charset="0"/>
                          <a:ea typeface="隶书" panose="02010509060101010101" pitchFamily="49" charset="-122"/>
                        </a:defRPr>
                      </a:lvl1pPr>
                      <a:lvl2pPr marL="742950" lvl="1" indent="-285750" algn="l" defTabSz="914400" rtl="0" eaLnBrk="1" fontAlgn="base" latinLnBrk="0" hangingPunct="1">
                        <a:lnSpc>
                          <a:spcPct val="100000"/>
                        </a:lnSpc>
                        <a:spcBef>
                          <a:spcPct val="20000"/>
                        </a:spcBef>
                        <a:spcAft>
                          <a:spcPct val="0"/>
                        </a:spcAft>
                        <a:buClr>
                          <a:srgbClr val="339933"/>
                        </a:buClr>
                        <a:buFont typeface="Wingdings" panose="05000000000000000000" pitchFamily="2" charset="2"/>
                        <a:buChar char="«"/>
                        <a:defRPr sz="2400" b="0" i="0" u="none" kern="1200" baseline="0">
                          <a:solidFill>
                            <a:schemeClr val="tx1"/>
                          </a:solidFill>
                          <a:latin typeface="Arial" panose="020B0604020202020204" pitchFamily="34" charset="0"/>
                          <a:ea typeface="隶书" panose="02010509060101010101" pitchFamily="49" charset="-122"/>
                        </a:defRPr>
                      </a:lvl2pPr>
                      <a:lvl3pPr marL="1143000" lvl="2" indent="-228600" algn="l" defTabSz="914400" rtl="0" eaLnBrk="1" fontAlgn="base" latinLnBrk="0" hangingPunct="1">
                        <a:lnSpc>
                          <a:spcPct val="100000"/>
                        </a:lnSpc>
                        <a:spcBef>
                          <a:spcPct val="20000"/>
                        </a:spcBef>
                        <a:spcAft>
                          <a:spcPct val="0"/>
                        </a:spcAft>
                        <a:buClr>
                          <a:srgbClr val="FF3300"/>
                        </a:buClr>
                        <a:buFont typeface="Wingdings" panose="05000000000000000000" pitchFamily="2" charset="2"/>
                        <a:buChar char="v"/>
                        <a:defRPr sz="2000" b="0" i="0" u="none" kern="1200" baseline="0">
                          <a:solidFill>
                            <a:schemeClr val="tx1"/>
                          </a:solidFill>
                          <a:latin typeface="Arial" panose="020B0604020202020204" pitchFamily="34" charset="0"/>
                          <a:ea typeface="隶书" panose="02010509060101010101" pitchFamily="49" charset="-122"/>
                        </a:defRPr>
                      </a:lvl3pPr>
                      <a:lvl4pPr marL="1600200" lvl="3" indent="-228600" algn="l" defTabSz="914400" rtl="0" eaLnBrk="1" fontAlgn="base" latinLnBrk="0" hangingPunct="1">
                        <a:lnSpc>
                          <a:spcPct val="100000"/>
                        </a:lnSpc>
                        <a:spcBef>
                          <a:spcPct val="20000"/>
                        </a:spcBef>
                        <a:spcAft>
                          <a:spcPct val="0"/>
                        </a:spcAft>
                        <a:buClr>
                          <a:srgbClr val="FFCC00"/>
                        </a:buClr>
                        <a:buFont typeface="Wingdings" panose="05000000000000000000" pitchFamily="2" charset="2"/>
                        <a:buChar char="l"/>
                        <a:defRPr sz="1800" b="0" i="0" u="none" kern="1200" baseline="0">
                          <a:solidFill>
                            <a:schemeClr val="tx1"/>
                          </a:solidFill>
                          <a:latin typeface="Arial" panose="020B0604020202020204" pitchFamily="34" charset="0"/>
                          <a:ea typeface="隶书" panose="02010509060101010101" pitchFamily="49" charset="-122"/>
                        </a:defRPr>
                      </a:lvl4pPr>
                      <a:lvl5pPr marL="2057400" lvl="4" indent="-228600" algn="l" defTabSz="914400" rtl="0" eaLnBrk="1" fontAlgn="base" latinLnBrk="0" hangingPunct="1">
                        <a:lnSpc>
                          <a:spcPct val="100000"/>
                        </a:lnSpc>
                        <a:spcBef>
                          <a:spcPct val="20000"/>
                        </a:spcBef>
                        <a:spcAft>
                          <a:spcPct val="0"/>
                        </a:spcAft>
                        <a:buClr>
                          <a:srgbClr val="FF00FF"/>
                        </a:buClr>
                        <a:buFont typeface="Wingdings" panose="05000000000000000000" pitchFamily="2" charset="2"/>
                        <a:buChar char="u"/>
                        <a:defRPr sz="1800" b="0" i="0" u="none" kern="1200" baseline="0">
                          <a:solidFill>
                            <a:schemeClr val="tx1"/>
                          </a:solidFill>
                          <a:latin typeface="Arial" panose="020B0604020202020204" pitchFamily="34" charset="0"/>
                          <a:ea typeface="隶书" panose="02010509060101010101" pitchFamily="49" charset="-122"/>
                        </a:defRPr>
                      </a:lvl5pPr>
                    </a:lstStyle>
                    <a:p>
                      <a:pPr marL="0" lvl="0" indent="0" algn="ctr">
                        <a:buNone/>
                      </a:pPr>
                      <a:r>
                        <a:rPr lang="en-US" altLang="zh-CN" sz="2000"/>
                        <a:t>0</a:t>
                      </a:r>
                      <a:endParaRPr lang="zh-CN" altLang="en-US" sz="2000"/>
                    </a:p>
                  </a:txBody>
                  <a:tcPr marL="0" marR="0" marT="0" marB="0" anchor="ctr" anchorCtr="1">
                    <a:lnL w="28575" cap="flat" cmpd="sng">
                      <a:solidFill>
                        <a:schemeClr val="tx1"/>
                      </a:solidFill>
                      <a:prstDash val="solid"/>
                      <a:miter/>
                      <a:headEnd type="none" w="med" len="med"/>
                      <a:tailEnd type="none" w="med" len="med"/>
                    </a:lnL>
                    <a:lnR w="28575"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noFill/>
                  </a:tcPr>
                </a:tc>
              </a:tr>
              <a:tr h="304800">
                <a:tc>
                  <a:txBody>
                    <a:bodyPr/>
                    <a:lstStyle>
                      <a:lvl1pPr marL="342900" lvl="0" indent="-342900" algn="l" defTabSz="914400" rtl="0" eaLnBrk="1" fontAlgn="base" latinLnBrk="0" hangingPunct="1">
                        <a:lnSpc>
                          <a:spcPct val="100000"/>
                        </a:lnSpc>
                        <a:spcBef>
                          <a:spcPct val="20000"/>
                        </a:spcBef>
                        <a:spcAft>
                          <a:spcPct val="0"/>
                        </a:spcAft>
                        <a:buClr>
                          <a:schemeClr val="accent1"/>
                        </a:buClr>
                        <a:buChar char="§"/>
                        <a:defRPr sz="2800" u="none" kern="1200" baseline="0">
                          <a:solidFill>
                            <a:schemeClr val="tx1"/>
                          </a:solidFill>
                          <a:latin typeface="Arial" panose="020B0604020202020204" pitchFamily="34" charset="0"/>
                          <a:ea typeface="隶书" panose="02010509060101010101" pitchFamily="49" charset="-122"/>
                        </a:defRPr>
                      </a:lvl1pPr>
                      <a:lvl2pPr marL="742950" lvl="1" indent="-285750" algn="l" defTabSz="914400" rtl="0" eaLnBrk="1" fontAlgn="base" latinLnBrk="0" hangingPunct="1">
                        <a:lnSpc>
                          <a:spcPct val="100000"/>
                        </a:lnSpc>
                        <a:spcBef>
                          <a:spcPct val="20000"/>
                        </a:spcBef>
                        <a:spcAft>
                          <a:spcPct val="0"/>
                        </a:spcAft>
                        <a:buClr>
                          <a:srgbClr val="339933"/>
                        </a:buClr>
                        <a:buFont typeface="Wingdings" panose="05000000000000000000" pitchFamily="2" charset="2"/>
                        <a:buChar char="«"/>
                        <a:defRPr sz="2400" b="0" i="0" u="none" kern="1200" baseline="0">
                          <a:solidFill>
                            <a:schemeClr val="tx1"/>
                          </a:solidFill>
                          <a:latin typeface="Arial" panose="020B0604020202020204" pitchFamily="34" charset="0"/>
                          <a:ea typeface="隶书" panose="02010509060101010101" pitchFamily="49" charset="-122"/>
                        </a:defRPr>
                      </a:lvl2pPr>
                      <a:lvl3pPr marL="1143000" lvl="2" indent="-228600" algn="l" defTabSz="914400" rtl="0" eaLnBrk="1" fontAlgn="base" latinLnBrk="0" hangingPunct="1">
                        <a:lnSpc>
                          <a:spcPct val="100000"/>
                        </a:lnSpc>
                        <a:spcBef>
                          <a:spcPct val="20000"/>
                        </a:spcBef>
                        <a:spcAft>
                          <a:spcPct val="0"/>
                        </a:spcAft>
                        <a:buClr>
                          <a:srgbClr val="FF3300"/>
                        </a:buClr>
                        <a:buFont typeface="Wingdings" panose="05000000000000000000" pitchFamily="2" charset="2"/>
                        <a:buChar char="v"/>
                        <a:defRPr sz="2000" b="0" i="0" u="none" kern="1200" baseline="0">
                          <a:solidFill>
                            <a:schemeClr val="tx1"/>
                          </a:solidFill>
                          <a:latin typeface="Arial" panose="020B0604020202020204" pitchFamily="34" charset="0"/>
                          <a:ea typeface="隶书" panose="02010509060101010101" pitchFamily="49" charset="-122"/>
                        </a:defRPr>
                      </a:lvl3pPr>
                      <a:lvl4pPr marL="1600200" lvl="3" indent="-228600" algn="l" defTabSz="914400" rtl="0" eaLnBrk="1" fontAlgn="base" latinLnBrk="0" hangingPunct="1">
                        <a:lnSpc>
                          <a:spcPct val="100000"/>
                        </a:lnSpc>
                        <a:spcBef>
                          <a:spcPct val="20000"/>
                        </a:spcBef>
                        <a:spcAft>
                          <a:spcPct val="0"/>
                        </a:spcAft>
                        <a:buClr>
                          <a:srgbClr val="FFCC00"/>
                        </a:buClr>
                        <a:buFont typeface="Wingdings" panose="05000000000000000000" pitchFamily="2" charset="2"/>
                        <a:buChar char="l"/>
                        <a:defRPr sz="1800" b="0" i="0" u="none" kern="1200" baseline="0">
                          <a:solidFill>
                            <a:schemeClr val="tx1"/>
                          </a:solidFill>
                          <a:latin typeface="Arial" panose="020B0604020202020204" pitchFamily="34" charset="0"/>
                          <a:ea typeface="隶书" panose="02010509060101010101" pitchFamily="49" charset="-122"/>
                        </a:defRPr>
                      </a:lvl4pPr>
                      <a:lvl5pPr marL="2057400" lvl="4" indent="-228600" algn="l" defTabSz="914400" rtl="0" eaLnBrk="1" fontAlgn="base" latinLnBrk="0" hangingPunct="1">
                        <a:lnSpc>
                          <a:spcPct val="100000"/>
                        </a:lnSpc>
                        <a:spcBef>
                          <a:spcPct val="20000"/>
                        </a:spcBef>
                        <a:spcAft>
                          <a:spcPct val="0"/>
                        </a:spcAft>
                        <a:buClr>
                          <a:srgbClr val="FF00FF"/>
                        </a:buClr>
                        <a:buFont typeface="Wingdings" panose="05000000000000000000" pitchFamily="2" charset="2"/>
                        <a:buChar char="u"/>
                        <a:defRPr sz="1800" b="0" i="0" u="none" kern="1200" baseline="0">
                          <a:solidFill>
                            <a:schemeClr val="tx1"/>
                          </a:solidFill>
                          <a:latin typeface="Arial" panose="020B0604020202020204" pitchFamily="34" charset="0"/>
                          <a:ea typeface="隶书" panose="02010509060101010101" pitchFamily="49" charset="-122"/>
                        </a:defRPr>
                      </a:lvl5pPr>
                    </a:lstStyle>
                    <a:p>
                      <a:pPr marL="0" lvl="0" indent="0" algn="ctr">
                        <a:buNone/>
                      </a:pPr>
                      <a:r>
                        <a:rPr lang="en-US" altLang="zh-CN" sz="2000"/>
                        <a:t>5</a:t>
                      </a:r>
                      <a:endParaRPr lang="zh-CN" altLang="en-US" sz="2000"/>
                    </a:p>
                  </a:txBody>
                  <a:tcPr marL="0" marR="0" marT="0" marB="0" anchor="ctr" anchorCtr="1">
                    <a:lnL w="28575" cap="flat" cmpd="sng">
                      <a:solidFill>
                        <a:schemeClr val="tx1"/>
                      </a:solidFill>
                      <a:prstDash val="solid"/>
                      <a:miter/>
                      <a:headEnd type="none" w="med" len="med"/>
                      <a:tailEnd type="none" w="med" len="med"/>
                    </a:lnL>
                    <a:lnR w="28575"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noFill/>
                  </a:tcPr>
                </a:tc>
              </a:tr>
              <a:tr h="304800">
                <a:tc>
                  <a:txBody>
                    <a:bodyPr/>
                    <a:lstStyle>
                      <a:lvl1pPr marL="342900" lvl="0" indent="-342900" algn="l" defTabSz="914400" rtl="0" eaLnBrk="1" fontAlgn="base" latinLnBrk="0" hangingPunct="1">
                        <a:lnSpc>
                          <a:spcPct val="100000"/>
                        </a:lnSpc>
                        <a:spcBef>
                          <a:spcPct val="20000"/>
                        </a:spcBef>
                        <a:spcAft>
                          <a:spcPct val="0"/>
                        </a:spcAft>
                        <a:buClr>
                          <a:schemeClr val="accent1"/>
                        </a:buClr>
                        <a:buChar char="§"/>
                        <a:defRPr sz="2800" u="none" kern="1200" baseline="0">
                          <a:solidFill>
                            <a:schemeClr val="tx1"/>
                          </a:solidFill>
                          <a:latin typeface="Arial" panose="020B0604020202020204" pitchFamily="34" charset="0"/>
                          <a:ea typeface="隶书" panose="02010509060101010101" pitchFamily="49" charset="-122"/>
                        </a:defRPr>
                      </a:lvl1pPr>
                      <a:lvl2pPr marL="742950" lvl="1" indent="-285750" algn="l" defTabSz="914400" rtl="0" eaLnBrk="1" fontAlgn="base" latinLnBrk="0" hangingPunct="1">
                        <a:lnSpc>
                          <a:spcPct val="100000"/>
                        </a:lnSpc>
                        <a:spcBef>
                          <a:spcPct val="20000"/>
                        </a:spcBef>
                        <a:spcAft>
                          <a:spcPct val="0"/>
                        </a:spcAft>
                        <a:buClr>
                          <a:srgbClr val="339933"/>
                        </a:buClr>
                        <a:buFont typeface="Wingdings" panose="05000000000000000000" pitchFamily="2" charset="2"/>
                        <a:buChar char="«"/>
                        <a:defRPr sz="2400" b="0" i="0" u="none" kern="1200" baseline="0">
                          <a:solidFill>
                            <a:schemeClr val="tx1"/>
                          </a:solidFill>
                          <a:latin typeface="Arial" panose="020B0604020202020204" pitchFamily="34" charset="0"/>
                          <a:ea typeface="隶书" panose="02010509060101010101" pitchFamily="49" charset="-122"/>
                        </a:defRPr>
                      </a:lvl2pPr>
                      <a:lvl3pPr marL="1143000" lvl="2" indent="-228600" algn="l" defTabSz="914400" rtl="0" eaLnBrk="1" fontAlgn="base" latinLnBrk="0" hangingPunct="1">
                        <a:lnSpc>
                          <a:spcPct val="100000"/>
                        </a:lnSpc>
                        <a:spcBef>
                          <a:spcPct val="20000"/>
                        </a:spcBef>
                        <a:spcAft>
                          <a:spcPct val="0"/>
                        </a:spcAft>
                        <a:buClr>
                          <a:srgbClr val="FF3300"/>
                        </a:buClr>
                        <a:buFont typeface="Wingdings" panose="05000000000000000000" pitchFamily="2" charset="2"/>
                        <a:buChar char="v"/>
                        <a:defRPr sz="2000" b="0" i="0" u="none" kern="1200" baseline="0">
                          <a:solidFill>
                            <a:schemeClr val="tx1"/>
                          </a:solidFill>
                          <a:latin typeface="Arial" panose="020B0604020202020204" pitchFamily="34" charset="0"/>
                          <a:ea typeface="隶书" panose="02010509060101010101" pitchFamily="49" charset="-122"/>
                        </a:defRPr>
                      </a:lvl3pPr>
                      <a:lvl4pPr marL="1600200" lvl="3" indent="-228600" algn="l" defTabSz="914400" rtl="0" eaLnBrk="1" fontAlgn="base" latinLnBrk="0" hangingPunct="1">
                        <a:lnSpc>
                          <a:spcPct val="100000"/>
                        </a:lnSpc>
                        <a:spcBef>
                          <a:spcPct val="20000"/>
                        </a:spcBef>
                        <a:spcAft>
                          <a:spcPct val="0"/>
                        </a:spcAft>
                        <a:buClr>
                          <a:srgbClr val="FFCC00"/>
                        </a:buClr>
                        <a:buFont typeface="Wingdings" panose="05000000000000000000" pitchFamily="2" charset="2"/>
                        <a:buChar char="l"/>
                        <a:defRPr sz="1800" b="0" i="0" u="none" kern="1200" baseline="0">
                          <a:solidFill>
                            <a:schemeClr val="tx1"/>
                          </a:solidFill>
                          <a:latin typeface="Arial" panose="020B0604020202020204" pitchFamily="34" charset="0"/>
                          <a:ea typeface="隶书" panose="02010509060101010101" pitchFamily="49" charset="-122"/>
                        </a:defRPr>
                      </a:lvl4pPr>
                      <a:lvl5pPr marL="2057400" lvl="4" indent="-228600" algn="l" defTabSz="914400" rtl="0" eaLnBrk="1" fontAlgn="base" latinLnBrk="0" hangingPunct="1">
                        <a:lnSpc>
                          <a:spcPct val="100000"/>
                        </a:lnSpc>
                        <a:spcBef>
                          <a:spcPct val="20000"/>
                        </a:spcBef>
                        <a:spcAft>
                          <a:spcPct val="0"/>
                        </a:spcAft>
                        <a:buClr>
                          <a:srgbClr val="FF00FF"/>
                        </a:buClr>
                        <a:buFont typeface="Wingdings" panose="05000000000000000000" pitchFamily="2" charset="2"/>
                        <a:buChar char="u"/>
                        <a:defRPr sz="1800" b="0" i="0" u="none" kern="1200" baseline="0">
                          <a:solidFill>
                            <a:schemeClr val="tx1"/>
                          </a:solidFill>
                          <a:latin typeface="Arial" panose="020B0604020202020204" pitchFamily="34" charset="0"/>
                          <a:ea typeface="隶书" panose="02010509060101010101" pitchFamily="49" charset="-122"/>
                        </a:defRPr>
                      </a:lvl5pPr>
                    </a:lstStyle>
                    <a:p>
                      <a:pPr marL="0" lvl="0" indent="0" algn="ctr">
                        <a:buNone/>
                      </a:pPr>
                      <a:r>
                        <a:rPr lang="en-US" altLang="zh-CN" sz="2000"/>
                        <a:t>1</a:t>
                      </a:r>
                      <a:endParaRPr lang="zh-CN" altLang="en-US" sz="2000"/>
                    </a:p>
                  </a:txBody>
                  <a:tcPr marL="0" marR="0" marT="0" marB="0" anchor="ctr" anchorCtr="1">
                    <a:lnL w="28575" cap="flat" cmpd="sng">
                      <a:solidFill>
                        <a:schemeClr val="tx1"/>
                      </a:solidFill>
                      <a:prstDash val="solid"/>
                      <a:miter/>
                      <a:headEnd type="none" w="med" len="med"/>
                      <a:tailEnd type="none" w="med" len="med"/>
                    </a:lnL>
                    <a:lnR w="28575"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noFill/>
                  </a:tcPr>
                </a:tc>
              </a:tr>
              <a:tr h="304800">
                <a:tc>
                  <a:txBody>
                    <a:bodyPr/>
                    <a:lstStyle>
                      <a:lvl1pPr marL="342900" lvl="0" indent="-342900" algn="l" defTabSz="914400" rtl="0" eaLnBrk="1" fontAlgn="base" latinLnBrk="0" hangingPunct="1">
                        <a:lnSpc>
                          <a:spcPct val="100000"/>
                        </a:lnSpc>
                        <a:spcBef>
                          <a:spcPct val="20000"/>
                        </a:spcBef>
                        <a:spcAft>
                          <a:spcPct val="0"/>
                        </a:spcAft>
                        <a:buClr>
                          <a:schemeClr val="accent1"/>
                        </a:buClr>
                        <a:buChar char="§"/>
                        <a:defRPr sz="2800" u="none" kern="1200" baseline="0">
                          <a:solidFill>
                            <a:schemeClr val="tx1"/>
                          </a:solidFill>
                          <a:latin typeface="Arial" panose="020B0604020202020204" pitchFamily="34" charset="0"/>
                          <a:ea typeface="隶书" panose="02010509060101010101" pitchFamily="49" charset="-122"/>
                        </a:defRPr>
                      </a:lvl1pPr>
                      <a:lvl2pPr marL="742950" lvl="1" indent="-285750" algn="l" defTabSz="914400" rtl="0" eaLnBrk="1" fontAlgn="base" latinLnBrk="0" hangingPunct="1">
                        <a:lnSpc>
                          <a:spcPct val="100000"/>
                        </a:lnSpc>
                        <a:spcBef>
                          <a:spcPct val="20000"/>
                        </a:spcBef>
                        <a:spcAft>
                          <a:spcPct val="0"/>
                        </a:spcAft>
                        <a:buClr>
                          <a:srgbClr val="339933"/>
                        </a:buClr>
                        <a:buFont typeface="Wingdings" panose="05000000000000000000" pitchFamily="2" charset="2"/>
                        <a:buChar char="«"/>
                        <a:defRPr sz="2400" b="0" i="0" u="none" kern="1200" baseline="0">
                          <a:solidFill>
                            <a:schemeClr val="tx1"/>
                          </a:solidFill>
                          <a:latin typeface="Arial" panose="020B0604020202020204" pitchFamily="34" charset="0"/>
                          <a:ea typeface="隶书" panose="02010509060101010101" pitchFamily="49" charset="-122"/>
                        </a:defRPr>
                      </a:lvl2pPr>
                      <a:lvl3pPr marL="1143000" lvl="2" indent="-228600" algn="l" defTabSz="914400" rtl="0" eaLnBrk="1" fontAlgn="base" latinLnBrk="0" hangingPunct="1">
                        <a:lnSpc>
                          <a:spcPct val="100000"/>
                        </a:lnSpc>
                        <a:spcBef>
                          <a:spcPct val="20000"/>
                        </a:spcBef>
                        <a:spcAft>
                          <a:spcPct val="0"/>
                        </a:spcAft>
                        <a:buClr>
                          <a:srgbClr val="FF3300"/>
                        </a:buClr>
                        <a:buFont typeface="Wingdings" panose="05000000000000000000" pitchFamily="2" charset="2"/>
                        <a:buChar char="v"/>
                        <a:defRPr sz="2000" b="0" i="0" u="none" kern="1200" baseline="0">
                          <a:solidFill>
                            <a:schemeClr val="tx1"/>
                          </a:solidFill>
                          <a:latin typeface="Arial" panose="020B0604020202020204" pitchFamily="34" charset="0"/>
                          <a:ea typeface="隶书" panose="02010509060101010101" pitchFamily="49" charset="-122"/>
                        </a:defRPr>
                      </a:lvl3pPr>
                      <a:lvl4pPr marL="1600200" lvl="3" indent="-228600" algn="l" defTabSz="914400" rtl="0" eaLnBrk="1" fontAlgn="base" latinLnBrk="0" hangingPunct="1">
                        <a:lnSpc>
                          <a:spcPct val="100000"/>
                        </a:lnSpc>
                        <a:spcBef>
                          <a:spcPct val="20000"/>
                        </a:spcBef>
                        <a:spcAft>
                          <a:spcPct val="0"/>
                        </a:spcAft>
                        <a:buClr>
                          <a:srgbClr val="FFCC00"/>
                        </a:buClr>
                        <a:buFont typeface="Wingdings" panose="05000000000000000000" pitchFamily="2" charset="2"/>
                        <a:buChar char="l"/>
                        <a:defRPr sz="1800" b="0" i="0" u="none" kern="1200" baseline="0">
                          <a:solidFill>
                            <a:schemeClr val="tx1"/>
                          </a:solidFill>
                          <a:latin typeface="Arial" panose="020B0604020202020204" pitchFamily="34" charset="0"/>
                          <a:ea typeface="隶书" panose="02010509060101010101" pitchFamily="49" charset="-122"/>
                        </a:defRPr>
                      </a:lvl4pPr>
                      <a:lvl5pPr marL="2057400" lvl="4" indent="-228600" algn="l" defTabSz="914400" rtl="0" eaLnBrk="1" fontAlgn="base" latinLnBrk="0" hangingPunct="1">
                        <a:lnSpc>
                          <a:spcPct val="100000"/>
                        </a:lnSpc>
                        <a:spcBef>
                          <a:spcPct val="20000"/>
                        </a:spcBef>
                        <a:spcAft>
                          <a:spcPct val="0"/>
                        </a:spcAft>
                        <a:buClr>
                          <a:srgbClr val="FF00FF"/>
                        </a:buClr>
                        <a:buFont typeface="Wingdings" panose="05000000000000000000" pitchFamily="2" charset="2"/>
                        <a:buChar char="u"/>
                        <a:defRPr sz="1800" b="0" i="0" u="none" kern="1200" baseline="0">
                          <a:solidFill>
                            <a:schemeClr val="tx1"/>
                          </a:solidFill>
                          <a:latin typeface="Arial" panose="020B0604020202020204" pitchFamily="34" charset="0"/>
                          <a:ea typeface="隶书" panose="02010509060101010101" pitchFamily="49" charset="-122"/>
                        </a:defRPr>
                      </a:lvl5pPr>
                    </a:lstStyle>
                    <a:p>
                      <a:pPr marL="0" lvl="0" indent="0" algn="ctr">
                        <a:buNone/>
                      </a:pPr>
                      <a:r>
                        <a:rPr lang="en-US" altLang="zh-CN" sz="2000"/>
                        <a:t>2</a:t>
                      </a:r>
                      <a:endParaRPr lang="zh-CN" altLang="en-US" sz="2000"/>
                    </a:p>
                  </a:txBody>
                  <a:tcPr marL="0" marR="0" marT="0" marB="0" anchor="ctr" anchorCtr="1">
                    <a:lnL w="28575" cap="flat" cmpd="sng">
                      <a:solidFill>
                        <a:schemeClr val="tx1"/>
                      </a:solidFill>
                      <a:prstDash val="solid"/>
                      <a:miter/>
                      <a:headEnd type="none" w="med" len="med"/>
                      <a:tailEnd type="none" w="med" len="med"/>
                    </a:lnL>
                    <a:lnR w="28575"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28575" cap="flat" cmpd="sng">
                      <a:solidFill>
                        <a:schemeClr val="tx1"/>
                      </a:solidFill>
                      <a:prstDash val="solid"/>
                      <a:miter/>
                      <a:headEnd type="none" w="med" len="med"/>
                      <a:tailEnd type="none" w="med" len="med"/>
                    </a:lnB>
                    <a:lnTlToBr>
                      <a:noFill/>
                    </a:lnTlToBr>
                    <a:lnBlToTr>
                      <a:noFill/>
                    </a:lnBlToTr>
                    <a:noFill/>
                  </a:tcPr>
                </a:tc>
              </a:tr>
            </a:tbl>
          </a:graphicData>
        </a:graphic>
      </p:graphicFrame>
      <p:graphicFrame>
        <p:nvGraphicFramePr>
          <p:cNvPr id="101816" name="对象 101815"/>
          <p:cNvGraphicFramePr/>
          <p:nvPr/>
        </p:nvGraphicFramePr>
        <p:xfrm>
          <a:off x="319971" y="3839817"/>
          <a:ext cx="1244600" cy="901700"/>
        </p:xfrm>
        <a:graphic>
          <a:graphicData uri="http://schemas.openxmlformats.org/presentationml/2006/ole">
            <mc:AlternateContent xmlns:mc="http://schemas.openxmlformats.org/markup-compatibility/2006">
              <mc:Choice xmlns:v="urn:schemas-microsoft-com:vml" Requires="v">
                <p:oleObj spid="_x0000_s7186" name="" r:id="rId1" imgW="1638300" imgH="1371600" progId="Equation.3">
                  <p:embed/>
                </p:oleObj>
              </mc:Choice>
              <mc:Fallback>
                <p:oleObj name="" r:id="rId1" imgW="1638300" imgH="1371600" progId="Equation.3">
                  <p:embed/>
                  <p:pic>
                    <p:nvPicPr>
                      <p:cNvPr id="0" name="图片 3078"/>
                      <p:cNvPicPr/>
                      <p:nvPr/>
                    </p:nvPicPr>
                    <p:blipFill>
                      <a:blip r:embed="rId2"/>
                      <a:stretch>
                        <a:fillRect/>
                      </a:stretch>
                    </p:blipFill>
                    <p:spPr>
                      <a:xfrm>
                        <a:off x="319971" y="3839817"/>
                        <a:ext cx="1244600" cy="901700"/>
                      </a:xfrm>
                      <a:prstGeom prst="rect">
                        <a:avLst/>
                      </a:prstGeom>
                      <a:noFill/>
                      <a:ln w="38100">
                        <a:noFill/>
                        <a:miter/>
                      </a:ln>
                    </p:spPr>
                  </p:pic>
                </p:oleObj>
              </mc:Fallback>
            </mc:AlternateContent>
          </a:graphicData>
        </a:graphic>
      </p:graphicFrame>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167488"/>
            <a:ext cx="1905401" cy="10888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1" name="标题 111617"/>
          <p:cNvSpPr txBox="1"/>
          <p:nvPr/>
        </p:nvSpPr>
        <p:spPr>
          <a:xfrm>
            <a:off x="307368" y="642662"/>
            <a:ext cx="3558954" cy="465137"/>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800" b="1" dirty="0" smtClean="0">
                <a:solidFill>
                  <a:schemeClr val="accent5">
                    <a:lumMod val="75000"/>
                  </a:schemeClr>
                </a:solidFill>
              </a:rPr>
              <a:t>算法的具体步骤</a:t>
            </a:r>
            <a:endParaRPr lang="zh-CN" altLang="en-US" sz="2800" b="1" dirty="0">
              <a:solidFill>
                <a:schemeClr val="accent5">
                  <a:lumMod val="75000"/>
                </a:schemeClr>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7" name="文本框 103426"/>
          <p:cNvSpPr txBox="1"/>
          <p:nvPr/>
        </p:nvSpPr>
        <p:spPr>
          <a:xfrm>
            <a:off x="441960" y="2051050"/>
            <a:ext cx="7213600" cy="3784600"/>
          </a:xfrm>
          <a:prstGeom prst="rect">
            <a:avLst/>
          </a:prstGeom>
          <a:solidFill>
            <a:schemeClr val="bg1"/>
          </a:solidFill>
          <a:ln w="38100" cap="sq" cmpd="sng">
            <a:solidFill>
              <a:srgbClr val="00CC00"/>
            </a:solidFill>
            <a:prstDash val="solid"/>
            <a:miter/>
            <a:headEnd type="none" w="sm" len="sm"/>
            <a:tailEnd type="none" w="sm" len="sm"/>
          </a:ln>
        </p:spPr>
        <p:txBody>
          <a:bodyPr anchor="ctr">
            <a:spAutoFit/>
          </a:bodyPr>
          <a:lstStyle/>
          <a:p>
            <a:pPr algn="l">
              <a:lnSpc>
                <a:spcPct val="100000"/>
              </a:lnSpc>
              <a:spcAft>
                <a:spcPct val="0"/>
              </a:spcAft>
            </a:pPr>
            <a:r>
              <a:rPr sz="2000">
                <a:latin typeface="Arial" panose="020B0604020202020204" pitchFamily="34" charset="0"/>
                <a:ea typeface="宋体" panose="02010600030101010101" pitchFamily="2" charset="-122"/>
              </a:rPr>
              <a:t>#define max_v_num 10</a:t>
            </a:r>
            <a:endParaRPr sz="2000">
              <a:latin typeface="Arial" panose="020B0604020202020204" pitchFamily="34" charset="0"/>
              <a:ea typeface="宋体" panose="02010600030101010101" pitchFamily="2" charset="-122"/>
            </a:endParaRPr>
          </a:p>
          <a:p>
            <a:pPr algn="l">
              <a:lnSpc>
                <a:spcPct val="100000"/>
              </a:lnSpc>
              <a:spcAft>
                <a:spcPct val="0"/>
              </a:spcAft>
            </a:pPr>
            <a:r>
              <a:rPr sz="2000">
                <a:latin typeface="Arial" panose="020B0604020202020204" pitchFamily="34" charset="0"/>
                <a:ea typeface="宋体" panose="02010600030101010101" pitchFamily="2" charset="-122"/>
              </a:rPr>
              <a:t>#define max 1000000</a:t>
            </a:r>
            <a:endParaRPr sz="2000">
              <a:latin typeface="Arial" panose="020B0604020202020204" pitchFamily="34" charset="0"/>
              <a:ea typeface="宋体" panose="02010600030101010101" pitchFamily="2" charset="-122"/>
            </a:endParaRPr>
          </a:p>
          <a:p>
            <a:pPr algn="l">
              <a:lnSpc>
                <a:spcPct val="100000"/>
              </a:lnSpc>
              <a:spcAft>
                <a:spcPct val="0"/>
              </a:spcAft>
            </a:pPr>
            <a:r>
              <a:rPr sz="2000">
                <a:latin typeface="Arial" panose="020B0604020202020204" pitchFamily="34" charset="0"/>
                <a:ea typeface="宋体" panose="02010600030101010101" pitchFamily="2" charset="-122"/>
              </a:rPr>
              <a:t>int Edge[max_v_num][max_v_num];</a:t>
            </a:r>
            <a:endParaRPr sz="2000">
              <a:latin typeface="Arial" panose="020B0604020202020204" pitchFamily="34" charset="0"/>
              <a:ea typeface="宋体" panose="02010600030101010101" pitchFamily="2" charset="-122"/>
            </a:endParaRPr>
          </a:p>
          <a:p>
            <a:pPr algn="l">
              <a:lnSpc>
                <a:spcPct val="100000"/>
              </a:lnSpc>
              <a:spcAft>
                <a:spcPct val="0"/>
              </a:spcAft>
            </a:pPr>
            <a:r>
              <a:rPr sz="2000">
                <a:latin typeface="Arial" panose="020B0604020202020204" pitchFamily="34" charset="0"/>
                <a:ea typeface="宋体" panose="02010600030101010101" pitchFamily="2" charset="-122"/>
              </a:rPr>
              <a:t>int vexnum;</a:t>
            </a:r>
            <a:endParaRPr sz="2000">
              <a:latin typeface="Arial" panose="020B0604020202020204" pitchFamily="34" charset="0"/>
              <a:ea typeface="宋体" panose="02010600030101010101" pitchFamily="2" charset="-122"/>
            </a:endParaRPr>
          </a:p>
          <a:p>
            <a:pPr algn="l">
              <a:lnSpc>
                <a:spcPct val="100000"/>
              </a:lnSpc>
              <a:spcAft>
                <a:spcPct val="0"/>
              </a:spcAft>
            </a:pPr>
            <a:r>
              <a:rPr sz="2000">
                <a:latin typeface="Arial" panose="020B0604020202020204" pitchFamily="34" charset="0"/>
                <a:ea typeface="宋体" panose="02010600030101010101" pitchFamily="2" charset="-122"/>
              </a:rPr>
              <a:t>/* </a:t>
            </a:r>
            <a:endParaRPr sz="2000">
              <a:latin typeface="Arial" panose="020B0604020202020204" pitchFamily="34" charset="0"/>
              <a:ea typeface="宋体" panose="02010600030101010101" pitchFamily="2" charset="-122"/>
            </a:endParaRPr>
          </a:p>
          <a:p>
            <a:pPr algn="l">
              <a:lnSpc>
                <a:spcPct val="100000"/>
              </a:lnSpc>
              <a:spcAft>
                <a:spcPct val="0"/>
              </a:spcAft>
            </a:pPr>
            <a:r>
              <a:rPr sz="2000">
                <a:latin typeface="Arial" panose="020B0604020202020204" pitchFamily="34" charset="0"/>
                <a:ea typeface="宋体" panose="02010600030101010101" pitchFamily="2" charset="-122"/>
              </a:rPr>
              <a:t>dist[i]表示当前找到的从源点v0到终点vi的最短路径的长度，</a:t>
            </a:r>
            <a:endParaRPr sz="2000">
              <a:latin typeface="Arial" panose="020B0604020202020204" pitchFamily="34" charset="0"/>
              <a:ea typeface="宋体" panose="02010600030101010101" pitchFamily="2" charset="-122"/>
            </a:endParaRPr>
          </a:p>
          <a:p>
            <a:pPr algn="l">
              <a:lnSpc>
                <a:spcPct val="100000"/>
              </a:lnSpc>
              <a:spcAft>
                <a:spcPct val="0"/>
              </a:spcAft>
            </a:pPr>
            <a:r>
              <a:rPr sz="2000">
                <a:latin typeface="Arial" panose="020B0604020202020204" pitchFamily="34" charset="0"/>
                <a:ea typeface="宋体" panose="02010600030101010101" pitchFamily="2" charset="-122"/>
              </a:rPr>
              <a:t>初始状态下，dist[i]为E[v0][i]，即邻接矩阵的第v0行。</a:t>
            </a:r>
            <a:endParaRPr sz="2000">
              <a:latin typeface="Arial" panose="020B0604020202020204" pitchFamily="34" charset="0"/>
              <a:ea typeface="宋体" panose="02010600030101010101" pitchFamily="2" charset="-122"/>
            </a:endParaRPr>
          </a:p>
          <a:p>
            <a:pPr algn="l">
              <a:lnSpc>
                <a:spcPct val="100000"/>
              </a:lnSpc>
              <a:spcAft>
                <a:spcPct val="0"/>
              </a:spcAft>
            </a:pPr>
            <a:r>
              <a:rPr sz="2000">
                <a:latin typeface="Arial" panose="020B0604020202020204" pitchFamily="34" charset="0"/>
                <a:ea typeface="宋体" panose="02010600030101010101" pitchFamily="2" charset="-122"/>
              </a:rPr>
              <a:t>S[i]为0表示顶点vi还未加入到集合S中，S[i]为1表示vi已经加入到集合S中。</a:t>
            </a:r>
            <a:endParaRPr sz="2000">
              <a:latin typeface="Arial" panose="020B0604020202020204" pitchFamily="34" charset="0"/>
              <a:ea typeface="宋体" panose="02010600030101010101" pitchFamily="2" charset="-122"/>
            </a:endParaRPr>
          </a:p>
          <a:p>
            <a:pPr algn="l">
              <a:lnSpc>
                <a:spcPct val="100000"/>
              </a:lnSpc>
              <a:spcAft>
                <a:spcPct val="0"/>
              </a:spcAft>
            </a:pPr>
            <a:r>
              <a:rPr sz="2000">
                <a:latin typeface="Arial" panose="020B0604020202020204" pitchFamily="34" charset="0"/>
                <a:ea typeface="宋体" panose="02010600030101010101" pitchFamily="2" charset="-122"/>
              </a:rPr>
              <a:t>初始状态下，S[v0]为1，其余为0，表示最初集合S中只有顶点v0。</a:t>
            </a:r>
            <a:endParaRPr sz="2000">
              <a:latin typeface="Arial" panose="020B0604020202020204" pitchFamily="34" charset="0"/>
              <a:ea typeface="宋体" panose="02010600030101010101" pitchFamily="2" charset="-122"/>
            </a:endParaRPr>
          </a:p>
          <a:p>
            <a:pPr algn="l">
              <a:lnSpc>
                <a:spcPct val="100000"/>
              </a:lnSpc>
              <a:spcAft>
                <a:spcPct val="0"/>
              </a:spcAft>
            </a:pPr>
            <a:r>
              <a:rPr sz="2000">
                <a:latin typeface="Arial" panose="020B0604020202020204" pitchFamily="34" charset="0"/>
                <a:ea typeface="宋体" panose="02010600030101010101" pitchFamily="2" charset="-122"/>
              </a:rPr>
              <a:t>*/</a:t>
            </a:r>
            <a:endParaRPr sz="2000">
              <a:latin typeface="Arial" panose="020B0604020202020204" pitchFamily="34" charset="0"/>
              <a:ea typeface="宋体" panose="02010600030101010101" pitchFamily="2" charset="-122"/>
            </a:endParaRPr>
          </a:p>
        </p:txBody>
      </p:sp>
      <p:sp>
        <p:nvSpPr>
          <p:cNvPr id="103428" name="文本框 103427"/>
          <p:cNvSpPr txBox="1"/>
          <p:nvPr/>
        </p:nvSpPr>
        <p:spPr>
          <a:xfrm>
            <a:off x="401320" y="1278421"/>
            <a:ext cx="7254240" cy="768350"/>
          </a:xfrm>
          <a:prstGeom prst="rect">
            <a:avLst/>
          </a:prstGeom>
          <a:noFill/>
          <a:ln w="9525">
            <a:noFill/>
          </a:ln>
        </p:spPr>
        <p:txBody>
          <a:bodyPr wrap="square">
            <a:spAutoFit/>
          </a:bodyPr>
          <a:lstStyle/>
          <a:p>
            <a:pPr algn="l">
              <a:lnSpc>
                <a:spcPct val="100000"/>
              </a:lnSpc>
              <a:spcAft>
                <a:spcPct val="0"/>
              </a:spcAft>
            </a:pPr>
            <a:r>
              <a:rPr lang="zh-CN" altLang="en-US" sz="2200" dirty="0">
                <a:latin typeface="Times New Roman" panose="02020603050405020304" pitchFamily="18" charset="0"/>
                <a:ea typeface="宋体" panose="02010600030101010101" pitchFamily="2" charset="-122"/>
              </a:rPr>
              <a:t>该算法可以实现的功能为：指定一个源点，指定一个终点，求源点到终点的最短路径</a:t>
            </a:r>
            <a:r>
              <a:rPr lang="zh-CN" altLang="en-US" dirty="0">
                <a:latin typeface="Times New Roman" panose="02020603050405020304" pitchFamily="18" charset="0"/>
                <a:ea typeface="宋体" panose="02010600030101010101" pitchFamily="2" charset="-122"/>
              </a:rPr>
              <a:t>。</a:t>
            </a:r>
            <a:endParaRPr lang="zh-CN" altLang="en-US" dirty="0">
              <a:latin typeface="Times New Roman" panose="02020603050405020304" pitchFamily="18" charset="0"/>
              <a:ea typeface="宋体" panose="02010600030101010101" pitchFamily="2" charset="-122"/>
            </a:endParaRPr>
          </a:p>
        </p:txBody>
      </p:sp>
      <p:sp>
        <p:nvSpPr>
          <p:cNvPr id="6" name="标题 111617"/>
          <p:cNvSpPr txBox="1"/>
          <p:nvPr/>
        </p:nvSpPr>
        <p:spPr>
          <a:xfrm>
            <a:off x="307368" y="642662"/>
            <a:ext cx="3558954" cy="465137"/>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800" b="1" dirty="0" smtClean="0">
                <a:solidFill>
                  <a:schemeClr val="accent5">
                    <a:lumMod val="75000"/>
                  </a:schemeClr>
                </a:solidFill>
              </a:rPr>
              <a:t>算法的具体代码</a:t>
            </a:r>
            <a:endParaRPr lang="zh-CN" altLang="en-US" sz="2800" b="1" dirty="0">
              <a:solidFill>
                <a:schemeClr val="accent5">
                  <a:lumMod val="7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03427"/>
                                        </p:tgtEl>
                                        <p:attrNameLst>
                                          <p:attrName>style.visibility</p:attrName>
                                        </p:attrNameLst>
                                      </p:cBhvr>
                                      <p:to>
                                        <p:strVal val="visible"/>
                                      </p:to>
                                    </p:set>
                                    <p:animEffect transition="in" filter="box(out)">
                                      <p:cBhvr>
                                        <p:cTn id="7" dur="500"/>
                                        <p:tgtEl>
                                          <p:spTgt spid="103427"/>
                                        </p:tgtEl>
                                      </p:cBhvr>
                                    </p:animEffect>
                                  </p:childTnLst>
                                  <p:subTnLst>
                                    <p:audio>
                                      <p:cMediaNode>
                                        <p:cTn display="0" masterRel="sameClick">
                                          <p:stCondLst>
                                            <p:cond evt="begin" delay="0">
                                              <p:tn val="5"/>
                                            </p:cond>
                                          </p:stCondLst>
                                          <p:endCondLst>
                                            <p:cond evt="onStopAudio" delay="0">
                                              <p:tgtEl>
                                                <p:sldTgt/>
                                              </p:tgtEl>
                                            </p:cond>
                                          </p:endCondLst>
                                        </p:cTn>
                                        <p:tgtEl>
                                          <p:sndTgt r:embed="rId1"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27" grpId="0" bldLvl="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395123" y="1172816"/>
            <a:ext cx="7019468" cy="5121496"/>
          </a:xfrm>
          <a:prstGeom prst="rect">
            <a:avLst/>
          </a:prstGeom>
        </p:spPr>
      </p:pic>
      <p:sp>
        <p:nvSpPr>
          <p:cNvPr id="6" name="标题 111617"/>
          <p:cNvSpPr txBox="1"/>
          <p:nvPr/>
        </p:nvSpPr>
        <p:spPr>
          <a:xfrm>
            <a:off x="307368" y="642662"/>
            <a:ext cx="3558954" cy="465137"/>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800" b="1" dirty="0" smtClean="0">
                <a:solidFill>
                  <a:schemeClr val="accent5">
                    <a:lumMod val="75000"/>
                  </a:schemeClr>
                </a:solidFill>
              </a:rPr>
              <a:t>算法的具体代码</a:t>
            </a:r>
            <a:endParaRPr lang="zh-CN" altLang="en-US" sz="2800" b="1" dirty="0">
              <a:solidFill>
                <a:schemeClr val="accent5">
                  <a:lumMod val="75000"/>
                </a:schemeClr>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1"/>
          <a:srcRect l="7716" t="12630" r="48633" b="6538"/>
          <a:stretch>
            <a:fillRect/>
          </a:stretch>
        </p:blipFill>
        <p:spPr>
          <a:xfrm>
            <a:off x="232271" y="1419514"/>
            <a:ext cx="2855853" cy="2021426"/>
          </a:xfrm>
          <a:prstGeom prst="rect">
            <a:avLst/>
          </a:prstGeom>
        </p:spPr>
      </p:pic>
      <p:sp>
        <p:nvSpPr>
          <p:cNvPr id="5" name="文本框 4"/>
          <p:cNvSpPr txBox="1"/>
          <p:nvPr/>
        </p:nvSpPr>
        <p:spPr>
          <a:xfrm>
            <a:off x="3363539" y="1419514"/>
            <a:ext cx="5561965" cy="5201424"/>
          </a:xfrm>
          <a:prstGeom prst="rect">
            <a:avLst/>
          </a:prstGeom>
          <a:noFill/>
        </p:spPr>
        <p:txBody>
          <a:bodyPr wrap="square" rtlCol="0" anchor="t">
            <a:spAutoFit/>
          </a:bodyPr>
          <a:lstStyle/>
          <a:p>
            <a:r>
              <a:rPr lang="zh-CN" altLang="en-US" sz="2000" dirty="0" smtClean="0"/>
              <a:t>输入</a:t>
            </a:r>
            <a:r>
              <a:rPr lang="zh-CN" altLang="en-US" sz="2000" dirty="0"/>
              <a:t>顶点数n 边数</a:t>
            </a:r>
            <a:r>
              <a:rPr lang="zh-CN" altLang="en-US" sz="2000" dirty="0" smtClean="0"/>
              <a:t>m，m</a:t>
            </a:r>
            <a:r>
              <a:rPr lang="zh-CN" altLang="en-US" sz="2000" dirty="0"/>
              <a:t>条边的顶点和权</a:t>
            </a:r>
            <a:r>
              <a:rPr lang="zh-CN" altLang="en-US" sz="2000" dirty="0" smtClean="0"/>
              <a:t>值</a:t>
            </a:r>
            <a:r>
              <a:rPr lang="zh-CN" altLang="en-US" sz="2000" dirty="0"/>
              <a:t>；</a:t>
            </a:r>
            <a:r>
              <a:rPr lang="zh-CN" altLang="en-US" sz="2000" dirty="0" smtClean="0"/>
              <a:t>输出</a:t>
            </a:r>
            <a:r>
              <a:rPr lang="zh-CN" altLang="en-US" sz="2000" dirty="0"/>
              <a:t>：顶点0到每个顶点的最短路径</a:t>
            </a:r>
            <a:endParaRPr lang="zh-CN" altLang="en-US" sz="2000" dirty="0"/>
          </a:p>
          <a:p>
            <a:endParaRPr lang="zh-CN" altLang="en-US" sz="2000" dirty="0"/>
          </a:p>
          <a:p>
            <a:r>
              <a:rPr lang="zh-CN" altLang="en-US" sz="2000" dirty="0"/>
              <a:t>样例输入</a:t>
            </a:r>
            <a:endParaRPr lang="zh-CN" altLang="en-US" sz="2000" dirty="0"/>
          </a:p>
          <a:p>
            <a:r>
              <a:rPr lang="zh-CN" altLang="en-US" sz="2000" dirty="0"/>
              <a:t>6 9</a:t>
            </a:r>
            <a:endParaRPr lang="zh-CN" altLang="en-US" sz="2000" dirty="0"/>
          </a:p>
          <a:p>
            <a:r>
              <a:rPr lang="zh-CN" altLang="en-US" sz="2000" dirty="0"/>
              <a:t>0 2 5</a:t>
            </a:r>
            <a:endParaRPr lang="zh-CN" altLang="en-US" sz="2000" dirty="0"/>
          </a:p>
          <a:p>
            <a:r>
              <a:rPr lang="zh-CN" altLang="en-US" sz="2000" dirty="0"/>
              <a:t>0 3 30</a:t>
            </a:r>
            <a:endParaRPr lang="zh-CN" altLang="en-US" sz="2000" dirty="0"/>
          </a:p>
          <a:p>
            <a:r>
              <a:rPr lang="zh-CN" altLang="en-US" sz="2000" dirty="0"/>
              <a:t>1 0 2</a:t>
            </a:r>
            <a:endParaRPr lang="zh-CN" altLang="en-US" sz="2000" dirty="0"/>
          </a:p>
          <a:p>
            <a:r>
              <a:rPr lang="zh-CN" altLang="en-US" sz="2000" dirty="0"/>
              <a:t>1 4 8</a:t>
            </a:r>
            <a:endParaRPr lang="zh-CN" altLang="en-US" sz="2000" dirty="0"/>
          </a:p>
          <a:p>
            <a:r>
              <a:rPr lang="zh-CN" altLang="en-US" sz="2000" dirty="0"/>
              <a:t>2 1 15</a:t>
            </a:r>
            <a:endParaRPr lang="zh-CN" altLang="en-US" sz="2000" dirty="0"/>
          </a:p>
          <a:p>
            <a:r>
              <a:rPr lang="zh-CN" altLang="en-US" sz="2000" dirty="0"/>
              <a:t>2 5 7</a:t>
            </a:r>
            <a:endParaRPr lang="zh-CN" altLang="en-US" sz="2000" dirty="0"/>
          </a:p>
          <a:p>
            <a:r>
              <a:rPr lang="zh-CN" altLang="en-US" sz="2000" dirty="0"/>
              <a:t>4 3 4</a:t>
            </a:r>
            <a:endParaRPr lang="zh-CN" altLang="en-US" sz="2000" dirty="0"/>
          </a:p>
          <a:p>
            <a:r>
              <a:rPr lang="zh-CN" altLang="en-US" sz="2000" dirty="0"/>
              <a:t>5 3 10</a:t>
            </a:r>
            <a:endParaRPr lang="zh-CN" altLang="en-US" sz="2000" dirty="0"/>
          </a:p>
          <a:p>
            <a:r>
              <a:rPr lang="zh-CN" altLang="en-US" sz="2000" dirty="0"/>
              <a:t>5 4 18</a:t>
            </a:r>
            <a:endParaRPr lang="zh-CN" altLang="en-US" sz="2000" dirty="0"/>
          </a:p>
          <a:p>
            <a:r>
              <a:rPr lang="zh-CN" altLang="en-US" sz="2000" dirty="0"/>
              <a:t>0 4</a:t>
            </a:r>
            <a:endParaRPr lang="zh-CN" altLang="en-US" sz="2000" dirty="0"/>
          </a:p>
          <a:p>
            <a:endParaRPr lang="zh-CN" altLang="en-US" sz="2000" dirty="0"/>
          </a:p>
        </p:txBody>
      </p:sp>
      <p:pic>
        <p:nvPicPr>
          <p:cNvPr id="6" name="图片 5"/>
          <p:cNvPicPr>
            <a:picLocks noChangeAspect="1"/>
          </p:cNvPicPr>
          <p:nvPr/>
        </p:nvPicPr>
        <p:blipFill rotWithShape="1">
          <a:blip r:embed="rId1"/>
          <a:srcRect l="60994" t="11642" r="3062" b="8930"/>
          <a:stretch>
            <a:fillRect/>
          </a:stretch>
        </p:blipFill>
        <p:spPr>
          <a:xfrm>
            <a:off x="359595" y="3667538"/>
            <a:ext cx="2603465" cy="2199005"/>
          </a:xfrm>
          <a:prstGeom prst="rect">
            <a:avLst/>
          </a:prstGeom>
        </p:spPr>
      </p:pic>
      <p:sp>
        <p:nvSpPr>
          <p:cNvPr id="7" name="文本框 6"/>
          <p:cNvSpPr txBox="1"/>
          <p:nvPr/>
        </p:nvSpPr>
        <p:spPr>
          <a:xfrm>
            <a:off x="5799565" y="2430227"/>
            <a:ext cx="2540000" cy="706755"/>
          </a:xfrm>
          <a:prstGeom prst="rect">
            <a:avLst/>
          </a:prstGeom>
          <a:noFill/>
        </p:spPr>
        <p:txBody>
          <a:bodyPr wrap="square" rtlCol="0" anchor="t">
            <a:spAutoFit/>
          </a:bodyPr>
          <a:lstStyle/>
          <a:p>
            <a:r>
              <a:rPr lang="zh-CN" altLang="en-US" sz="2000" dirty="0">
                <a:sym typeface="+mn-ea"/>
              </a:rPr>
              <a:t>样例输出</a:t>
            </a:r>
            <a:endParaRPr lang="zh-CN" altLang="en-US" sz="2000" dirty="0"/>
          </a:p>
          <a:p>
            <a:r>
              <a:rPr lang="zh-CN" altLang="en-US" sz="2000" dirty="0">
                <a:sym typeface="+mn-ea"/>
              </a:rPr>
              <a:t>28</a:t>
            </a:r>
            <a:endParaRPr lang="zh-CN" altLang="en-US" sz="2000" dirty="0">
              <a:sym typeface="+mn-ea"/>
            </a:endParaRPr>
          </a:p>
        </p:txBody>
      </p:sp>
      <p:sp>
        <p:nvSpPr>
          <p:cNvPr id="8" name="矩形 7"/>
          <p:cNvSpPr/>
          <p:nvPr/>
        </p:nvSpPr>
        <p:spPr>
          <a:xfrm>
            <a:off x="487016" y="458956"/>
            <a:ext cx="3310255" cy="521970"/>
          </a:xfrm>
          <a:prstGeom prst="rect">
            <a:avLst/>
          </a:prstGeom>
        </p:spPr>
        <p:txBody>
          <a:bodyPr wrap="none">
            <a:spAutoFit/>
          </a:bodyPr>
          <a:lstStyle/>
          <a:p>
            <a:r>
              <a:rPr lang="zh-CN" altLang="en-US" sz="2800" b="1" dirty="0">
                <a:solidFill>
                  <a:schemeClr val="accent5">
                    <a:lumMod val="75000"/>
                  </a:schemeClr>
                </a:solidFill>
                <a:latin typeface="+mj-lt"/>
                <a:ea typeface="+mj-ea"/>
                <a:cs typeface="+mj-cs"/>
              </a:rPr>
              <a:t> 1 [</a:t>
            </a:r>
            <a:r>
              <a:rPr lang="en-US" altLang="zh-CN" sz="2800" b="1" dirty="0">
                <a:solidFill>
                  <a:schemeClr val="accent5">
                    <a:lumMod val="75000"/>
                  </a:schemeClr>
                </a:solidFill>
                <a:latin typeface="+mj-lt"/>
                <a:ea typeface="+mj-ea"/>
                <a:cs typeface="+mj-cs"/>
              </a:rPr>
              <a:t>3333]: </a:t>
            </a:r>
            <a:r>
              <a:rPr lang="zh-CN" altLang="en-US" sz="2800" b="1" dirty="0">
                <a:solidFill>
                  <a:schemeClr val="accent5">
                    <a:lumMod val="75000"/>
                  </a:schemeClr>
                </a:solidFill>
                <a:latin typeface="+mj-lt"/>
                <a:ea typeface="+mj-ea"/>
                <a:cs typeface="+mj-cs"/>
              </a:rPr>
              <a:t>迪杰斯特拉</a:t>
            </a:r>
            <a:endParaRPr lang="zh-CN" altLang="en-US" sz="2800" b="1" dirty="0">
              <a:solidFill>
                <a:schemeClr val="accent5">
                  <a:lumMod val="75000"/>
                </a:schemeClr>
              </a:solidFill>
              <a:latin typeface="+mj-lt"/>
              <a:ea typeface="+mj-ea"/>
              <a:cs typeface="+mj-cs"/>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标题 103425"/>
          <p:cNvSpPr>
            <a:spLocks noGrp="1"/>
          </p:cNvSpPr>
          <p:nvPr>
            <p:ph type="title"/>
          </p:nvPr>
        </p:nvSpPr>
        <p:spPr>
          <a:xfrm>
            <a:off x="441960" y="117475"/>
            <a:ext cx="7888288" cy="381000"/>
          </a:xfrm>
        </p:spPr>
        <p:txBody>
          <a:bodyPr anchor="ctr">
            <a:noAutofit/>
          </a:bodyPr>
          <a:lstStyle/>
          <a:p>
            <a:r>
              <a:rPr lang="zh-CN" altLang="en-US" sz="2800" b="1" dirty="0">
                <a:solidFill>
                  <a:schemeClr val="bg1"/>
                </a:solidFill>
              </a:rPr>
              <a:t>算法实现</a:t>
            </a:r>
            <a:endParaRPr lang="zh-CN" altLang="en-US" sz="2800" b="1" dirty="0">
              <a:solidFill>
                <a:schemeClr val="bg1"/>
              </a:solidFill>
            </a:endParaRPr>
          </a:p>
        </p:txBody>
      </p:sp>
      <p:pic>
        <p:nvPicPr>
          <p:cNvPr id="8194"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24988" y="1242392"/>
            <a:ext cx="5541687" cy="50888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457200" y="152400"/>
            <a:ext cx="8229600" cy="990600"/>
          </a:xfrm>
        </p:spPr>
        <p:txBody>
          <a:bodyPr/>
          <a:lstStyle/>
          <a:p>
            <a:r>
              <a:rPr lang="zh-CN" altLang="en-US" dirty="0" smtClean="0">
                <a:solidFill>
                  <a:schemeClr val="accent5">
                    <a:lumMod val="75000"/>
                  </a:schemeClr>
                </a:solidFill>
              </a:rPr>
              <a:t>主要内容</a:t>
            </a:r>
            <a:endParaRPr lang="zh-CN" altLang="en-US" dirty="0">
              <a:solidFill>
                <a:schemeClr val="accent5">
                  <a:lumMod val="75000"/>
                </a:schemeClr>
              </a:solidFill>
            </a:endParaRPr>
          </a:p>
        </p:txBody>
      </p:sp>
      <p:sp>
        <p:nvSpPr>
          <p:cNvPr id="6" name="页脚占位符 3"/>
          <p:cNvSpPr>
            <a:spLocks noGrp="1"/>
          </p:cNvSpPr>
          <p:nvPr>
            <p:ph type="ftr" sz="quarter" idx="11"/>
          </p:nvPr>
        </p:nvSpPr>
        <p:spPr>
          <a:xfrm>
            <a:off x="2898648" y="6356350"/>
            <a:ext cx="3505200" cy="365760"/>
          </a:xfrm>
        </p:spPr>
        <p:txBody>
          <a:bodyPr/>
          <a:lstStyle/>
          <a:p>
            <a:pPr algn="ctr"/>
            <a:r>
              <a:rPr lang="zh-CN" altLang="en-US" smtClean="0"/>
              <a:t>浙江财经大学信智学院 陈琰宏 </a:t>
            </a:r>
            <a:endParaRPr lang="zh-CN" altLang="en-US" dirty="0"/>
          </a:p>
        </p:txBody>
      </p:sp>
      <p:sp>
        <p:nvSpPr>
          <p:cNvPr id="8" name="文本框 39"/>
          <p:cNvSpPr txBox="1"/>
          <p:nvPr/>
        </p:nvSpPr>
        <p:spPr>
          <a:xfrm>
            <a:off x="1827097" y="2954868"/>
            <a:ext cx="5423269" cy="523220"/>
          </a:xfrm>
          <a:prstGeom prst="rect">
            <a:avLst/>
          </a:prstGeom>
          <a:noFill/>
        </p:spPr>
        <p:txBody>
          <a:bodyPr wrap="square" rtlCol="0">
            <a:spAutoFit/>
          </a:bodyPr>
          <a:lstStyle/>
          <a:p>
            <a:r>
              <a:rPr lang="zh-CN" altLang="en-US" sz="2800" b="1" dirty="0" smtClean="0">
                <a:solidFill>
                  <a:schemeClr val="tx1">
                    <a:lumMod val="75000"/>
                    <a:lumOff val="25000"/>
                  </a:schemeClr>
                </a:solidFill>
                <a:latin typeface="微软雅黑" panose="020B0503020204020204" charset="-122"/>
                <a:ea typeface="微软雅黑" panose="020B0503020204020204" charset="-122"/>
              </a:rPr>
              <a:t>优先队列</a:t>
            </a:r>
            <a:endParaRPr lang="zh-CN" altLang="en-US" sz="2800" b="1" dirty="0">
              <a:solidFill>
                <a:schemeClr val="tx1">
                  <a:lumMod val="75000"/>
                  <a:lumOff val="25000"/>
                </a:schemeClr>
              </a:solidFill>
              <a:latin typeface="微软雅黑" panose="020B0503020204020204" charset="-122"/>
              <a:ea typeface="微软雅黑" panose="020B0503020204020204" charset="-122"/>
            </a:endParaRPr>
          </a:p>
        </p:txBody>
      </p:sp>
      <p:sp>
        <p:nvSpPr>
          <p:cNvPr id="9" name="矩形: 圆角 40"/>
          <p:cNvSpPr/>
          <p:nvPr/>
        </p:nvSpPr>
        <p:spPr>
          <a:xfrm>
            <a:off x="810605" y="2884691"/>
            <a:ext cx="712356" cy="712356"/>
          </a:xfrm>
          <a:prstGeom prst="roundRect">
            <a:avLst/>
          </a:prstGeom>
          <a:solidFill>
            <a:srgbClr val="0070C0"/>
          </a:solidFill>
          <a:ln>
            <a:noFill/>
          </a:ln>
          <a:effectLst>
            <a:outerShdw blurRad="63500" sx="102000" sy="102000" algn="ctr"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Impact" panose="020B0806030902050204" pitchFamily="34" charset="0"/>
            </a:endParaRPr>
          </a:p>
        </p:txBody>
      </p:sp>
      <p:sp>
        <p:nvSpPr>
          <p:cNvPr id="10" name="文本框 41"/>
          <p:cNvSpPr txBox="1"/>
          <p:nvPr/>
        </p:nvSpPr>
        <p:spPr>
          <a:xfrm>
            <a:off x="823364" y="3001098"/>
            <a:ext cx="712356" cy="523220"/>
          </a:xfrm>
          <a:prstGeom prst="rect">
            <a:avLst/>
          </a:prstGeom>
          <a:noFill/>
        </p:spPr>
        <p:txBody>
          <a:bodyPr wrap="square" rtlCol="0">
            <a:spAutoFit/>
          </a:bodyPr>
          <a:lstStyle/>
          <a:p>
            <a:pPr algn="ctr"/>
            <a:r>
              <a:rPr lang="en-US" altLang="zh-CN" sz="2800" dirty="0" smtClean="0">
                <a:solidFill>
                  <a:schemeClr val="bg1"/>
                </a:solidFill>
                <a:latin typeface="Impact" panose="020B0806030902050204" pitchFamily="34" charset="0"/>
                <a:ea typeface="微软雅黑" panose="020B0503020204020204" charset="-122"/>
              </a:rPr>
              <a:t>02</a:t>
            </a:r>
            <a:endParaRPr lang="zh-CN" altLang="en-US" sz="2800" dirty="0">
              <a:solidFill>
                <a:schemeClr val="bg1"/>
              </a:solidFill>
              <a:latin typeface="Impact" panose="020B0806030902050204" pitchFamily="34" charset="0"/>
              <a:ea typeface="微软雅黑" panose="020B0503020204020204" charset="-122"/>
            </a:endParaRPr>
          </a:p>
        </p:txBody>
      </p:sp>
      <p:cxnSp>
        <p:nvCxnSpPr>
          <p:cNvPr id="11" name="直接连接符 10"/>
          <p:cNvCxnSpPr/>
          <p:nvPr/>
        </p:nvCxnSpPr>
        <p:spPr>
          <a:xfrm>
            <a:off x="1721512" y="2954488"/>
            <a:ext cx="0" cy="572762"/>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3" name="矩形: 圆角 45"/>
          <p:cNvSpPr/>
          <p:nvPr/>
        </p:nvSpPr>
        <p:spPr>
          <a:xfrm>
            <a:off x="810605" y="3860685"/>
            <a:ext cx="712356" cy="712356"/>
          </a:xfrm>
          <a:prstGeom prst="roundRect">
            <a:avLst/>
          </a:prstGeom>
          <a:solidFill>
            <a:srgbClr val="0070C0"/>
          </a:solidFill>
          <a:ln>
            <a:noFill/>
          </a:ln>
          <a:effectLst>
            <a:outerShdw blurRad="63500" sx="102000" sy="102000" algn="ctr"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Impact" panose="020B0806030902050204" pitchFamily="34" charset="0"/>
            </a:endParaRPr>
          </a:p>
        </p:txBody>
      </p:sp>
      <p:sp>
        <p:nvSpPr>
          <p:cNvPr id="14" name="文本框 46"/>
          <p:cNvSpPr txBox="1"/>
          <p:nvPr/>
        </p:nvSpPr>
        <p:spPr>
          <a:xfrm>
            <a:off x="823364" y="3977092"/>
            <a:ext cx="712356" cy="523220"/>
          </a:xfrm>
          <a:prstGeom prst="rect">
            <a:avLst/>
          </a:prstGeom>
          <a:noFill/>
        </p:spPr>
        <p:txBody>
          <a:bodyPr wrap="square" rtlCol="0">
            <a:spAutoFit/>
          </a:bodyPr>
          <a:lstStyle/>
          <a:p>
            <a:pPr algn="ctr"/>
            <a:r>
              <a:rPr lang="en-US" altLang="zh-CN" sz="2800" dirty="0" smtClean="0">
                <a:solidFill>
                  <a:schemeClr val="bg1"/>
                </a:solidFill>
                <a:latin typeface="Impact" panose="020B0806030902050204" pitchFamily="34" charset="0"/>
                <a:ea typeface="微软雅黑" panose="020B0503020204020204" charset="-122"/>
              </a:rPr>
              <a:t>03</a:t>
            </a:r>
            <a:endParaRPr lang="zh-CN" altLang="en-US" sz="2800" dirty="0">
              <a:solidFill>
                <a:schemeClr val="bg1"/>
              </a:solidFill>
              <a:latin typeface="Impact" panose="020B0806030902050204" pitchFamily="34" charset="0"/>
              <a:ea typeface="微软雅黑" panose="020B0503020204020204" charset="-122"/>
            </a:endParaRPr>
          </a:p>
        </p:txBody>
      </p:sp>
      <p:cxnSp>
        <p:nvCxnSpPr>
          <p:cNvPr id="15" name="直接连接符 14"/>
          <p:cNvCxnSpPr/>
          <p:nvPr/>
        </p:nvCxnSpPr>
        <p:spPr>
          <a:xfrm>
            <a:off x="1721512" y="3930482"/>
            <a:ext cx="0" cy="572762"/>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6" name="文本框 49"/>
          <p:cNvSpPr txBox="1"/>
          <p:nvPr/>
        </p:nvSpPr>
        <p:spPr>
          <a:xfrm>
            <a:off x="1839857" y="3826550"/>
            <a:ext cx="2294822" cy="521970"/>
          </a:xfrm>
          <a:prstGeom prst="rect">
            <a:avLst/>
          </a:prstGeom>
          <a:noFill/>
        </p:spPr>
        <p:txBody>
          <a:bodyPr wrap="square" rtlCol="0">
            <a:spAutoFit/>
          </a:bodyPr>
          <a:lstStyle/>
          <a:p>
            <a:r>
              <a:rPr lang="zh-CN" altLang="en-US" sz="2800" b="1" dirty="0" smtClean="0">
                <a:solidFill>
                  <a:schemeClr val="tx1">
                    <a:lumMod val="75000"/>
                    <a:lumOff val="25000"/>
                  </a:schemeClr>
                </a:solidFill>
                <a:latin typeface="微软雅黑" panose="020B0503020204020204" charset="-122"/>
                <a:ea typeface="微软雅黑" panose="020B0503020204020204" charset="-122"/>
              </a:rPr>
              <a:t>案例实现</a:t>
            </a:r>
            <a:endParaRPr lang="zh-CN" altLang="en-US" sz="2800" b="1" dirty="0">
              <a:solidFill>
                <a:schemeClr val="tx1">
                  <a:lumMod val="75000"/>
                  <a:lumOff val="25000"/>
                </a:schemeClr>
              </a:solidFill>
              <a:latin typeface="微软雅黑" panose="020B0503020204020204" charset="-122"/>
              <a:ea typeface="微软雅黑" panose="020B0503020204020204" charset="-122"/>
            </a:endParaRPr>
          </a:p>
        </p:txBody>
      </p:sp>
      <p:sp>
        <p:nvSpPr>
          <p:cNvPr id="25" name="文本框 54"/>
          <p:cNvSpPr txBox="1"/>
          <p:nvPr/>
        </p:nvSpPr>
        <p:spPr>
          <a:xfrm>
            <a:off x="1839856" y="2012365"/>
            <a:ext cx="5693857" cy="523220"/>
          </a:xfrm>
          <a:prstGeom prst="rect">
            <a:avLst/>
          </a:prstGeom>
          <a:noFill/>
        </p:spPr>
        <p:txBody>
          <a:bodyPr wrap="square" rtlCol="0">
            <a:spAutoFit/>
          </a:bodyPr>
          <a:lstStyle/>
          <a:p>
            <a:r>
              <a:rPr lang="zh-CN" altLang="en-US" sz="2800" b="1" dirty="0" smtClean="0">
                <a:solidFill>
                  <a:schemeClr val="tx1">
                    <a:lumMod val="75000"/>
                    <a:lumOff val="25000"/>
                  </a:schemeClr>
                </a:solidFill>
                <a:latin typeface="微软雅黑" panose="020B0503020204020204" charset="-122"/>
                <a:ea typeface="微软雅黑" panose="020B0503020204020204" charset="-122"/>
                <a:sym typeface="+mn-ea"/>
              </a:rPr>
              <a:t>Dijkstra</a:t>
            </a:r>
            <a:r>
              <a:rPr lang="zh-CN" altLang="en-US" sz="2800" b="1" dirty="0">
                <a:solidFill>
                  <a:schemeClr val="tx1">
                    <a:lumMod val="75000"/>
                    <a:lumOff val="25000"/>
                  </a:schemeClr>
                </a:solidFill>
                <a:latin typeface="微软雅黑" panose="020B0503020204020204" charset="-122"/>
                <a:ea typeface="微软雅黑" panose="020B0503020204020204" charset="-122"/>
                <a:sym typeface="+mn-ea"/>
              </a:rPr>
              <a:t>算法</a:t>
            </a:r>
            <a:endParaRPr lang="zh-CN" altLang="en-US" sz="2800" b="1" dirty="0">
              <a:solidFill>
                <a:schemeClr val="tx1">
                  <a:lumMod val="75000"/>
                  <a:lumOff val="25000"/>
                </a:schemeClr>
              </a:solidFill>
              <a:latin typeface="微软雅黑" panose="020B0503020204020204" charset="-122"/>
              <a:ea typeface="微软雅黑" panose="020B0503020204020204" charset="-122"/>
            </a:endParaRPr>
          </a:p>
        </p:txBody>
      </p:sp>
      <p:sp>
        <p:nvSpPr>
          <p:cNvPr id="26" name="矩形: 圆角 55"/>
          <p:cNvSpPr/>
          <p:nvPr/>
        </p:nvSpPr>
        <p:spPr>
          <a:xfrm>
            <a:off x="823364" y="1942188"/>
            <a:ext cx="712356" cy="712356"/>
          </a:xfrm>
          <a:prstGeom prst="roundRect">
            <a:avLst/>
          </a:prstGeom>
          <a:solidFill>
            <a:srgbClr val="0070C0"/>
          </a:solidFill>
          <a:ln>
            <a:noFill/>
          </a:ln>
          <a:effectLst>
            <a:outerShdw blurRad="63500" sx="102000" sy="102000" algn="ctr"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Impact" panose="020B0806030902050204" pitchFamily="34" charset="0"/>
            </a:endParaRPr>
          </a:p>
        </p:txBody>
      </p:sp>
      <p:sp>
        <p:nvSpPr>
          <p:cNvPr id="27" name="文本框 56"/>
          <p:cNvSpPr txBox="1"/>
          <p:nvPr/>
        </p:nvSpPr>
        <p:spPr>
          <a:xfrm>
            <a:off x="836123" y="2058595"/>
            <a:ext cx="712356" cy="523220"/>
          </a:xfrm>
          <a:prstGeom prst="rect">
            <a:avLst/>
          </a:prstGeom>
          <a:noFill/>
        </p:spPr>
        <p:txBody>
          <a:bodyPr wrap="square" rtlCol="0">
            <a:spAutoFit/>
          </a:bodyPr>
          <a:lstStyle/>
          <a:p>
            <a:pPr algn="ctr"/>
            <a:r>
              <a:rPr lang="en-US" altLang="zh-CN" sz="2800" dirty="0" smtClean="0">
                <a:solidFill>
                  <a:schemeClr val="bg1"/>
                </a:solidFill>
                <a:latin typeface="Impact" panose="020B0806030902050204" pitchFamily="34" charset="0"/>
                <a:ea typeface="微软雅黑" panose="020B0503020204020204" charset="-122"/>
              </a:rPr>
              <a:t>01</a:t>
            </a:r>
            <a:endParaRPr lang="zh-CN" altLang="en-US" sz="2800" dirty="0">
              <a:solidFill>
                <a:schemeClr val="bg1"/>
              </a:solidFill>
              <a:latin typeface="Impact" panose="020B0806030902050204" pitchFamily="34" charset="0"/>
              <a:ea typeface="微软雅黑" panose="020B0503020204020204" charset="-122"/>
            </a:endParaRPr>
          </a:p>
        </p:txBody>
      </p:sp>
      <p:cxnSp>
        <p:nvCxnSpPr>
          <p:cNvPr id="28" name="直接连接符 27"/>
          <p:cNvCxnSpPr/>
          <p:nvPr/>
        </p:nvCxnSpPr>
        <p:spPr>
          <a:xfrm>
            <a:off x="1734271" y="2011985"/>
            <a:ext cx="0" cy="572762"/>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2000" advTm="7532"/>
    </mc:Choice>
    <mc:Fallback>
      <p:transition spd="slow" advTm="7532"/>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标题 103425"/>
          <p:cNvSpPr>
            <a:spLocks noGrp="1"/>
          </p:cNvSpPr>
          <p:nvPr>
            <p:ph type="title"/>
          </p:nvPr>
        </p:nvSpPr>
        <p:spPr>
          <a:xfrm>
            <a:off x="441960" y="117475"/>
            <a:ext cx="7888288" cy="381000"/>
          </a:xfrm>
        </p:spPr>
        <p:txBody>
          <a:bodyPr anchor="ctr">
            <a:noAutofit/>
          </a:bodyPr>
          <a:lstStyle/>
          <a:p>
            <a:r>
              <a:rPr lang="zh-CN" altLang="en-US" sz="2800" b="1" dirty="0">
                <a:solidFill>
                  <a:schemeClr val="bg1"/>
                </a:solidFill>
              </a:rPr>
              <a:t>算法实现</a:t>
            </a:r>
            <a:endParaRPr lang="zh-CN" altLang="en-US" sz="2800" b="1" dirty="0">
              <a:solidFill>
                <a:schemeClr val="bg1"/>
              </a:solidFill>
            </a:endParaRPr>
          </a:p>
        </p:txBody>
      </p:sp>
      <p:pic>
        <p:nvPicPr>
          <p:cNvPr id="3" name="图片 2"/>
          <p:cNvPicPr>
            <a:picLocks noChangeAspect="1"/>
          </p:cNvPicPr>
          <p:nvPr/>
        </p:nvPicPr>
        <p:blipFill rotWithShape="1">
          <a:blip r:embed="rId1"/>
          <a:srcRect b="4176"/>
          <a:stretch>
            <a:fillRect/>
          </a:stretch>
        </p:blipFill>
        <p:spPr>
          <a:xfrm>
            <a:off x="364173" y="1268758"/>
            <a:ext cx="8781415" cy="3015008"/>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标题 103425"/>
          <p:cNvSpPr>
            <a:spLocks noGrp="1"/>
          </p:cNvSpPr>
          <p:nvPr>
            <p:ph type="title"/>
          </p:nvPr>
        </p:nvSpPr>
        <p:spPr>
          <a:xfrm>
            <a:off x="441960" y="117475"/>
            <a:ext cx="7888288" cy="381000"/>
          </a:xfrm>
        </p:spPr>
        <p:txBody>
          <a:bodyPr anchor="ctr">
            <a:noAutofit/>
          </a:bodyPr>
          <a:lstStyle/>
          <a:p>
            <a:r>
              <a:rPr lang="zh-CN" altLang="en-US" sz="2800" b="1" dirty="0">
                <a:solidFill>
                  <a:schemeClr val="bg1"/>
                </a:solidFill>
              </a:rPr>
              <a:t>算法实现</a:t>
            </a:r>
            <a:endParaRPr lang="zh-CN" altLang="en-US" sz="2800" b="1" dirty="0">
              <a:solidFill>
                <a:schemeClr val="bg1"/>
              </a:solidFill>
            </a:endParaRPr>
          </a:p>
        </p:txBody>
      </p:sp>
      <p:pic>
        <p:nvPicPr>
          <p:cNvPr id="2" name="图片 1"/>
          <p:cNvPicPr>
            <a:picLocks noChangeAspect="1"/>
          </p:cNvPicPr>
          <p:nvPr/>
        </p:nvPicPr>
        <p:blipFill>
          <a:blip r:embed="rId1"/>
          <a:stretch>
            <a:fillRect/>
          </a:stretch>
        </p:blipFill>
        <p:spPr>
          <a:xfrm>
            <a:off x="482436" y="1182756"/>
            <a:ext cx="7071303" cy="5159315"/>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668515" y="1915077"/>
            <a:ext cx="6915041" cy="2249418"/>
          </a:xfrm>
        </p:spPr>
        <p:txBody>
          <a:bodyPr>
            <a:normAutofit/>
          </a:bodyPr>
          <a:lstStyle/>
          <a:p>
            <a:pPr marL="0" indent="0">
              <a:lnSpc>
                <a:spcPct val="150000"/>
              </a:lnSpc>
              <a:buNone/>
            </a:pPr>
            <a:r>
              <a:rPr lang="en-US" altLang="zh-CN" sz="2400" b="1" dirty="0" smtClean="0">
                <a:latin typeface="宋体" panose="02010600030101010101" pitchFamily="2" charset="-122"/>
                <a:ea typeface="宋体" panose="02010600030101010101" pitchFamily="2" charset="-122"/>
                <a:cs typeface="宋体" panose="02010600030101010101" pitchFamily="2" charset="-122"/>
              </a:rPr>
              <a:t>    Prim</a:t>
            </a:r>
            <a:r>
              <a:rPr lang="zh-CN" altLang="en-US" sz="2400" b="1" dirty="0" smtClean="0">
                <a:latin typeface="宋体" panose="02010600030101010101" pitchFamily="2" charset="-122"/>
                <a:ea typeface="宋体" panose="02010600030101010101" pitchFamily="2" charset="-122"/>
                <a:cs typeface="宋体" panose="02010600030101010101" pitchFamily="2" charset="-122"/>
              </a:rPr>
              <a:t>和</a:t>
            </a:r>
            <a:r>
              <a:rPr lang="en-US" altLang="zh-CN" sz="2400" b="1" dirty="0" smtClean="0">
                <a:latin typeface="宋体" panose="02010600030101010101" pitchFamily="2" charset="-122"/>
                <a:ea typeface="宋体" panose="02010600030101010101" pitchFamily="2" charset="-122"/>
                <a:cs typeface="宋体" panose="02010600030101010101" pitchFamily="2" charset="-122"/>
              </a:rPr>
              <a:t>Dijkstra</a:t>
            </a:r>
            <a:r>
              <a:rPr lang="zh-CN" altLang="en-US" sz="2400" b="1" dirty="0">
                <a:latin typeface="宋体" panose="02010600030101010101" pitchFamily="2" charset="-122"/>
                <a:ea typeface="宋体" panose="02010600030101010101" pitchFamily="2" charset="-122"/>
                <a:cs typeface="宋体" panose="02010600030101010101" pitchFamily="2" charset="-122"/>
              </a:rPr>
              <a:t>大同小异，唯一的区别是</a:t>
            </a:r>
            <a:r>
              <a:rPr lang="en-US" altLang="zh-CN" sz="2400" b="1" dirty="0">
                <a:latin typeface="宋体" panose="02010600030101010101" pitchFamily="2" charset="-122"/>
                <a:ea typeface="宋体" panose="02010600030101010101" pitchFamily="2" charset="-122"/>
                <a:cs typeface="宋体" panose="02010600030101010101" pitchFamily="2" charset="-122"/>
              </a:rPr>
              <a:t>prim</a:t>
            </a:r>
            <a:r>
              <a:rPr lang="zh-CN" altLang="en-US" sz="2400" b="1" dirty="0">
                <a:latin typeface="宋体" panose="02010600030101010101" pitchFamily="2" charset="-122"/>
                <a:ea typeface="宋体" panose="02010600030101010101" pitchFamily="2" charset="-122"/>
                <a:cs typeface="宋体" panose="02010600030101010101" pitchFamily="2" charset="-122"/>
              </a:rPr>
              <a:t>是维护树到其余节点的最小路径，而</a:t>
            </a:r>
            <a:r>
              <a:rPr lang="en-US" altLang="zh-CN" sz="2400" b="1" dirty="0" err="1">
                <a:latin typeface="宋体" panose="02010600030101010101" pitchFamily="2" charset="-122"/>
                <a:ea typeface="宋体" panose="02010600030101010101" pitchFamily="2" charset="-122"/>
                <a:cs typeface="宋体" panose="02010600030101010101" pitchFamily="2" charset="-122"/>
              </a:rPr>
              <a:t>dijkstra</a:t>
            </a:r>
            <a:r>
              <a:rPr lang="zh-CN" altLang="en-US" sz="2400" b="1" dirty="0">
                <a:latin typeface="宋体" panose="02010600030101010101" pitchFamily="2" charset="-122"/>
                <a:ea typeface="宋体" panose="02010600030101010101" pitchFamily="2" charset="-122"/>
                <a:cs typeface="宋体" panose="02010600030101010101" pitchFamily="2" charset="-122"/>
              </a:rPr>
              <a:t>是维护源节点到各个节点的最小路径。</a:t>
            </a:r>
            <a:endParaRPr lang="zh-CN" altLang="en-US" sz="2400" b="1" dirty="0">
              <a:latin typeface="宋体" panose="02010600030101010101" pitchFamily="2" charset="-122"/>
              <a:ea typeface="宋体" panose="02010600030101010101" pitchFamily="2" charset="-122"/>
              <a:cs typeface="宋体" panose="02010600030101010101" pitchFamily="2" charset="-122"/>
            </a:endParaRPr>
          </a:p>
        </p:txBody>
      </p:sp>
      <p:sp>
        <p:nvSpPr>
          <p:cNvPr id="4" name="页脚占位符 3"/>
          <p:cNvSpPr>
            <a:spLocks noGrp="1"/>
          </p:cNvSpPr>
          <p:nvPr>
            <p:ph type="ftr" sz="quarter" idx="11"/>
          </p:nvPr>
        </p:nvSpPr>
        <p:spPr/>
        <p:txBody>
          <a:bodyPr/>
          <a:lstStyle/>
          <a:p>
            <a:r>
              <a:rPr lang="zh-CN" altLang="en-US" smtClean="0"/>
              <a:t>浙江财经大学信智学院 陈琰宏</a:t>
            </a:r>
            <a:endParaRPr lang="zh-CN" altLang="en-US" smtClean="0"/>
          </a:p>
          <a:p>
            <a:endParaRPr lang="zh-CN" altLang="en-US" dirty="0"/>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
        <p:nvSpPr>
          <p:cNvPr id="6" name="标题 145409"/>
          <p:cNvSpPr>
            <a:spLocks noGrp="1"/>
          </p:cNvSpPr>
          <p:nvPr>
            <p:ph type="title"/>
          </p:nvPr>
        </p:nvSpPr>
        <p:spPr>
          <a:xfrm>
            <a:off x="429977" y="484396"/>
            <a:ext cx="4310988" cy="748057"/>
          </a:xfrm>
        </p:spPr>
        <p:txBody>
          <a:bodyPr anchor="ctr">
            <a:normAutofit fontScale="90000"/>
          </a:bodyPr>
          <a:lstStyle/>
          <a:p>
            <a:r>
              <a:rPr lang="zh-CN" altLang="en-US" sz="2800" b="1" dirty="0" smtClean="0">
                <a:solidFill>
                  <a:schemeClr val="accent5">
                    <a:lumMod val="75000"/>
                  </a:schemeClr>
                </a:solidFill>
              </a:rPr>
              <a:t>比较</a:t>
            </a:r>
            <a:r>
              <a:rPr lang="zh-CN" altLang="en-US" sz="2800" b="1" dirty="0">
                <a:solidFill>
                  <a:schemeClr val="accent5">
                    <a:lumMod val="75000"/>
                  </a:schemeClr>
                </a:solidFill>
              </a:rPr>
              <a:t>：</a:t>
            </a:r>
            <a:r>
              <a:rPr lang="en-US" altLang="zh-CN" sz="2800" b="1" dirty="0">
                <a:solidFill>
                  <a:schemeClr val="accent5">
                    <a:lumMod val="75000"/>
                  </a:schemeClr>
                </a:solidFill>
              </a:rPr>
              <a:t> </a:t>
            </a:r>
            <a:r>
              <a:rPr lang="en-US" altLang="zh-CN" sz="2800" b="1" dirty="0" smtClean="0">
                <a:solidFill>
                  <a:schemeClr val="accent5">
                    <a:lumMod val="75000"/>
                  </a:schemeClr>
                </a:solidFill>
              </a:rPr>
              <a:t>Prim</a:t>
            </a:r>
            <a:r>
              <a:rPr lang="zh-CN" altLang="en-US" sz="2800" b="1" dirty="0" smtClean="0">
                <a:solidFill>
                  <a:schemeClr val="accent5">
                    <a:lumMod val="75000"/>
                  </a:schemeClr>
                </a:solidFill>
              </a:rPr>
              <a:t>和</a:t>
            </a:r>
            <a:r>
              <a:rPr lang="en-US" altLang="zh-CN" sz="2800" b="1" dirty="0">
                <a:solidFill>
                  <a:schemeClr val="accent5">
                    <a:lumMod val="75000"/>
                  </a:schemeClr>
                </a:solidFill>
              </a:rPr>
              <a:t>D</a:t>
            </a:r>
            <a:r>
              <a:rPr lang="en-US" altLang="zh-CN" sz="2800" b="1" dirty="0" smtClean="0">
                <a:solidFill>
                  <a:schemeClr val="accent5">
                    <a:lumMod val="75000"/>
                  </a:schemeClr>
                </a:solidFill>
              </a:rPr>
              <a:t>ijkstra</a:t>
            </a:r>
            <a:r>
              <a:rPr lang="zh-CN" altLang="en-US" sz="2800" b="1" dirty="0" smtClean="0">
                <a:solidFill>
                  <a:schemeClr val="accent5">
                    <a:lumMod val="75000"/>
                  </a:schemeClr>
                </a:solidFill>
              </a:rPr>
              <a:t>的区别</a:t>
            </a:r>
            <a:endParaRPr lang="zh-CN" altLang="en-US" sz="2800" b="1" dirty="0">
              <a:solidFill>
                <a:schemeClr val="accent5">
                  <a:lumMod val="75000"/>
                </a:schemeClr>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内容占位符 5"/>
          <p:cNvSpPr>
            <a:spLocks noGrp="1"/>
          </p:cNvSpPr>
          <p:nvPr>
            <p:ph idx="1"/>
          </p:nvPr>
        </p:nvSpPr>
        <p:spPr>
          <a:xfrm>
            <a:off x="558800" y="1278255"/>
            <a:ext cx="7937500" cy="4947920"/>
          </a:xfrm>
        </p:spPr>
        <p:txBody>
          <a:bodyPr>
            <a:noAutofit/>
          </a:bodyPr>
          <a:lstStyle/>
          <a:p>
            <a:pPr marL="0" indent="0">
              <a:buNone/>
            </a:pPr>
            <a:r>
              <a:rPr lang="zh-CN" altLang="en-US" sz="2000" b="1" dirty="0">
                <a:solidFill>
                  <a:schemeClr val="accent5">
                    <a:lumMod val="75000"/>
                  </a:schemeClr>
                </a:solidFill>
                <a:latin typeface="宋体" panose="02010600030101010101" pitchFamily="2" charset="-122"/>
                <a:ea typeface="宋体" panose="02010600030101010101" pitchFamily="2" charset="-122"/>
                <a:cs typeface="宋体" panose="02010600030101010101" pitchFamily="2" charset="-122"/>
                <a:sym typeface="+mn-ea"/>
              </a:rPr>
              <a:t>最小生成树：</a:t>
            </a:r>
            <a:r>
              <a:rPr lang="zh-CN" altLang="en-US" sz="2000" b="1" dirty="0">
                <a:latin typeface="宋体" panose="02010600030101010101" pitchFamily="2" charset="-122"/>
                <a:ea typeface="宋体" panose="02010600030101010101" pitchFamily="2" charset="-122"/>
                <a:cs typeface="宋体" panose="02010600030101010101" pitchFamily="2" charset="-122"/>
              </a:rPr>
              <a:t>　　　　</a:t>
            </a:r>
            <a:endParaRPr lang="zh-CN" altLang="en-US" sz="2000" b="1" dirty="0">
              <a:latin typeface="宋体" panose="02010600030101010101" pitchFamily="2" charset="-122"/>
              <a:ea typeface="宋体" panose="02010600030101010101" pitchFamily="2" charset="-122"/>
              <a:cs typeface="宋体" panose="02010600030101010101" pitchFamily="2" charset="-122"/>
            </a:endParaRPr>
          </a:p>
          <a:p>
            <a:pPr marL="0" indent="0">
              <a:buNone/>
            </a:pPr>
            <a:r>
              <a:rPr lang="zh-CN" altLang="en-US" sz="2000" b="1" dirty="0">
                <a:latin typeface="宋体" panose="02010600030101010101" pitchFamily="2" charset="-122"/>
                <a:ea typeface="宋体" panose="02010600030101010101" pitchFamily="2" charset="-122"/>
                <a:cs typeface="宋体" panose="02010600030101010101" pitchFamily="2" charset="-122"/>
              </a:rPr>
              <a:t>        最小生成树能够保证整个拓扑图的所有路径之和最小，但不能保证任意两点之间是最短路径。</a:t>
            </a:r>
            <a:endParaRPr lang="zh-CN" altLang="en-US" sz="2000" b="1" dirty="0">
              <a:latin typeface="宋体" panose="02010600030101010101" pitchFamily="2" charset="-122"/>
              <a:ea typeface="宋体" panose="02010600030101010101" pitchFamily="2" charset="-122"/>
              <a:cs typeface="宋体" panose="02010600030101010101" pitchFamily="2" charset="-122"/>
            </a:endParaRPr>
          </a:p>
          <a:p>
            <a:pPr marL="0" indent="0">
              <a:buNone/>
            </a:pPr>
            <a:r>
              <a:rPr lang="zh-CN" altLang="en-US" sz="2000" b="1" dirty="0">
                <a:solidFill>
                  <a:schemeClr val="accent5">
                    <a:lumMod val="75000"/>
                  </a:schemeClr>
                </a:solidFill>
                <a:latin typeface="宋体" panose="02010600030101010101" pitchFamily="2" charset="-122"/>
                <a:ea typeface="宋体" panose="02010600030101010101" pitchFamily="2" charset="-122"/>
                <a:cs typeface="宋体" panose="02010600030101010101" pitchFamily="2" charset="-122"/>
                <a:sym typeface="+mn-ea"/>
              </a:rPr>
              <a:t>最短路径：</a:t>
            </a:r>
            <a:endParaRPr lang="zh-CN" altLang="en-US" sz="2000" b="1" dirty="0">
              <a:solidFill>
                <a:schemeClr val="accent5">
                  <a:lumMod val="75000"/>
                </a:schemeClr>
              </a:solidFill>
              <a:latin typeface="宋体" panose="02010600030101010101" pitchFamily="2" charset="-122"/>
              <a:ea typeface="宋体" panose="02010600030101010101" pitchFamily="2" charset="-122"/>
              <a:cs typeface="宋体" panose="02010600030101010101" pitchFamily="2" charset="-122"/>
              <a:sym typeface="+mn-ea"/>
            </a:endParaRPr>
          </a:p>
          <a:p>
            <a:pPr marL="0" indent="0">
              <a:buNone/>
            </a:pPr>
            <a:r>
              <a:rPr lang="zh-CN" altLang="en-US" sz="2000" b="1" dirty="0">
                <a:solidFill>
                  <a:schemeClr val="accent5">
                    <a:lumMod val="75000"/>
                  </a:schemeClr>
                </a:solidFill>
                <a:latin typeface="宋体" panose="02010600030101010101" pitchFamily="2" charset="-122"/>
                <a:ea typeface="宋体" panose="02010600030101010101" pitchFamily="2" charset="-122"/>
                <a:cs typeface="宋体" panose="02010600030101010101" pitchFamily="2" charset="-122"/>
                <a:sym typeface="+mn-ea"/>
              </a:rPr>
              <a:t>        </a:t>
            </a:r>
            <a:r>
              <a:rPr lang="zh-CN" altLang="en-US" sz="2000" b="1" dirty="0">
                <a:latin typeface="宋体" panose="02010600030101010101" pitchFamily="2" charset="-122"/>
                <a:ea typeface="宋体" panose="02010600030101010101" pitchFamily="2" charset="-122"/>
                <a:cs typeface="宋体" panose="02010600030101010101" pitchFamily="2" charset="-122"/>
              </a:rPr>
              <a:t>最短路径是从一点出发，到达目的地的路径最小。</a:t>
            </a:r>
            <a:endParaRPr lang="zh-CN" altLang="en-US" sz="2000" b="1" dirty="0">
              <a:latin typeface="宋体" panose="02010600030101010101" pitchFamily="2" charset="-122"/>
              <a:ea typeface="宋体" panose="02010600030101010101" pitchFamily="2" charset="-122"/>
              <a:cs typeface="宋体" panose="02010600030101010101" pitchFamily="2" charset="-122"/>
            </a:endParaRPr>
          </a:p>
          <a:p>
            <a:pPr marL="0" indent="0">
              <a:buNone/>
            </a:pPr>
            <a:endParaRPr lang="zh-CN" altLang="en-US" sz="2000" b="1" dirty="0">
              <a:latin typeface="宋体" panose="02010600030101010101" pitchFamily="2" charset="-122"/>
              <a:ea typeface="宋体" panose="02010600030101010101" pitchFamily="2" charset="-122"/>
              <a:cs typeface="宋体" panose="02010600030101010101" pitchFamily="2" charset="-122"/>
            </a:endParaRPr>
          </a:p>
          <a:p>
            <a:pPr marL="0" indent="0">
              <a:buNone/>
            </a:pPr>
            <a:r>
              <a:rPr lang="zh-CN" altLang="en-US" sz="2000" b="1" dirty="0">
                <a:latin typeface="宋体" panose="02010600030101010101" pitchFamily="2" charset="-122"/>
                <a:ea typeface="宋体" panose="02010600030101010101" pitchFamily="2" charset="-122"/>
                <a:cs typeface="宋体" panose="02010600030101010101" pitchFamily="2" charset="-122"/>
              </a:rPr>
              <a:t>总结：</a:t>
            </a:r>
            <a:endParaRPr lang="zh-CN" altLang="en-US" sz="2000" b="1" dirty="0">
              <a:latin typeface="宋体" panose="02010600030101010101" pitchFamily="2" charset="-122"/>
              <a:ea typeface="宋体" panose="02010600030101010101" pitchFamily="2" charset="-122"/>
              <a:cs typeface="宋体" panose="02010600030101010101" pitchFamily="2" charset="-122"/>
            </a:endParaRPr>
          </a:p>
          <a:p>
            <a:pPr>
              <a:buFont typeface="Wingdings" panose="05000000000000000000" charset="0"/>
              <a:buChar char="l"/>
            </a:pPr>
            <a:r>
              <a:rPr lang="zh-CN" altLang="en-US" sz="2000" b="1" dirty="0">
                <a:latin typeface="宋体" panose="02010600030101010101" pitchFamily="2" charset="-122"/>
                <a:ea typeface="宋体" panose="02010600030101010101" pitchFamily="2" charset="-122"/>
                <a:cs typeface="宋体" panose="02010600030101010101" pitchFamily="2" charset="-122"/>
              </a:rPr>
              <a:t>    </a:t>
            </a:r>
            <a:r>
              <a:rPr lang="zh-CN" altLang="en-US" sz="2000" b="1" dirty="0">
                <a:solidFill>
                  <a:srgbClr val="FF0000"/>
                </a:solidFill>
                <a:latin typeface="宋体" panose="02010600030101010101" pitchFamily="2" charset="-122"/>
                <a:ea typeface="宋体" panose="02010600030101010101" pitchFamily="2" charset="-122"/>
                <a:cs typeface="宋体" panose="02010600030101010101" pitchFamily="2" charset="-122"/>
              </a:rPr>
              <a:t>遇到求所有路径之和最小的问题用最小生成树&amp;并查集解决；</a:t>
            </a:r>
            <a:endParaRPr lang="zh-CN" altLang="en-US" sz="2000" b="1" dirty="0">
              <a:solidFill>
                <a:srgbClr val="FF0000"/>
              </a:solidFill>
              <a:latin typeface="宋体" panose="02010600030101010101" pitchFamily="2" charset="-122"/>
              <a:ea typeface="宋体" panose="02010600030101010101" pitchFamily="2" charset="-122"/>
              <a:cs typeface="宋体" panose="02010600030101010101" pitchFamily="2" charset="-122"/>
            </a:endParaRPr>
          </a:p>
          <a:p>
            <a:pPr>
              <a:buFont typeface="Wingdings" panose="05000000000000000000" charset="0"/>
              <a:buChar char="l"/>
            </a:pPr>
            <a:r>
              <a:rPr lang="zh-CN" altLang="en-US" sz="2000" b="1" dirty="0">
                <a:solidFill>
                  <a:srgbClr val="FF0000"/>
                </a:solidFill>
                <a:latin typeface="宋体" panose="02010600030101010101" pitchFamily="2" charset="-122"/>
                <a:ea typeface="宋体" panose="02010600030101010101" pitchFamily="2" charset="-122"/>
                <a:cs typeface="宋体" panose="02010600030101010101" pitchFamily="2" charset="-122"/>
              </a:rPr>
              <a:t>　  遇到求两点间最短路径问题的用最短路，即从一个城市到另一个城市最短的路径问题。</a:t>
            </a:r>
            <a:endParaRPr lang="zh-CN" altLang="en-US" sz="2000" b="1" dirty="0">
              <a:latin typeface="宋体" panose="02010600030101010101" pitchFamily="2" charset="-122"/>
              <a:ea typeface="宋体" panose="02010600030101010101" pitchFamily="2" charset="-122"/>
              <a:cs typeface="宋体" panose="02010600030101010101" pitchFamily="2" charset="-122"/>
            </a:endParaRPr>
          </a:p>
          <a:p>
            <a:pPr marL="0" algn="l">
              <a:buClrTx/>
              <a:buSzTx/>
              <a:buNone/>
            </a:pPr>
            <a:r>
              <a:rPr lang="zh-CN" altLang="en-US" sz="2000" b="1" dirty="0">
                <a:latin typeface="宋体" panose="02010600030101010101" pitchFamily="2" charset="-122"/>
                <a:ea typeface="宋体" panose="02010600030101010101" pitchFamily="2" charset="-122"/>
                <a:cs typeface="宋体" panose="02010600030101010101" pitchFamily="2" charset="-122"/>
              </a:rPr>
              <a:t>区别：</a:t>
            </a:r>
            <a:endParaRPr lang="zh-CN" altLang="en-US" sz="2000" b="1" dirty="0">
              <a:latin typeface="宋体" panose="02010600030101010101" pitchFamily="2" charset="-122"/>
              <a:ea typeface="宋体" panose="02010600030101010101" pitchFamily="2" charset="-122"/>
              <a:cs typeface="宋体" panose="02010600030101010101" pitchFamily="2" charset="-122"/>
            </a:endParaRPr>
          </a:p>
          <a:p>
            <a:pPr marL="0" indent="0">
              <a:lnSpc>
                <a:spcPct val="100000"/>
              </a:lnSpc>
              <a:buNone/>
            </a:pPr>
            <a:r>
              <a:rPr lang="zh-CN" altLang="en-US" sz="2000" b="1" dirty="0">
                <a:latin typeface="宋体" panose="02010600030101010101" pitchFamily="2" charset="-122"/>
                <a:ea typeface="宋体" panose="02010600030101010101" pitchFamily="2" charset="-122"/>
                <a:cs typeface="宋体" panose="02010600030101010101" pitchFamily="2" charset="-122"/>
              </a:rPr>
              <a:t>　　最小生成树构成后所有的点都被连通，而最短路只要到达目的地走的是最短的路径即可，与所有的点连不连通没有关系。</a:t>
            </a:r>
            <a:endParaRPr lang="zh-CN" altLang="en-US" sz="2000" b="1" dirty="0">
              <a:latin typeface="宋体" panose="02010600030101010101" pitchFamily="2" charset="-122"/>
              <a:ea typeface="宋体" panose="02010600030101010101" pitchFamily="2" charset="-122"/>
              <a:cs typeface="宋体" panose="02010600030101010101" pitchFamily="2" charset="-122"/>
            </a:endParaRPr>
          </a:p>
        </p:txBody>
      </p:sp>
      <p:sp>
        <p:nvSpPr>
          <p:cNvPr id="7" name="文本框 6"/>
          <p:cNvSpPr txBox="1"/>
          <p:nvPr/>
        </p:nvSpPr>
        <p:spPr>
          <a:xfrm>
            <a:off x="558800" y="447040"/>
            <a:ext cx="5929828" cy="523220"/>
          </a:xfrm>
          <a:prstGeom prst="rect">
            <a:avLst/>
          </a:prstGeom>
          <a:noFill/>
        </p:spPr>
        <p:txBody>
          <a:bodyPr wrap="none" rtlCol="0">
            <a:spAutoFit/>
          </a:bodyPr>
          <a:lstStyle/>
          <a:p>
            <a:pPr marL="0" indent="0" algn="l">
              <a:buNone/>
            </a:pPr>
            <a:r>
              <a:rPr lang="zh-CN" altLang="en-US" sz="2800" b="1" dirty="0" smtClean="0">
                <a:solidFill>
                  <a:schemeClr val="accent5">
                    <a:lumMod val="75000"/>
                  </a:schemeClr>
                </a:solidFill>
                <a:latin typeface="+mj-lt"/>
                <a:ea typeface="+mj-ea"/>
                <a:cs typeface="+mj-cs"/>
                <a:sym typeface="+mn-ea"/>
              </a:rPr>
              <a:t>比较：最小生成树</a:t>
            </a:r>
            <a:r>
              <a:rPr lang="zh-CN" altLang="en-US" sz="2800" b="1" dirty="0">
                <a:solidFill>
                  <a:schemeClr val="accent5">
                    <a:lumMod val="75000"/>
                  </a:schemeClr>
                </a:solidFill>
                <a:latin typeface="+mj-lt"/>
                <a:ea typeface="+mj-ea"/>
                <a:cs typeface="+mj-cs"/>
                <a:sym typeface="+mn-ea"/>
              </a:rPr>
              <a:t>和最短路径的区别</a:t>
            </a:r>
            <a:endParaRPr lang="zh-CN" altLang="en-US" sz="2800" b="1" dirty="0">
              <a:solidFill>
                <a:schemeClr val="accent5">
                  <a:lumMod val="75000"/>
                </a:schemeClr>
              </a:solidFill>
              <a:latin typeface="+mj-lt"/>
              <a:ea typeface="+mj-ea"/>
              <a:cs typeface="+mj-cs"/>
              <a:sym typeface="+mn-ea"/>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标题 145409"/>
          <p:cNvSpPr>
            <a:spLocks noGrp="1"/>
          </p:cNvSpPr>
          <p:nvPr>
            <p:ph type="title"/>
          </p:nvPr>
        </p:nvSpPr>
        <p:spPr>
          <a:xfrm>
            <a:off x="429977" y="484396"/>
            <a:ext cx="2750545" cy="748057"/>
          </a:xfrm>
        </p:spPr>
        <p:txBody>
          <a:bodyPr anchor="ctr">
            <a:normAutofit/>
          </a:bodyPr>
          <a:lstStyle/>
          <a:p>
            <a:r>
              <a:rPr lang="zh-CN" altLang="en-US" sz="2800" b="1" dirty="0">
                <a:solidFill>
                  <a:schemeClr val="accent5">
                    <a:lumMod val="75000"/>
                  </a:schemeClr>
                </a:solidFill>
              </a:rPr>
              <a:t>算法复杂度分析</a:t>
            </a:r>
            <a:endParaRPr lang="zh-CN" altLang="en-US" sz="2800" b="1" dirty="0">
              <a:solidFill>
                <a:schemeClr val="accent5">
                  <a:lumMod val="75000"/>
                </a:schemeClr>
              </a:solidFill>
            </a:endParaRPr>
          </a:p>
        </p:txBody>
      </p:sp>
      <p:sp>
        <p:nvSpPr>
          <p:cNvPr id="145411" name="文本占位符 145410"/>
          <p:cNvSpPr>
            <a:spLocks noGrp="1"/>
          </p:cNvSpPr>
          <p:nvPr>
            <p:ph type="body" idx="1"/>
          </p:nvPr>
        </p:nvSpPr>
        <p:spPr>
          <a:xfrm>
            <a:off x="479672" y="1606965"/>
            <a:ext cx="7888070" cy="857940"/>
          </a:xfrm>
        </p:spPr>
        <p:txBody>
          <a:bodyPr>
            <a:normAutofit/>
          </a:bodyPr>
          <a:lstStyle/>
          <a:p>
            <a:pPr marL="0" indent="0">
              <a:buNone/>
            </a:pPr>
            <a:r>
              <a:rPr lang="zh-CN" altLang="en-US" sz="2400" dirty="0"/>
              <a:t>用邻接矩阵存储图，</a:t>
            </a:r>
            <a:r>
              <a:rPr lang="en-US" altLang="zh-CN" sz="2400" dirty="0"/>
              <a:t>Dijkstra</a:t>
            </a:r>
            <a:r>
              <a:rPr lang="zh-CN" altLang="en-US" sz="2400" dirty="0"/>
              <a:t>算法的复杂度为</a:t>
            </a:r>
            <a:r>
              <a:rPr lang="en-US" altLang="zh-CN" sz="2400" dirty="0"/>
              <a:t>O(n</a:t>
            </a:r>
            <a:r>
              <a:rPr lang="en-US" altLang="zh-CN" sz="2400" baseline="30000" dirty="0"/>
              <a:t>2</a:t>
            </a:r>
            <a:r>
              <a:rPr lang="en-US" altLang="zh-CN" sz="2400" dirty="0"/>
              <a:t>)</a:t>
            </a:r>
            <a:endParaRPr lang="en-US" altLang="zh-CN" sz="2400" dirty="0"/>
          </a:p>
        </p:txBody>
      </p:sp>
      <p:pic>
        <p:nvPicPr>
          <p:cNvPr id="10242" name="Picture 2" descr="https://timgsa.baidu.com/timg?image&amp;quality=80&amp;size=b9999_10000&amp;sec=1583314385247&amp;di=8ac3e419d7ee73f3890a3a21ef1e2345&amp;imgtype=0&amp;src=http%3A%2F%2Fimg.mp.itc.cn%2Fupload%2F20160928%2F6b11067e8dee46beb233e1aca0ffad4e_th.jpe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6466923" y="3329610"/>
            <a:ext cx="2280403" cy="2564296"/>
          </a:xfrm>
          <a:prstGeom prst="rect">
            <a:avLst/>
          </a:prstGeom>
          <a:noFill/>
          <a:extLst>
            <a:ext uri="{909E8E84-426E-40DD-AFC4-6F175D3DCCD1}">
              <a14:hiddenFill xmlns:a14="http://schemas.microsoft.com/office/drawing/2010/main">
                <a:solidFill>
                  <a:srgbClr val="FFFFFF"/>
                </a:solidFill>
              </a14:hiddenFill>
            </a:ext>
          </a:extLst>
        </p:spPr>
      </p:pic>
      <p:sp>
        <p:nvSpPr>
          <p:cNvPr id="6" name="文本占位符 145410"/>
          <p:cNvSpPr txBox="1"/>
          <p:nvPr/>
        </p:nvSpPr>
        <p:spPr>
          <a:xfrm>
            <a:off x="711586" y="2302842"/>
            <a:ext cx="4238101" cy="857940"/>
          </a:xfrm>
          <a:prstGeom prst="rect">
            <a:avLst/>
          </a:prstGeom>
        </p:spPr>
        <p:txBody>
          <a:bodyPr vert="horz">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zh-CN" altLang="en-US" dirty="0" smtClean="0">
                <a:solidFill>
                  <a:srgbClr val="FF0000"/>
                </a:solidFill>
              </a:rPr>
              <a:t>能不能降低时间复杂度？</a:t>
            </a:r>
            <a:endParaRPr lang="en-US" altLang="zh-CN" dirty="0">
              <a:solidFill>
                <a:srgbClr val="FF0000"/>
              </a:solidFill>
            </a:endParaRPr>
          </a:p>
        </p:txBody>
      </p:sp>
      <p:sp>
        <p:nvSpPr>
          <p:cNvPr id="3" name="七角星 2"/>
          <p:cNvSpPr/>
          <p:nvPr/>
        </p:nvSpPr>
        <p:spPr>
          <a:xfrm>
            <a:off x="135115" y="3329610"/>
            <a:ext cx="5868119" cy="1490867"/>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400" dirty="0">
                <a:solidFill>
                  <a:srgbClr val="FFC000"/>
                </a:solidFill>
              </a:rPr>
              <a:t>采用邻接</a:t>
            </a:r>
            <a:r>
              <a:rPr lang="zh-CN" altLang="en-US" sz="2400" dirty="0" smtClean="0">
                <a:solidFill>
                  <a:srgbClr val="FFC000"/>
                </a:solidFill>
              </a:rPr>
              <a:t>表</a:t>
            </a:r>
            <a:r>
              <a:rPr lang="en-US" altLang="zh-CN" sz="2400" dirty="0" smtClean="0">
                <a:solidFill>
                  <a:srgbClr val="FFC000"/>
                </a:solidFill>
              </a:rPr>
              <a:t>+</a:t>
            </a:r>
            <a:r>
              <a:rPr lang="zh-CN" altLang="en-US" sz="2400" dirty="0" smtClean="0">
                <a:solidFill>
                  <a:srgbClr val="FFC000"/>
                </a:solidFill>
              </a:rPr>
              <a:t>优先队列</a:t>
            </a:r>
            <a:endParaRPr lang="en-US" altLang="zh-CN" sz="2400" dirty="0">
              <a:solidFill>
                <a:srgbClr val="FFC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42"/>
                                        </p:tgtEl>
                                        <p:attrNameLst>
                                          <p:attrName>style.visibility</p:attrName>
                                        </p:attrNameLst>
                                      </p:cBhvr>
                                      <p:to>
                                        <p:strVal val="visible"/>
                                      </p:to>
                                    </p:set>
                                    <p:anim calcmode="lin" valueType="num">
                                      <p:cBhvr additive="base">
                                        <p:cTn id="7" dur="500" fill="hold"/>
                                        <p:tgtEl>
                                          <p:spTgt spid="10242"/>
                                        </p:tgtEl>
                                        <p:attrNameLst>
                                          <p:attrName>ppt_x</p:attrName>
                                        </p:attrNameLst>
                                      </p:cBhvr>
                                      <p:tavLst>
                                        <p:tav tm="0">
                                          <p:val>
                                            <p:strVal val="#ppt_x"/>
                                          </p:val>
                                        </p:tav>
                                        <p:tav tm="100000">
                                          <p:val>
                                            <p:strVal val="#ppt_x"/>
                                          </p:val>
                                        </p:tav>
                                      </p:tavLst>
                                    </p:anim>
                                    <p:anim calcmode="lin" valueType="num">
                                      <p:cBhvr additive="base">
                                        <p:cTn id="8" dur="500" fill="hold"/>
                                        <p:tgtEl>
                                          <p:spTgt spid="1024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页脚占位符 1"/>
          <p:cNvSpPr>
            <a:spLocks noGrp="1"/>
          </p:cNvSpPr>
          <p:nvPr>
            <p:ph type="ftr" sz="quarter" idx="11"/>
          </p:nvPr>
        </p:nvSpPr>
        <p:spPr/>
        <p:txBody>
          <a:bodyPr/>
          <a:lstStyle/>
          <a:p>
            <a:r>
              <a:rPr lang="zh-CN" altLang="en-US" smtClean="0"/>
              <a:t>浙江财经大学信智学院 陈琰宏 </a:t>
            </a:r>
            <a:endParaRPr lang="zh-CN" altLang="en-US" dirty="0" smtClean="0"/>
          </a:p>
        </p:txBody>
      </p:sp>
      <p:sp>
        <p:nvSpPr>
          <p:cNvPr id="3" name="灯片编号占位符 2"/>
          <p:cNvSpPr>
            <a:spLocks noGrp="1"/>
          </p:cNvSpPr>
          <p:nvPr>
            <p:ph type="sldNum" sz="quarter" idx="12"/>
          </p:nvPr>
        </p:nvSpPr>
        <p:spPr/>
        <p:txBody>
          <a:bodyPr/>
          <a:lstStyle/>
          <a:p>
            <a:fld id="{565CE74E-AB26-4998-AD42-012C4C1AD076}" type="slidenum">
              <a:rPr lang="zh-CN" altLang="en-US" smtClean="0"/>
            </a:fld>
            <a:endParaRPr lang="zh-CN" altLang="en-US"/>
          </a:p>
        </p:txBody>
      </p:sp>
      <p:sp>
        <p:nvSpPr>
          <p:cNvPr id="4" name="矩形 3"/>
          <p:cNvSpPr/>
          <p:nvPr/>
        </p:nvSpPr>
        <p:spPr>
          <a:xfrm>
            <a:off x="1003852" y="1480930"/>
            <a:ext cx="6858000" cy="2306955"/>
          </a:xfrm>
          <a:prstGeom prst="rect">
            <a:avLst/>
          </a:prstGeom>
        </p:spPr>
        <p:txBody>
          <a:bodyPr wrap="square">
            <a:spAutoFit/>
          </a:bodyPr>
          <a:lstStyle/>
          <a:p>
            <a:r>
              <a:rPr lang="en-US" altLang="zh-CN" sz="2400" b="1" dirty="0">
                <a:latin typeface="宋体" panose="02010600030101010101" pitchFamily="2" charset="-122"/>
                <a:ea typeface="宋体" panose="02010600030101010101" pitchFamily="2" charset="-122"/>
                <a:cs typeface="宋体" panose="02010600030101010101" pitchFamily="2" charset="-122"/>
              </a:rPr>
              <a:t> </a:t>
            </a:r>
            <a:r>
              <a:rPr lang="en-US" altLang="zh-CN" sz="2400" b="1" dirty="0" smtClean="0">
                <a:latin typeface="宋体" panose="02010600030101010101" pitchFamily="2" charset="-122"/>
                <a:ea typeface="宋体" panose="02010600030101010101" pitchFamily="2" charset="-122"/>
                <a:cs typeface="宋体" panose="02010600030101010101" pitchFamily="2" charset="-122"/>
              </a:rPr>
              <a:t>   </a:t>
            </a:r>
            <a:r>
              <a:rPr lang="zh-CN" altLang="en-US" sz="2400" b="1" dirty="0" smtClean="0">
                <a:latin typeface="宋体" panose="02010600030101010101" pitchFamily="2" charset="-122"/>
                <a:ea typeface="宋体" panose="02010600030101010101" pitchFamily="2" charset="-122"/>
                <a:cs typeface="宋体" panose="02010600030101010101" pitchFamily="2" charset="-122"/>
              </a:rPr>
              <a:t>普通</a:t>
            </a:r>
            <a:r>
              <a:rPr lang="zh-CN" altLang="en-US" sz="2400" b="1" dirty="0">
                <a:latin typeface="宋体" panose="02010600030101010101" pitchFamily="2" charset="-122"/>
                <a:ea typeface="宋体" panose="02010600030101010101" pitchFamily="2" charset="-122"/>
                <a:cs typeface="宋体" panose="02010600030101010101" pitchFamily="2" charset="-122"/>
              </a:rPr>
              <a:t>的队列是一种先进先出的数据结构，元素在队列尾追加，而从队列头删除。</a:t>
            </a:r>
            <a:endParaRPr lang="zh-CN" altLang="en-US" sz="2400" b="1" dirty="0">
              <a:latin typeface="宋体" panose="02010600030101010101" pitchFamily="2" charset="-122"/>
              <a:ea typeface="宋体" panose="02010600030101010101" pitchFamily="2" charset="-122"/>
              <a:cs typeface="宋体" panose="02010600030101010101" pitchFamily="2" charset="-122"/>
            </a:endParaRPr>
          </a:p>
          <a:p>
            <a:r>
              <a:rPr lang="en-US" altLang="zh-CN" sz="2400" b="1" dirty="0">
                <a:latin typeface="宋体" panose="02010600030101010101" pitchFamily="2" charset="-122"/>
                <a:ea typeface="宋体" panose="02010600030101010101" pitchFamily="2" charset="-122"/>
                <a:cs typeface="宋体" panose="02010600030101010101" pitchFamily="2" charset="-122"/>
              </a:rPr>
              <a:t> </a:t>
            </a:r>
            <a:r>
              <a:rPr lang="en-US" altLang="zh-CN" sz="2400" b="1" dirty="0" smtClean="0">
                <a:latin typeface="宋体" panose="02010600030101010101" pitchFamily="2" charset="-122"/>
                <a:ea typeface="宋体" panose="02010600030101010101" pitchFamily="2" charset="-122"/>
                <a:cs typeface="宋体" panose="02010600030101010101" pitchFamily="2" charset="-122"/>
              </a:rPr>
              <a:t>   </a:t>
            </a:r>
            <a:r>
              <a:rPr lang="zh-CN" altLang="en-US" sz="2400" b="1" dirty="0" smtClean="0">
                <a:latin typeface="宋体" panose="02010600030101010101" pitchFamily="2" charset="-122"/>
                <a:ea typeface="宋体" panose="02010600030101010101" pitchFamily="2" charset="-122"/>
                <a:cs typeface="宋体" panose="02010600030101010101" pitchFamily="2" charset="-122"/>
              </a:rPr>
              <a:t>在</a:t>
            </a:r>
            <a:r>
              <a:rPr lang="zh-CN" altLang="en-US" sz="2400" b="1" dirty="0">
                <a:latin typeface="宋体" panose="02010600030101010101" pitchFamily="2" charset="-122"/>
                <a:ea typeface="宋体" panose="02010600030101010101" pitchFamily="2" charset="-122"/>
                <a:cs typeface="宋体" panose="02010600030101010101" pitchFamily="2" charset="-122"/>
              </a:rPr>
              <a:t>优先队列中，元素被赋予优先级。当访问元素时，具有最高优先级的元素最先删除。优先队列具有最高级先出 （</a:t>
            </a:r>
            <a:r>
              <a:rPr lang="en-US" altLang="zh-CN" sz="2400" b="1" dirty="0">
                <a:latin typeface="宋体" panose="02010600030101010101" pitchFamily="2" charset="-122"/>
                <a:ea typeface="宋体" panose="02010600030101010101" pitchFamily="2" charset="-122"/>
                <a:cs typeface="宋体" panose="02010600030101010101" pitchFamily="2" charset="-122"/>
              </a:rPr>
              <a:t>first in, largest out</a:t>
            </a:r>
            <a:r>
              <a:rPr lang="zh-CN" altLang="en-US" sz="2400" b="1" dirty="0">
                <a:latin typeface="宋体" panose="02010600030101010101" pitchFamily="2" charset="-122"/>
                <a:ea typeface="宋体" panose="02010600030101010101" pitchFamily="2" charset="-122"/>
                <a:cs typeface="宋体" panose="02010600030101010101" pitchFamily="2" charset="-122"/>
              </a:rPr>
              <a:t>）的行为特征。</a:t>
            </a:r>
            <a:endParaRPr lang="zh-CN" altLang="en-US" sz="2400" b="1" dirty="0">
              <a:latin typeface="宋体" panose="02010600030101010101" pitchFamily="2" charset="-122"/>
              <a:ea typeface="宋体" panose="02010600030101010101" pitchFamily="2" charset="-122"/>
              <a:cs typeface="宋体" panose="02010600030101010101" pitchFamily="2" charset="-122"/>
            </a:endParaRPr>
          </a:p>
        </p:txBody>
      </p:sp>
      <p:sp>
        <p:nvSpPr>
          <p:cNvPr id="5" name="矩形 3"/>
          <p:cNvSpPr/>
          <p:nvPr/>
        </p:nvSpPr>
        <p:spPr>
          <a:xfrm>
            <a:off x="343595" y="436671"/>
            <a:ext cx="2106295" cy="583565"/>
          </a:xfrm>
          <a:prstGeom prst="rect">
            <a:avLst/>
          </a:prstGeom>
          <a:noFill/>
          <a:ln w="9525">
            <a:noFill/>
          </a:ln>
        </p:spPr>
        <p:txBody>
          <a:bodyPr wrap="none">
            <a:spAutoFit/>
          </a:bodyPr>
          <a:lstStyle/>
          <a:p>
            <a:r>
              <a:rPr lang="en-US" altLang="zh-CN" sz="3200" b="1" dirty="0">
                <a:solidFill>
                  <a:schemeClr val="accent5">
                    <a:lumMod val="75000"/>
                  </a:schemeClr>
                </a:solidFill>
                <a:latin typeface="+mj-lt"/>
                <a:ea typeface="+mj-ea"/>
                <a:cs typeface="+mj-cs"/>
                <a:sym typeface="Wingdings" panose="05000000000000000000" pitchFamily="2" charset="2"/>
              </a:rPr>
              <a:t>2 </a:t>
            </a:r>
            <a:r>
              <a:rPr lang="zh-CN" altLang="en-US" sz="3200" b="1" dirty="0">
                <a:solidFill>
                  <a:schemeClr val="accent5">
                    <a:lumMod val="75000"/>
                  </a:schemeClr>
                </a:solidFill>
                <a:latin typeface="+mj-lt"/>
                <a:ea typeface="+mj-ea"/>
                <a:cs typeface="+mj-cs"/>
              </a:rPr>
              <a:t>优先队列</a:t>
            </a:r>
            <a:endParaRPr lang="zh-CN" altLang="en-US" sz="3200" b="1" dirty="0">
              <a:solidFill>
                <a:schemeClr val="accent5">
                  <a:lumMod val="75000"/>
                </a:schemeClr>
              </a:solidFill>
              <a:latin typeface="+mj-lt"/>
              <a:ea typeface="+mj-ea"/>
              <a:cs typeface="+mj-cs"/>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D8811859-FA5C-4DDD-9E14-09EC41033F2D}" type="slidenum">
              <a:rPr lang="zh-CN" altLang="en-US" smtClean="0"/>
            </a:fld>
            <a:endParaRPr lang="zh-CN" altLang="en-US"/>
          </a:p>
        </p:txBody>
      </p:sp>
      <p:sp>
        <p:nvSpPr>
          <p:cNvPr id="3" name="文本框 2"/>
          <p:cNvSpPr txBox="1"/>
          <p:nvPr/>
        </p:nvSpPr>
        <p:spPr>
          <a:xfrm>
            <a:off x="343595" y="1136733"/>
            <a:ext cx="8057009" cy="2862322"/>
          </a:xfrm>
          <a:prstGeom prst="rect">
            <a:avLst/>
          </a:prstGeom>
          <a:noFill/>
        </p:spPr>
        <p:txBody>
          <a:bodyPr wrap="square" rtlCol="0" anchor="t">
            <a:spAutoFit/>
          </a:bodyPr>
          <a:lstStyle/>
          <a:p>
            <a:r>
              <a:rPr lang="zh-CN" altLang="en-US" sz="2000" b="1" dirty="0"/>
              <a:t>1.头文件</a:t>
            </a:r>
            <a:endParaRPr lang="zh-CN" altLang="en-US" sz="2000" b="1" dirty="0"/>
          </a:p>
          <a:p>
            <a:endParaRPr lang="zh-CN" altLang="en-US" sz="2000" b="1" dirty="0"/>
          </a:p>
          <a:p>
            <a:r>
              <a:rPr lang="zh-CN" altLang="en-US" sz="2000" b="1" dirty="0"/>
              <a:t>#include&lt;queue&gt;//与队列相同，不必引入vector的头文件</a:t>
            </a:r>
            <a:endParaRPr lang="zh-CN" altLang="en-US" sz="2000" b="1" dirty="0"/>
          </a:p>
          <a:p>
            <a:endParaRPr lang="zh-CN" altLang="en-US" sz="2000" b="1" dirty="0"/>
          </a:p>
          <a:p>
            <a:r>
              <a:rPr lang="zh-CN" altLang="en-US" sz="2000" b="1" dirty="0"/>
              <a:t>2.定义方式</a:t>
            </a:r>
            <a:endParaRPr lang="zh-CN" altLang="en-US" sz="2000" b="1" dirty="0"/>
          </a:p>
          <a:p>
            <a:endParaRPr lang="zh-CN" altLang="en-US" sz="2000" b="1" dirty="0"/>
          </a:p>
          <a:p>
            <a:r>
              <a:rPr lang="zh-CN" altLang="en-US" sz="2000" b="1" dirty="0">
                <a:solidFill>
                  <a:srgbClr val="FF0000"/>
                </a:solidFill>
              </a:rPr>
              <a:t>priority_queue&lt;int&gt; p</a:t>
            </a:r>
            <a:r>
              <a:rPr lang="zh-CN" altLang="en-US" sz="2000" b="1" dirty="0" smtClean="0">
                <a:solidFill>
                  <a:srgbClr val="FF0000"/>
                </a:solidFill>
              </a:rPr>
              <a:t>;//默认，最大</a:t>
            </a:r>
            <a:r>
              <a:rPr lang="zh-CN" altLang="en-US" sz="2000" b="1" dirty="0">
                <a:solidFill>
                  <a:srgbClr val="FF0000"/>
                </a:solidFill>
              </a:rPr>
              <a:t>值优先，是大顶堆一种简写</a:t>
            </a:r>
            <a:r>
              <a:rPr lang="zh-CN" altLang="en-US" sz="2000" b="1" dirty="0" smtClean="0">
                <a:solidFill>
                  <a:srgbClr val="FF0000"/>
                </a:solidFill>
              </a:rPr>
              <a:t>方式</a:t>
            </a:r>
            <a:endParaRPr lang="zh-CN" altLang="en-US" sz="2000" b="1" dirty="0">
              <a:solidFill>
                <a:srgbClr val="FF0000"/>
              </a:solidFill>
            </a:endParaRPr>
          </a:p>
          <a:p>
            <a:r>
              <a:rPr lang="zh-CN" altLang="en-US" sz="2000" b="1" dirty="0">
                <a:solidFill>
                  <a:srgbClr val="FF0000"/>
                </a:solidFill>
              </a:rPr>
              <a:t>priority_queue&lt;int,vector&lt;int&gt;,greater&lt;int&gt;&gt;q1</a:t>
            </a:r>
            <a:r>
              <a:rPr lang="zh-CN" altLang="en-US" sz="2000" b="1" dirty="0" smtClean="0">
                <a:solidFill>
                  <a:srgbClr val="FF0000"/>
                </a:solidFill>
              </a:rPr>
              <a:t>;//</a:t>
            </a:r>
            <a:r>
              <a:rPr lang="zh-CN" altLang="en-US" sz="2000" b="1" dirty="0">
                <a:solidFill>
                  <a:srgbClr val="FF0000"/>
                </a:solidFill>
              </a:rPr>
              <a:t>最小值优先，小顶堆</a:t>
            </a:r>
            <a:endParaRPr lang="zh-CN" altLang="en-US" sz="2000" b="1" dirty="0">
              <a:solidFill>
                <a:srgbClr val="FF0000"/>
              </a:solidFill>
            </a:endParaRPr>
          </a:p>
          <a:p>
            <a:r>
              <a:rPr lang="zh-CN" altLang="en-US" sz="2000" b="1" dirty="0"/>
              <a:t>priority_queue&lt;int,vector&lt;int&gt;,less&lt;int&gt; &gt;q2;//最大值优先，大顶</a:t>
            </a:r>
            <a:r>
              <a:rPr lang="zh-CN" altLang="en-US" sz="2000" b="1" dirty="0" smtClean="0"/>
              <a:t>堆</a:t>
            </a:r>
            <a:endParaRPr lang="zh-CN" altLang="en-US" sz="2000" b="1" dirty="0"/>
          </a:p>
        </p:txBody>
      </p:sp>
      <p:sp>
        <p:nvSpPr>
          <p:cNvPr id="94213" name="矩形 3"/>
          <p:cNvSpPr/>
          <p:nvPr/>
        </p:nvSpPr>
        <p:spPr>
          <a:xfrm>
            <a:off x="343595" y="436671"/>
            <a:ext cx="3233420" cy="583565"/>
          </a:xfrm>
          <a:prstGeom prst="rect">
            <a:avLst/>
          </a:prstGeom>
          <a:noFill/>
          <a:ln w="9525">
            <a:noFill/>
          </a:ln>
        </p:spPr>
        <p:txBody>
          <a:bodyPr wrap="none">
            <a:spAutoFit/>
          </a:bodyPr>
          <a:lstStyle/>
          <a:p>
            <a:r>
              <a:rPr lang="en-US" altLang="zh-CN" sz="3200" b="1" dirty="0" smtClean="0">
                <a:solidFill>
                  <a:schemeClr val="accent5">
                    <a:lumMod val="75000"/>
                  </a:schemeClr>
                </a:solidFill>
                <a:latin typeface="+mj-lt"/>
                <a:ea typeface="+mj-ea"/>
                <a:cs typeface="+mj-cs"/>
                <a:sym typeface="Wingdings" panose="05000000000000000000" pitchFamily="2" charset="2"/>
              </a:rPr>
              <a:t>2.1 </a:t>
            </a:r>
            <a:r>
              <a:rPr lang="zh-CN" altLang="en-US" sz="3200" b="1" dirty="0">
                <a:solidFill>
                  <a:schemeClr val="accent5">
                    <a:lumMod val="75000"/>
                  </a:schemeClr>
                </a:solidFill>
                <a:latin typeface="+mj-lt"/>
                <a:ea typeface="+mj-ea"/>
                <a:cs typeface="+mj-cs"/>
              </a:rPr>
              <a:t>优先</a:t>
            </a:r>
            <a:r>
              <a:rPr lang="zh-CN" altLang="en-US" sz="3200" b="1" dirty="0" smtClean="0">
                <a:solidFill>
                  <a:schemeClr val="accent5">
                    <a:lumMod val="75000"/>
                  </a:schemeClr>
                </a:solidFill>
                <a:latin typeface="+mj-lt"/>
                <a:ea typeface="+mj-ea"/>
                <a:cs typeface="+mj-cs"/>
              </a:rPr>
              <a:t>队列</a:t>
            </a:r>
            <a:r>
              <a:rPr lang="zh-CN" altLang="en-US" sz="3200" b="1" dirty="0">
                <a:solidFill>
                  <a:schemeClr val="accent5">
                    <a:lumMod val="75000"/>
                  </a:schemeClr>
                </a:solidFill>
                <a:latin typeface="+mj-lt"/>
                <a:ea typeface="+mj-ea"/>
                <a:cs typeface="+mj-cs"/>
              </a:rPr>
              <a:t>用法</a:t>
            </a:r>
            <a:endParaRPr lang="zh-CN" altLang="en-US" sz="3200" b="1" dirty="0">
              <a:solidFill>
                <a:schemeClr val="accent5">
                  <a:lumMod val="75000"/>
                </a:schemeClr>
              </a:solidFill>
              <a:latin typeface="+mj-lt"/>
              <a:ea typeface="+mj-ea"/>
              <a:cs typeface="+mj-cs"/>
            </a:endParaRPr>
          </a:p>
        </p:txBody>
      </p:sp>
      <p:pic>
        <p:nvPicPr>
          <p:cNvPr id="8194"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43595" y="3999055"/>
            <a:ext cx="7334250" cy="167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矩形 3"/>
          <p:cNvSpPr/>
          <p:nvPr/>
        </p:nvSpPr>
        <p:spPr>
          <a:xfrm>
            <a:off x="343595" y="5671277"/>
            <a:ext cx="8100392" cy="646331"/>
          </a:xfrm>
          <a:prstGeom prst="rect">
            <a:avLst/>
          </a:prstGeom>
        </p:spPr>
        <p:txBody>
          <a:bodyPr wrap="square">
            <a:spAutoFit/>
          </a:bodyPr>
          <a:lstStyle/>
          <a:p>
            <a:endParaRPr lang="zh-CN" altLang="en-US" b="1" dirty="0"/>
          </a:p>
          <a:p>
            <a:r>
              <a:rPr lang="zh-CN" altLang="en-US" b="1" dirty="0" smtClean="0"/>
              <a:t>其中</a:t>
            </a:r>
            <a:r>
              <a:rPr lang="zh-CN" altLang="en-US" b="1" dirty="0"/>
              <a:t>第一个参数是数据类型，第二个参数为容器类型。第三个参数为比较函数。</a:t>
            </a:r>
            <a:endParaRPr lang="zh-CN" altLang="en-US" b="1"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页脚占位符 1"/>
          <p:cNvSpPr>
            <a:spLocks noGrp="1"/>
          </p:cNvSpPr>
          <p:nvPr>
            <p:ph type="ftr" sz="quarter" idx="11"/>
          </p:nvPr>
        </p:nvSpPr>
        <p:spPr/>
        <p:txBody>
          <a:bodyPr/>
          <a:lstStyle/>
          <a:p>
            <a:r>
              <a:rPr lang="zh-CN" altLang="en-US" smtClean="0"/>
              <a:t>浙江财经大学信智学院 陈琰宏 </a:t>
            </a:r>
            <a:endParaRPr lang="zh-CN" altLang="en-US" dirty="0" smtClean="0"/>
          </a:p>
        </p:txBody>
      </p:sp>
      <p:sp>
        <p:nvSpPr>
          <p:cNvPr id="3" name="灯片编号占位符 2"/>
          <p:cNvSpPr>
            <a:spLocks noGrp="1"/>
          </p:cNvSpPr>
          <p:nvPr>
            <p:ph type="sldNum" sz="quarter" idx="12"/>
          </p:nvPr>
        </p:nvSpPr>
        <p:spPr/>
        <p:txBody>
          <a:bodyPr/>
          <a:lstStyle/>
          <a:p>
            <a:fld id="{565CE74E-AB26-4998-AD42-012C4C1AD076}" type="slidenum">
              <a:rPr lang="zh-CN" altLang="en-US" smtClean="0"/>
            </a:fld>
            <a:endParaRPr lang="zh-CN" altLang="en-US"/>
          </a:p>
        </p:txBody>
      </p:sp>
      <p:pic>
        <p:nvPicPr>
          <p:cNvPr id="9220" name="Picture 4"/>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71244" y="5475713"/>
            <a:ext cx="1704975" cy="828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7535644" cy="46713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9027" y="2564295"/>
            <a:ext cx="3679963" cy="37400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219"/>
                                        </p:tgtEl>
                                        <p:attrNameLst>
                                          <p:attrName>style.visibility</p:attrName>
                                        </p:attrNameLst>
                                      </p:cBhvr>
                                      <p:to>
                                        <p:strVal val="visible"/>
                                      </p:to>
                                    </p:set>
                                    <p:anim calcmode="lin" valueType="num">
                                      <p:cBhvr additive="base">
                                        <p:cTn id="7" dur="500" fill="hold"/>
                                        <p:tgtEl>
                                          <p:spTgt spid="9219"/>
                                        </p:tgtEl>
                                        <p:attrNameLst>
                                          <p:attrName>ppt_x</p:attrName>
                                        </p:attrNameLst>
                                      </p:cBhvr>
                                      <p:tavLst>
                                        <p:tav tm="0">
                                          <p:val>
                                            <p:strVal val="#ppt_x"/>
                                          </p:val>
                                        </p:tav>
                                        <p:tav tm="100000">
                                          <p:val>
                                            <p:strVal val="#ppt_x"/>
                                          </p:val>
                                        </p:tav>
                                      </p:tavLst>
                                    </p:anim>
                                    <p:anim calcmode="lin" valueType="num">
                                      <p:cBhvr additive="base">
                                        <p:cTn id="8" dur="500" fill="hold"/>
                                        <p:tgtEl>
                                          <p:spTgt spid="921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220"/>
                                        </p:tgtEl>
                                        <p:attrNameLst>
                                          <p:attrName>style.visibility</p:attrName>
                                        </p:attrNameLst>
                                      </p:cBhvr>
                                      <p:to>
                                        <p:strVal val="visible"/>
                                      </p:to>
                                    </p:set>
                                    <p:anim calcmode="lin" valueType="num">
                                      <p:cBhvr additive="base">
                                        <p:cTn id="13" dur="500" fill="hold"/>
                                        <p:tgtEl>
                                          <p:spTgt spid="9220"/>
                                        </p:tgtEl>
                                        <p:attrNameLst>
                                          <p:attrName>ppt_x</p:attrName>
                                        </p:attrNameLst>
                                      </p:cBhvr>
                                      <p:tavLst>
                                        <p:tav tm="0">
                                          <p:val>
                                            <p:strVal val="#ppt_x"/>
                                          </p:val>
                                        </p:tav>
                                        <p:tav tm="100000">
                                          <p:val>
                                            <p:strVal val="#ppt_x"/>
                                          </p:val>
                                        </p:tav>
                                      </p:tavLst>
                                    </p:anim>
                                    <p:anim calcmode="lin" valueType="num">
                                      <p:cBhvr additive="base">
                                        <p:cTn id="14" dur="500" fill="hold"/>
                                        <p:tgtEl>
                                          <p:spTgt spid="92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D8811859-FA5C-4DDD-9E14-09EC41033F2D}" type="slidenum">
              <a:rPr lang="zh-CN" altLang="en-US" smtClean="0"/>
            </a:fld>
            <a:endParaRPr lang="zh-CN" altLang="en-US"/>
          </a:p>
        </p:txBody>
      </p:sp>
      <p:sp>
        <p:nvSpPr>
          <p:cNvPr id="3" name="文本框 2"/>
          <p:cNvSpPr txBox="1"/>
          <p:nvPr/>
        </p:nvSpPr>
        <p:spPr>
          <a:xfrm>
            <a:off x="396944" y="1363980"/>
            <a:ext cx="8057009" cy="3415030"/>
          </a:xfrm>
          <a:prstGeom prst="rect">
            <a:avLst/>
          </a:prstGeom>
          <a:noFill/>
        </p:spPr>
        <p:txBody>
          <a:bodyPr wrap="square" rtlCol="0" anchor="t">
            <a:spAutoFit/>
          </a:bodyPr>
          <a:lstStyle/>
          <a:p>
            <a:r>
              <a:rPr lang="zh-CN" altLang="en-US" sz="2400" dirty="0"/>
              <a:t>struct node</a:t>
            </a:r>
            <a:endParaRPr lang="zh-CN" altLang="en-US" sz="2400" dirty="0"/>
          </a:p>
          <a:p>
            <a:r>
              <a:rPr lang="zh-CN" altLang="en-US" sz="2400" dirty="0"/>
              <a:t>{</a:t>
            </a:r>
            <a:endParaRPr lang="zh-CN" altLang="en-US" sz="2400" dirty="0"/>
          </a:p>
          <a:p>
            <a:r>
              <a:rPr lang="zh-CN" altLang="en-US" sz="2400" dirty="0"/>
              <a:t>	int dis, num;</a:t>
            </a:r>
            <a:endParaRPr lang="zh-CN" altLang="en-US" sz="2400" dirty="0"/>
          </a:p>
          <a:p>
            <a:r>
              <a:rPr lang="zh-CN" altLang="en-US" sz="2400" dirty="0"/>
              <a:t>};</a:t>
            </a:r>
            <a:endParaRPr lang="zh-CN" altLang="en-US" sz="2400" dirty="0"/>
          </a:p>
          <a:p>
            <a:r>
              <a:rPr lang="zh-CN" altLang="en-US" sz="2400" dirty="0"/>
              <a:t>priority_queue&lt;node&gt;que;</a:t>
            </a:r>
            <a:endParaRPr lang="zh-CN" altLang="en-US" sz="2400" dirty="0"/>
          </a:p>
          <a:p>
            <a:r>
              <a:rPr lang="zh-CN" altLang="en-US" sz="2400" dirty="0"/>
              <a:t>bool operator&lt;(const node &amp;a, const node &amp;b)</a:t>
            </a:r>
            <a:endParaRPr lang="zh-CN" altLang="en-US" sz="2400" dirty="0"/>
          </a:p>
          <a:p>
            <a:r>
              <a:rPr lang="zh-CN" altLang="en-US" sz="2400" dirty="0"/>
              <a:t>{</a:t>
            </a:r>
            <a:endParaRPr lang="zh-CN" altLang="en-US" sz="2400" dirty="0"/>
          </a:p>
          <a:p>
            <a:r>
              <a:rPr lang="zh-CN" altLang="en-US" sz="2400" dirty="0"/>
              <a:t>	return a.dis &gt; b.dis;</a:t>
            </a:r>
            <a:endParaRPr lang="zh-CN" altLang="en-US" sz="2400" dirty="0"/>
          </a:p>
          <a:p>
            <a:r>
              <a:rPr lang="zh-CN" altLang="en-US" sz="2400" dirty="0" smtClean="0"/>
              <a:t>}</a:t>
            </a:r>
            <a:r>
              <a:rPr lang="en-US" altLang="zh-CN" sz="2400" dirty="0" smtClean="0"/>
              <a:t>//</a:t>
            </a:r>
            <a:r>
              <a:rPr lang="zh-CN" altLang="en-US" sz="2400" b="1" dirty="0" smtClean="0">
                <a:solidFill>
                  <a:srgbClr val="FF0000"/>
                </a:solidFill>
              </a:rPr>
              <a:t>按照</a:t>
            </a:r>
            <a:r>
              <a:rPr lang="en-US" altLang="zh-CN" sz="2400" b="1" dirty="0" smtClean="0">
                <a:solidFill>
                  <a:srgbClr val="FF0000"/>
                </a:solidFill>
              </a:rPr>
              <a:t>dis</a:t>
            </a:r>
            <a:r>
              <a:rPr lang="zh-CN" altLang="en-US" sz="2400" b="1" dirty="0" smtClean="0">
                <a:solidFill>
                  <a:srgbClr val="FF0000"/>
                </a:solidFill>
              </a:rPr>
              <a:t>从小到大排序</a:t>
            </a:r>
            <a:endParaRPr lang="zh-CN" altLang="en-US" sz="2400" b="1" dirty="0">
              <a:solidFill>
                <a:srgbClr val="FF0000"/>
              </a:solidFill>
            </a:endParaRPr>
          </a:p>
        </p:txBody>
      </p:sp>
      <p:sp>
        <p:nvSpPr>
          <p:cNvPr id="6" name="矩形 3"/>
          <p:cNvSpPr/>
          <p:nvPr/>
        </p:nvSpPr>
        <p:spPr>
          <a:xfrm>
            <a:off x="343595" y="436671"/>
            <a:ext cx="3233420" cy="583565"/>
          </a:xfrm>
          <a:prstGeom prst="rect">
            <a:avLst/>
          </a:prstGeom>
          <a:noFill/>
          <a:ln w="9525">
            <a:noFill/>
          </a:ln>
        </p:spPr>
        <p:txBody>
          <a:bodyPr wrap="none">
            <a:spAutoFit/>
          </a:bodyPr>
          <a:lstStyle/>
          <a:p>
            <a:r>
              <a:rPr lang="en-US" altLang="zh-CN" sz="3200" b="1" dirty="0" smtClean="0">
                <a:solidFill>
                  <a:schemeClr val="accent5">
                    <a:lumMod val="75000"/>
                  </a:schemeClr>
                </a:solidFill>
                <a:latin typeface="+mj-lt"/>
                <a:ea typeface="+mj-ea"/>
                <a:cs typeface="+mj-cs"/>
                <a:sym typeface="Wingdings" panose="05000000000000000000" pitchFamily="2" charset="2"/>
              </a:rPr>
              <a:t>2.1 </a:t>
            </a:r>
            <a:r>
              <a:rPr lang="zh-CN" altLang="en-US" sz="3200" b="1" dirty="0">
                <a:solidFill>
                  <a:schemeClr val="accent5">
                    <a:lumMod val="75000"/>
                  </a:schemeClr>
                </a:solidFill>
                <a:latin typeface="+mj-lt"/>
                <a:ea typeface="+mj-ea"/>
                <a:cs typeface="+mj-cs"/>
              </a:rPr>
              <a:t>优先</a:t>
            </a:r>
            <a:r>
              <a:rPr lang="zh-CN" altLang="en-US" sz="3200" b="1" dirty="0" smtClean="0">
                <a:solidFill>
                  <a:schemeClr val="accent5">
                    <a:lumMod val="75000"/>
                  </a:schemeClr>
                </a:solidFill>
                <a:latin typeface="+mj-lt"/>
                <a:ea typeface="+mj-ea"/>
                <a:cs typeface="+mj-cs"/>
              </a:rPr>
              <a:t>队列</a:t>
            </a:r>
            <a:r>
              <a:rPr lang="zh-CN" altLang="en-US" sz="3200" b="1" dirty="0">
                <a:solidFill>
                  <a:schemeClr val="accent5">
                    <a:lumMod val="75000"/>
                  </a:schemeClr>
                </a:solidFill>
                <a:latin typeface="+mj-lt"/>
                <a:ea typeface="+mj-ea"/>
                <a:cs typeface="+mj-cs"/>
              </a:rPr>
              <a:t>用法</a:t>
            </a:r>
            <a:endParaRPr lang="zh-CN" altLang="en-US" sz="3200" b="1" dirty="0">
              <a:solidFill>
                <a:schemeClr val="accent5">
                  <a:lumMod val="75000"/>
                </a:schemeClr>
              </a:solidFill>
              <a:latin typeface="+mj-lt"/>
              <a:ea typeface="+mj-ea"/>
              <a:cs typeface="+mj-cs"/>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D8811859-FA5C-4DDD-9E14-09EC41033F2D}" type="slidenum">
              <a:rPr lang="zh-CN" altLang="en-US" smtClean="0"/>
            </a:fld>
            <a:endParaRPr lang="zh-CN" altLang="en-US"/>
          </a:p>
        </p:txBody>
      </p:sp>
      <p:sp>
        <p:nvSpPr>
          <p:cNvPr id="3" name="文本框 2"/>
          <p:cNvSpPr txBox="1"/>
          <p:nvPr/>
        </p:nvSpPr>
        <p:spPr>
          <a:xfrm>
            <a:off x="343595" y="1226186"/>
            <a:ext cx="8057009" cy="4062651"/>
          </a:xfrm>
          <a:prstGeom prst="rect">
            <a:avLst/>
          </a:prstGeom>
          <a:noFill/>
        </p:spPr>
        <p:txBody>
          <a:bodyPr wrap="square" rtlCol="0" anchor="t">
            <a:spAutoFit/>
          </a:bodyPr>
          <a:lstStyle/>
          <a:p>
            <a:r>
              <a:rPr lang="zh-CN" altLang="en-US" sz="2000" dirty="0"/>
              <a:t>struct node</a:t>
            </a:r>
            <a:endParaRPr lang="zh-CN" altLang="en-US" sz="2000" dirty="0"/>
          </a:p>
          <a:p>
            <a:r>
              <a:rPr lang="zh-CN" altLang="en-US" sz="2000" dirty="0"/>
              <a:t>{</a:t>
            </a:r>
            <a:endParaRPr lang="zh-CN" altLang="en-US" sz="2000" dirty="0"/>
          </a:p>
          <a:p>
            <a:r>
              <a:rPr lang="zh-CN" altLang="en-US" sz="2000" dirty="0"/>
              <a:t>    string name;</a:t>
            </a:r>
            <a:endParaRPr lang="zh-CN" altLang="en-US" sz="2000" dirty="0"/>
          </a:p>
          <a:p>
            <a:r>
              <a:rPr lang="zh-CN" altLang="en-US" sz="2000" dirty="0"/>
              <a:t>    int price;</a:t>
            </a:r>
            <a:endParaRPr lang="zh-CN" altLang="en-US" sz="2000" dirty="0"/>
          </a:p>
          <a:p>
            <a:r>
              <a:rPr lang="zh-CN" altLang="en-US" sz="2000" dirty="0"/>
              <a:t>    friend bool operator&lt; (node a, node b)</a:t>
            </a:r>
            <a:endParaRPr lang="zh-CN" altLang="en-US" sz="2000" dirty="0"/>
          </a:p>
          <a:p>
            <a:r>
              <a:rPr lang="zh-CN" altLang="en-US" sz="2000" dirty="0"/>
              <a:t>    {</a:t>
            </a:r>
            <a:endParaRPr lang="zh-CN" altLang="en-US" sz="2000" dirty="0"/>
          </a:p>
          <a:p>
            <a:r>
              <a:rPr lang="zh-CN" altLang="en-US" sz="2000" dirty="0"/>
              <a:t>        return a.price &lt; b.price; </a:t>
            </a:r>
            <a:endParaRPr lang="en-US" altLang="zh-CN" sz="2000" dirty="0" smtClean="0"/>
          </a:p>
          <a:p>
            <a:r>
              <a:rPr lang="en-US" altLang="zh-CN" sz="2000" dirty="0"/>
              <a:t> </a:t>
            </a:r>
            <a:r>
              <a:rPr lang="en-US" altLang="zh-CN" sz="2000" dirty="0" smtClean="0"/>
              <a:t>      </a:t>
            </a:r>
            <a:r>
              <a:rPr lang="zh-CN" altLang="en-US" sz="2000" dirty="0" smtClean="0"/>
              <a:t>// </a:t>
            </a:r>
            <a:r>
              <a:rPr lang="zh-CN" altLang="en-US" sz="2000" dirty="0"/>
              <a:t>相当于less,这是大顶堆，反之则是小顶堆，最大值优先</a:t>
            </a:r>
            <a:endParaRPr lang="zh-CN" altLang="en-US" sz="2000" dirty="0"/>
          </a:p>
          <a:p>
            <a:r>
              <a:rPr lang="zh-CN" altLang="en-US" sz="2000" dirty="0"/>
              <a:t>    }</a:t>
            </a:r>
            <a:endParaRPr lang="zh-CN" altLang="en-US" sz="2000" dirty="0"/>
          </a:p>
          <a:p>
            <a:r>
              <a:rPr lang="zh-CN" altLang="en-US" sz="2000" dirty="0"/>
              <a:t>} stu; //定义结构体变量</a:t>
            </a:r>
            <a:endParaRPr lang="zh-CN" altLang="en-US" sz="2000" dirty="0"/>
          </a:p>
          <a:p>
            <a:endParaRPr lang="zh-CN" altLang="en-US" sz="2000" dirty="0"/>
          </a:p>
          <a:p>
            <a:r>
              <a:rPr lang="zh-CN" altLang="en-US" sz="2000" dirty="0"/>
              <a:t>这样直接可以：</a:t>
            </a:r>
            <a:endParaRPr lang="zh-CN" altLang="en-US" sz="2000" dirty="0"/>
          </a:p>
          <a:p>
            <a:r>
              <a:rPr lang="zh-CN" altLang="en-US" sz="2000" dirty="0"/>
              <a:t>priority_queue&lt;node &gt; q;</a:t>
            </a:r>
            <a:endParaRPr lang="zh-CN" altLang="en-US" sz="2000" dirty="0"/>
          </a:p>
        </p:txBody>
      </p:sp>
      <p:sp>
        <p:nvSpPr>
          <p:cNvPr id="6" name="矩形 3"/>
          <p:cNvSpPr/>
          <p:nvPr/>
        </p:nvSpPr>
        <p:spPr>
          <a:xfrm>
            <a:off x="343595" y="436671"/>
            <a:ext cx="3233420" cy="583565"/>
          </a:xfrm>
          <a:prstGeom prst="rect">
            <a:avLst/>
          </a:prstGeom>
          <a:noFill/>
          <a:ln w="9525">
            <a:noFill/>
          </a:ln>
        </p:spPr>
        <p:txBody>
          <a:bodyPr wrap="none">
            <a:spAutoFit/>
          </a:bodyPr>
          <a:lstStyle/>
          <a:p>
            <a:r>
              <a:rPr lang="en-US" altLang="zh-CN" sz="3200" b="1" dirty="0" smtClean="0">
                <a:solidFill>
                  <a:schemeClr val="accent5">
                    <a:lumMod val="75000"/>
                  </a:schemeClr>
                </a:solidFill>
                <a:latin typeface="+mj-lt"/>
                <a:ea typeface="+mj-ea"/>
                <a:cs typeface="+mj-cs"/>
                <a:sym typeface="Wingdings" panose="05000000000000000000" pitchFamily="2" charset="2"/>
              </a:rPr>
              <a:t>2.1 </a:t>
            </a:r>
            <a:r>
              <a:rPr lang="zh-CN" altLang="en-US" sz="3200" b="1" dirty="0">
                <a:solidFill>
                  <a:schemeClr val="accent5">
                    <a:lumMod val="75000"/>
                  </a:schemeClr>
                </a:solidFill>
                <a:latin typeface="+mj-lt"/>
                <a:ea typeface="+mj-ea"/>
                <a:cs typeface="+mj-cs"/>
              </a:rPr>
              <a:t>优先</a:t>
            </a:r>
            <a:r>
              <a:rPr lang="zh-CN" altLang="en-US" sz="3200" b="1" dirty="0" smtClean="0">
                <a:solidFill>
                  <a:schemeClr val="accent5">
                    <a:lumMod val="75000"/>
                  </a:schemeClr>
                </a:solidFill>
                <a:latin typeface="+mj-lt"/>
                <a:ea typeface="+mj-ea"/>
                <a:cs typeface="+mj-cs"/>
              </a:rPr>
              <a:t>队列</a:t>
            </a:r>
            <a:r>
              <a:rPr lang="zh-CN" altLang="en-US" sz="3200" b="1" dirty="0">
                <a:solidFill>
                  <a:schemeClr val="accent5">
                    <a:lumMod val="75000"/>
                  </a:schemeClr>
                </a:solidFill>
                <a:latin typeface="+mj-lt"/>
                <a:ea typeface="+mj-ea"/>
                <a:cs typeface="+mj-cs"/>
              </a:rPr>
              <a:t>用法</a:t>
            </a:r>
            <a:endParaRPr lang="zh-CN" altLang="en-US" sz="3200" b="1" dirty="0">
              <a:solidFill>
                <a:schemeClr val="accent5">
                  <a:lumMod val="75000"/>
                </a:schemeClr>
              </a:solidFill>
              <a:latin typeface="+mj-lt"/>
              <a:ea typeface="+mj-ea"/>
              <a:cs typeface="+mj-cs"/>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51"/>
          <p:cNvSpPr txBox="1"/>
          <p:nvPr/>
        </p:nvSpPr>
        <p:spPr>
          <a:xfrm>
            <a:off x="593090" y="1304290"/>
            <a:ext cx="511810" cy="2861310"/>
          </a:xfrm>
          <a:prstGeom prst="rect">
            <a:avLst/>
          </a:prstGeom>
          <a:noFill/>
          <a:ln w="9525">
            <a:noFill/>
          </a:ln>
        </p:spPr>
        <p:txBody>
          <a:bodyPr wrap="square">
            <a:spAutoFit/>
          </a:bodyPr>
          <a:lstStyle/>
          <a:p>
            <a:pPr>
              <a:spcBef>
                <a:spcPct val="50000"/>
              </a:spcBef>
            </a:pPr>
            <a:r>
              <a:rPr lang="zh-CN" altLang="en-US" sz="2000" b="1" dirty="0">
                <a:latin typeface="Arial" panose="020B0604020202020204" pitchFamily="34" charset="0"/>
              </a:rPr>
              <a:t>交通的</a:t>
            </a:r>
            <a:r>
              <a:rPr lang="zh-CN" altLang="en-US" sz="2000" b="1" dirty="0">
                <a:solidFill>
                  <a:srgbClr val="0000FF"/>
                </a:solidFill>
                <a:latin typeface="Arial" panose="020B0604020202020204" pitchFamily="34" charset="0"/>
              </a:rPr>
              <a:t>最短路径 </a:t>
            </a:r>
            <a:r>
              <a:rPr lang="zh-CN" altLang="en-US" sz="2000" b="1" dirty="0">
                <a:latin typeface="Arial" panose="020B0604020202020204" pitchFamily="34" charset="0"/>
              </a:rPr>
              <a:t>选择</a:t>
            </a:r>
            <a:r>
              <a:rPr lang="zh-CN" altLang="en-US" sz="2000" b="1" dirty="0">
                <a:latin typeface="Times New Roman" panose="02020603050405020304" pitchFamily="18" charset="0"/>
              </a:rPr>
              <a:t>。</a:t>
            </a:r>
            <a:endParaRPr lang="en-US" altLang="zh-CN" sz="2000" b="1">
              <a:latin typeface="Times New Roman" panose="02020603050405020304" pitchFamily="18" charset="0"/>
            </a:endParaRPr>
          </a:p>
        </p:txBody>
      </p:sp>
      <p:sp>
        <p:nvSpPr>
          <p:cNvPr id="3076" name="Text Box 52"/>
          <p:cNvSpPr txBox="1"/>
          <p:nvPr/>
        </p:nvSpPr>
        <p:spPr>
          <a:xfrm>
            <a:off x="8535035" y="6553200"/>
            <a:ext cx="609600" cy="306705"/>
          </a:xfrm>
          <a:prstGeom prst="rect">
            <a:avLst/>
          </a:prstGeom>
          <a:noFill/>
          <a:ln w="9525">
            <a:noFill/>
          </a:ln>
        </p:spPr>
        <p:txBody>
          <a:bodyPr>
            <a:spAutoFit/>
          </a:bodyPr>
          <a:lstStyle/>
          <a:p>
            <a:pPr>
              <a:spcBef>
                <a:spcPct val="50000"/>
              </a:spcBef>
            </a:pPr>
            <a:r>
              <a:rPr lang="en-US" altLang="zh-CN" sz="1400" b="1">
                <a:latin typeface="Times New Roman" panose="02020603050405020304" pitchFamily="18" charset="0"/>
              </a:rPr>
              <a:t>1/24</a:t>
            </a:r>
            <a:endParaRPr lang="en-US" altLang="zh-CN" sz="1400" b="1">
              <a:latin typeface="Times New Roman" panose="02020603050405020304" pitchFamily="18" charset="0"/>
            </a:endParaRPr>
          </a:p>
        </p:txBody>
      </p:sp>
      <p:sp>
        <p:nvSpPr>
          <p:cNvPr id="3077" name="Text Box 2"/>
          <p:cNvSpPr txBox="1"/>
          <p:nvPr/>
        </p:nvSpPr>
        <p:spPr>
          <a:xfrm>
            <a:off x="434340" y="325755"/>
            <a:ext cx="3636645" cy="645160"/>
          </a:xfrm>
          <a:prstGeom prst="rect">
            <a:avLst/>
          </a:prstGeom>
          <a:noFill/>
          <a:ln w="9525">
            <a:noFill/>
          </a:ln>
        </p:spPr>
        <p:txBody>
          <a:bodyPr wrap="square" lIns="108000" rIns="144000">
            <a:spAutoFit/>
          </a:bodyPr>
          <a:lstStyle/>
          <a:p>
            <a:pPr algn="l">
              <a:spcBef>
                <a:spcPct val="50000"/>
              </a:spcBef>
            </a:pPr>
            <a:r>
              <a:rPr lang="zh-CN" altLang="en-US" sz="3600" b="1" dirty="0">
                <a:solidFill>
                  <a:schemeClr val="accent5">
                    <a:lumMod val="75000"/>
                  </a:schemeClr>
                </a:solidFill>
                <a:latin typeface="+mj-lt"/>
                <a:ea typeface="+mj-ea"/>
                <a:cs typeface="+mj-cs"/>
                <a:sym typeface="Webdings" panose="05030102010509060703" pitchFamily="18" charset="2"/>
              </a:rPr>
              <a:t>1 最短路径</a:t>
            </a:r>
            <a:endParaRPr lang="zh-CN" altLang="en-US" sz="3600" b="1" dirty="0">
              <a:solidFill>
                <a:schemeClr val="accent5">
                  <a:lumMod val="75000"/>
                </a:schemeClr>
              </a:solidFill>
              <a:latin typeface="+mj-lt"/>
              <a:ea typeface="+mj-ea"/>
              <a:cs typeface="+mj-cs"/>
              <a:sym typeface="Webdings" panose="05030102010509060703" pitchFamily="18" charset="2"/>
            </a:endParaRPr>
          </a:p>
        </p:txBody>
      </p:sp>
      <p:pic>
        <p:nvPicPr>
          <p:cNvPr id="3078" name="Picture 9" descr="城市轨道交通"/>
          <p:cNvPicPr>
            <a:picLocks noChangeAspect="1"/>
          </p:cNvPicPr>
          <p:nvPr/>
        </p:nvPicPr>
        <p:blipFill>
          <a:blip r:embed="rId1"/>
          <a:stretch>
            <a:fillRect/>
          </a:stretch>
        </p:blipFill>
        <p:spPr>
          <a:xfrm>
            <a:off x="2305050" y="1201420"/>
            <a:ext cx="6132830" cy="501269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078"/>
                                        </p:tgtEl>
                                        <p:attrNameLst>
                                          <p:attrName>style.visibility</p:attrName>
                                        </p:attrNameLst>
                                      </p:cBhvr>
                                      <p:to>
                                        <p:strVal val="visible"/>
                                      </p:to>
                                    </p:set>
                                    <p:animEffect transition="in" filter="wipe(down)">
                                      <p:cBhvr>
                                        <p:cTn id="7" dur="500"/>
                                        <p:tgtEl>
                                          <p:spTgt spid="30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D8811859-FA5C-4DDD-9E14-09EC41033F2D}" type="slidenum">
              <a:rPr lang="zh-CN" altLang="en-US" smtClean="0"/>
            </a:fld>
            <a:endParaRPr lang="zh-CN" altLang="en-US"/>
          </a:p>
        </p:txBody>
      </p:sp>
      <p:sp>
        <p:nvSpPr>
          <p:cNvPr id="3" name="文本框 2"/>
          <p:cNvSpPr txBox="1"/>
          <p:nvPr/>
        </p:nvSpPr>
        <p:spPr>
          <a:xfrm>
            <a:off x="343535" y="1474470"/>
            <a:ext cx="8801735" cy="3415030"/>
          </a:xfrm>
          <a:prstGeom prst="rect">
            <a:avLst/>
          </a:prstGeom>
          <a:noFill/>
        </p:spPr>
        <p:txBody>
          <a:bodyPr wrap="square" rtlCol="0" anchor="t">
            <a:spAutoFit/>
          </a:bodyPr>
          <a:lstStyle/>
          <a:p>
            <a:r>
              <a:rPr lang="zh-CN" altLang="en-US" sz="2400" b="1" dirty="0">
                <a:solidFill>
                  <a:srgbClr val="FF0000"/>
                </a:solidFill>
                <a:latin typeface="宋体" panose="02010600030101010101" pitchFamily="2" charset="-122"/>
                <a:ea typeface="宋体" panose="02010600030101010101" pitchFamily="2" charset="-122"/>
                <a:cs typeface="宋体" panose="02010600030101010101" pitchFamily="2" charset="-122"/>
              </a:rPr>
              <a:t>q.push(x)</a:t>
            </a:r>
            <a:r>
              <a:rPr lang="zh-CN" altLang="en-US" sz="2400" b="1" dirty="0">
                <a:latin typeface="宋体" panose="02010600030101010101" pitchFamily="2" charset="-122"/>
                <a:ea typeface="宋体" panose="02010600030101010101" pitchFamily="2" charset="-122"/>
                <a:cs typeface="宋体" panose="02010600030101010101" pitchFamily="2" charset="-122"/>
              </a:rPr>
              <a:t> //将x加入队列中，即入队操作</a:t>
            </a:r>
            <a:endParaRPr lang="zh-CN" altLang="en-US" sz="2400" b="1" dirty="0">
              <a:latin typeface="宋体" panose="02010600030101010101" pitchFamily="2" charset="-122"/>
              <a:ea typeface="宋体" panose="02010600030101010101" pitchFamily="2" charset="-122"/>
              <a:cs typeface="宋体" panose="02010600030101010101" pitchFamily="2" charset="-122"/>
            </a:endParaRPr>
          </a:p>
          <a:p>
            <a:endParaRPr lang="zh-CN" altLang="en-US" sz="2400" b="1" dirty="0">
              <a:latin typeface="宋体" panose="02010600030101010101" pitchFamily="2" charset="-122"/>
              <a:ea typeface="宋体" panose="02010600030101010101" pitchFamily="2" charset="-122"/>
              <a:cs typeface="宋体" panose="02010600030101010101" pitchFamily="2" charset="-122"/>
            </a:endParaRPr>
          </a:p>
          <a:p>
            <a:r>
              <a:rPr lang="zh-CN" altLang="en-US" sz="2400" b="1" dirty="0">
                <a:solidFill>
                  <a:srgbClr val="FF0000"/>
                </a:solidFill>
                <a:latin typeface="宋体" panose="02010600030101010101" pitchFamily="2" charset="-122"/>
                <a:ea typeface="宋体" panose="02010600030101010101" pitchFamily="2" charset="-122"/>
                <a:cs typeface="宋体" panose="02010600030101010101" pitchFamily="2" charset="-122"/>
              </a:rPr>
              <a:t>q.pop()</a:t>
            </a:r>
            <a:r>
              <a:rPr lang="zh-CN" altLang="en-US" sz="2400" b="1" dirty="0">
                <a:latin typeface="宋体" panose="02010600030101010101" pitchFamily="2" charset="-122"/>
                <a:ea typeface="宋体" panose="02010600030101010101" pitchFamily="2" charset="-122"/>
                <a:cs typeface="宋体" panose="02010600030101010101" pitchFamily="2" charset="-122"/>
              </a:rPr>
              <a:t> //出队操作(删除队列首元素)，只是出队，没有返回值</a:t>
            </a:r>
            <a:endParaRPr lang="zh-CN" altLang="en-US" sz="2400" b="1" dirty="0">
              <a:latin typeface="宋体" panose="02010600030101010101" pitchFamily="2" charset="-122"/>
              <a:ea typeface="宋体" panose="02010600030101010101" pitchFamily="2" charset="-122"/>
              <a:cs typeface="宋体" panose="02010600030101010101" pitchFamily="2" charset="-122"/>
            </a:endParaRPr>
          </a:p>
          <a:p>
            <a:endParaRPr lang="zh-CN" altLang="en-US" sz="2400" b="1" dirty="0">
              <a:latin typeface="宋体" panose="02010600030101010101" pitchFamily="2" charset="-122"/>
              <a:ea typeface="宋体" panose="02010600030101010101" pitchFamily="2" charset="-122"/>
              <a:cs typeface="宋体" panose="02010600030101010101" pitchFamily="2" charset="-122"/>
            </a:endParaRPr>
          </a:p>
          <a:p>
            <a:r>
              <a:rPr lang="zh-CN" altLang="en-US" sz="2400" b="1" dirty="0">
                <a:solidFill>
                  <a:srgbClr val="FF0000"/>
                </a:solidFill>
                <a:latin typeface="宋体" panose="02010600030101010101" pitchFamily="2" charset="-122"/>
                <a:ea typeface="宋体" panose="02010600030101010101" pitchFamily="2" charset="-122"/>
                <a:cs typeface="宋体" panose="02010600030101010101" pitchFamily="2" charset="-122"/>
              </a:rPr>
              <a:t>q.top()</a:t>
            </a:r>
            <a:r>
              <a:rPr lang="zh-CN" altLang="en-US" sz="2400" b="1" dirty="0">
                <a:latin typeface="宋体" panose="02010600030101010101" pitchFamily="2" charset="-122"/>
                <a:ea typeface="宋体" panose="02010600030101010101" pitchFamily="2" charset="-122"/>
                <a:cs typeface="宋体" panose="02010600030101010101" pitchFamily="2" charset="-122"/>
              </a:rPr>
              <a:t> //返回第一个元素(队首元素)优先队列的队首用</a:t>
            </a:r>
            <a:r>
              <a:rPr lang="zh-CN" altLang="en-US" sz="2400" b="1" dirty="0" smtClean="0">
                <a:latin typeface="宋体" panose="02010600030101010101" pitchFamily="2" charset="-122"/>
                <a:ea typeface="宋体" panose="02010600030101010101" pitchFamily="2" charset="-122"/>
                <a:cs typeface="宋体" panose="02010600030101010101" pitchFamily="2" charset="-122"/>
              </a:rPr>
              <a:t>top</a:t>
            </a:r>
            <a:endParaRPr lang="en-US" altLang="zh-CN" sz="2400" b="1" dirty="0" smtClean="0">
              <a:latin typeface="宋体" panose="02010600030101010101" pitchFamily="2" charset="-122"/>
              <a:ea typeface="宋体" panose="02010600030101010101" pitchFamily="2" charset="-122"/>
              <a:cs typeface="宋体" panose="02010600030101010101" pitchFamily="2" charset="-122"/>
            </a:endParaRPr>
          </a:p>
          <a:p>
            <a:endParaRPr lang="zh-CN" altLang="en-US" sz="2400" b="1" dirty="0">
              <a:solidFill>
                <a:srgbClr val="FF0000"/>
              </a:solidFill>
              <a:latin typeface="宋体" panose="02010600030101010101" pitchFamily="2" charset="-122"/>
              <a:ea typeface="宋体" panose="02010600030101010101" pitchFamily="2" charset="-122"/>
              <a:cs typeface="宋体" panose="02010600030101010101" pitchFamily="2" charset="-122"/>
            </a:endParaRPr>
          </a:p>
          <a:p>
            <a:r>
              <a:rPr lang="zh-CN" altLang="en-US" sz="2400" b="1" dirty="0">
                <a:solidFill>
                  <a:srgbClr val="FF0000"/>
                </a:solidFill>
                <a:latin typeface="宋体" panose="02010600030101010101" pitchFamily="2" charset="-122"/>
                <a:ea typeface="宋体" panose="02010600030101010101" pitchFamily="2" charset="-122"/>
                <a:cs typeface="宋体" panose="02010600030101010101" pitchFamily="2" charset="-122"/>
              </a:rPr>
              <a:t>q.size()</a:t>
            </a:r>
            <a:r>
              <a:rPr lang="zh-CN" altLang="en-US" sz="2400" b="1" dirty="0">
                <a:latin typeface="宋体" panose="02010600030101010101" pitchFamily="2" charset="-122"/>
                <a:ea typeface="宋体" panose="02010600030101010101" pitchFamily="2" charset="-122"/>
                <a:cs typeface="宋体" panose="02010600030101010101" pitchFamily="2" charset="-122"/>
              </a:rPr>
              <a:t> //返回栈队列中的元素个数</a:t>
            </a:r>
            <a:endParaRPr lang="zh-CN" altLang="en-US" sz="2400" b="1" dirty="0">
              <a:latin typeface="宋体" panose="02010600030101010101" pitchFamily="2" charset="-122"/>
              <a:ea typeface="宋体" panose="02010600030101010101" pitchFamily="2" charset="-122"/>
              <a:cs typeface="宋体" panose="02010600030101010101" pitchFamily="2" charset="-122"/>
            </a:endParaRPr>
          </a:p>
          <a:p>
            <a:endParaRPr lang="zh-CN" altLang="en-US" sz="2400" b="1" dirty="0">
              <a:solidFill>
                <a:srgbClr val="FF0000"/>
              </a:solidFill>
              <a:latin typeface="宋体" panose="02010600030101010101" pitchFamily="2" charset="-122"/>
              <a:ea typeface="宋体" panose="02010600030101010101" pitchFamily="2" charset="-122"/>
              <a:cs typeface="宋体" panose="02010600030101010101" pitchFamily="2" charset="-122"/>
            </a:endParaRPr>
          </a:p>
          <a:p>
            <a:r>
              <a:rPr lang="zh-CN" altLang="en-US" sz="2400" b="1" dirty="0">
                <a:solidFill>
                  <a:srgbClr val="FF0000"/>
                </a:solidFill>
                <a:latin typeface="宋体" panose="02010600030101010101" pitchFamily="2" charset="-122"/>
                <a:ea typeface="宋体" panose="02010600030101010101" pitchFamily="2" charset="-122"/>
                <a:cs typeface="宋体" panose="02010600030101010101" pitchFamily="2" charset="-122"/>
              </a:rPr>
              <a:t>q.empty()</a:t>
            </a:r>
            <a:r>
              <a:rPr lang="zh-CN" altLang="en-US" sz="2400" b="1" dirty="0">
                <a:latin typeface="宋体" panose="02010600030101010101" pitchFamily="2" charset="-122"/>
                <a:ea typeface="宋体" panose="02010600030101010101" pitchFamily="2" charset="-122"/>
                <a:cs typeface="宋体" panose="02010600030101010101" pitchFamily="2" charset="-122"/>
              </a:rPr>
              <a:t> //当队列为空时，返回 true</a:t>
            </a:r>
            <a:endParaRPr lang="zh-CN" altLang="en-US" sz="2400" b="1" dirty="0">
              <a:latin typeface="宋体" panose="02010600030101010101" pitchFamily="2" charset="-122"/>
              <a:ea typeface="宋体" panose="02010600030101010101" pitchFamily="2" charset="-122"/>
              <a:cs typeface="宋体" panose="02010600030101010101" pitchFamily="2" charset="-122"/>
            </a:endParaRPr>
          </a:p>
        </p:txBody>
      </p:sp>
      <p:sp>
        <p:nvSpPr>
          <p:cNvPr id="5" name="矩形 3"/>
          <p:cNvSpPr/>
          <p:nvPr/>
        </p:nvSpPr>
        <p:spPr>
          <a:xfrm>
            <a:off x="343595" y="436671"/>
            <a:ext cx="3233420" cy="583565"/>
          </a:xfrm>
          <a:prstGeom prst="rect">
            <a:avLst/>
          </a:prstGeom>
          <a:noFill/>
          <a:ln w="9525">
            <a:noFill/>
          </a:ln>
        </p:spPr>
        <p:txBody>
          <a:bodyPr wrap="none">
            <a:spAutoFit/>
          </a:bodyPr>
          <a:lstStyle/>
          <a:p>
            <a:r>
              <a:rPr lang="en-US" altLang="zh-CN" sz="3200" b="1" dirty="0" smtClean="0">
                <a:solidFill>
                  <a:schemeClr val="accent5">
                    <a:lumMod val="75000"/>
                  </a:schemeClr>
                </a:solidFill>
                <a:latin typeface="+mj-lt"/>
                <a:ea typeface="+mj-ea"/>
                <a:cs typeface="+mj-cs"/>
                <a:sym typeface="Wingdings" panose="05000000000000000000" pitchFamily="2" charset="2"/>
              </a:rPr>
              <a:t>2.1 </a:t>
            </a:r>
            <a:r>
              <a:rPr lang="zh-CN" altLang="en-US" sz="3200" b="1" dirty="0">
                <a:solidFill>
                  <a:schemeClr val="accent5">
                    <a:lumMod val="75000"/>
                  </a:schemeClr>
                </a:solidFill>
                <a:latin typeface="+mj-lt"/>
                <a:ea typeface="+mj-ea"/>
                <a:cs typeface="+mj-cs"/>
              </a:rPr>
              <a:t>优先</a:t>
            </a:r>
            <a:r>
              <a:rPr lang="zh-CN" altLang="en-US" sz="3200" b="1" dirty="0" smtClean="0">
                <a:solidFill>
                  <a:schemeClr val="accent5">
                    <a:lumMod val="75000"/>
                  </a:schemeClr>
                </a:solidFill>
                <a:latin typeface="+mj-lt"/>
                <a:ea typeface="+mj-ea"/>
                <a:cs typeface="+mj-cs"/>
              </a:rPr>
              <a:t>队列</a:t>
            </a:r>
            <a:r>
              <a:rPr lang="zh-CN" altLang="en-US" sz="3200" b="1" dirty="0">
                <a:solidFill>
                  <a:schemeClr val="accent5">
                    <a:lumMod val="75000"/>
                  </a:schemeClr>
                </a:solidFill>
                <a:latin typeface="+mj-lt"/>
                <a:ea typeface="+mj-ea"/>
                <a:cs typeface="+mj-cs"/>
              </a:rPr>
              <a:t>用法</a:t>
            </a:r>
            <a:endParaRPr lang="zh-CN" altLang="en-US" sz="3200" b="1" dirty="0">
              <a:solidFill>
                <a:schemeClr val="accent5">
                  <a:lumMod val="75000"/>
                </a:schemeClr>
              </a:solidFill>
              <a:latin typeface="+mj-lt"/>
              <a:ea typeface="+mj-ea"/>
              <a:cs typeface="+mj-cs"/>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D8811859-FA5C-4DDD-9E14-09EC41033F2D}" type="slidenum">
              <a:rPr lang="zh-CN" altLang="en-US" smtClean="0"/>
            </a:fld>
            <a:endParaRPr lang="zh-CN" altLang="en-US"/>
          </a:p>
        </p:txBody>
      </p:sp>
      <p:sp>
        <p:nvSpPr>
          <p:cNvPr id="3" name="文本框 2"/>
          <p:cNvSpPr txBox="1"/>
          <p:nvPr/>
        </p:nvSpPr>
        <p:spPr>
          <a:xfrm>
            <a:off x="343595" y="1226186"/>
            <a:ext cx="7877908" cy="4523105"/>
          </a:xfrm>
          <a:prstGeom prst="rect">
            <a:avLst/>
          </a:prstGeom>
          <a:noFill/>
        </p:spPr>
        <p:txBody>
          <a:bodyPr wrap="square" rtlCol="0" anchor="t">
            <a:spAutoFit/>
          </a:bodyPr>
          <a:lstStyle/>
          <a:p>
            <a:r>
              <a:rPr lang="en-US" altLang="zh-CN" sz="2400" dirty="0">
                <a:latin typeface="宋体" panose="02010600030101010101" pitchFamily="2" charset="-122"/>
                <a:ea typeface="宋体" panose="02010600030101010101" pitchFamily="2" charset="-122"/>
                <a:cs typeface="宋体" panose="02010600030101010101" pitchFamily="2" charset="-122"/>
              </a:rPr>
              <a:t>	</a:t>
            </a:r>
            <a:r>
              <a:rPr lang="zh-CN" altLang="en-US" sz="2400" dirty="0">
                <a:latin typeface="宋体" panose="02010600030101010101" pitchFamily="2" charset="-122"/>
                <a:ea typeface="宋体" panose="02010600030101010101" pitchFamily="2" charset="-122"/>
                <a:cs typeface="宋体" panose="02010600030101010101" pitchFamily="2" charset="-122"/>
              </a:rPr>
              <a:t>在使用数组的时候，必须指定数组的长度，一旦配置了就不能改变了，通常我们的做法是尽量配置一个大的空间，以免不够用，这样做的缺点是比较浪费空间，预估空间不当会引起很多不便。 </a:t>
            </a:r>
            <a:endParaRPr lang="zh-CN" altLang="en-US" sz="2400" dirty="0">
              <a:latin typeface="宋体" panose="02010600030101010101" pitchFamily="2" charset="-122"/>
              <a:ea typeface="宋体" panose="02010600030101010101" pitchFamily="2" charset="-122"/>
              <a:cs typeface="宋体" panose="02010600030101010101" pitchFamily="2" charset="-122"/>
            </a:endParaRPr>
          </a:p>
          <a:p>
            <a:r>
              <a:rPr lang="en-US" altLang="zh-CN" sz="2400" dirty="0">
                <a:latin typeface="宋体" panose="02010600030101010101" pitchFamily="2" charset="-122"/>
                <a:ea typeface="宋体" panose="02010600030101010101" pitchFamily="2" charset="-122"/>
                <a:cs typeface="宋体" panose="02010600030101010101" pitchFamily="2" charset="-122"/>
              </a:rPr>
              <a:t>	</a:t>
            </a:r>
            <a:r>
              <a:rPr lang="zh-CN" altLang="en-US" sz="2400" dirty="0">
                <a:latin typeface="宋体" panose="02010600030101010101" pitchFamily="2" charset="-122"/>
                <a:ea typeface="宋体" panose="02010600030101010101" pitchFamily="2" charset="-122"/>
                <a:cs typeface="宋体" panose="02010600030101010101" pitchFamily="2" charset="-122"/>
              </a:rPr>
              <a:t>STL实现了一个Vector容器，该容器就是来改善数组的缺点。vector是一个动态空间，随着元素的加入，它的内部机制会自行扩充以容纳新元素。因此，vector的运用对于内存的合理利用与运用的灵活性有很大的帮助，再也不必因为害怕空间不足而一开始就配置一个大容量数组了，vector是用多少就分配多少。</a:t>
            </a:r>
            <a:endParaRPr lang="zh-CN" altLang="en-US" sz="2400" dirty="0">
              <a:latin typeface="宋体" panose="02010600030101010101" pitchFamily="2" charset="-122"/>
              <a:ea typeface="宋体" panose="02010600030101010101" pitchFamily="2" charset="-122"/>
              <a:cs typeface="宋体" panose="02010600030101010101" pitchFamily="2" charset="-122"/>
            </a:endParaRPr>
          </a:p>
          <a:p>
            <a:endParaRPr lang="zh-CN" altLang="en-US" sz="2400" dirty="0">
              <a:latin typeface="宋体" panose="02010600030101010101" pitchFamily="2" charset="-122"/>
              <a:ea typeface="宋体" panose="02010600030101010101" pitchFamily="2" charset="-122"/>
              <a:cs typeface="宋体" panose="02010600030101010101" pitchFamily="2" charset="-122"/>
            </a:endParaRPr>
          </a:p>
          <a:p>
            <a:endParaRPr lang="zh-CN" altLang="en-US" sz="2400" dirty="0">
              <a:latin typeface="宋体" panose="02010600030101010101" pitchFamily="2" charset="-122"/>
              <a:ea typeface="宋体" panose="02010600030101010101" pitchFamily="2" charset="-122"/>
              <a:cs typeface="宋体" panose="02010600030101010101" pitchFamily="2" charset="-122"/>
            </a:endParaRPr>
          </a:p>
        </p:txBody>
      </p:sp>
      <p:sp>
        <p:nvSpPr>
          <p:cNvPr id="94213" name="矩形 3"/>
          <p:cNvSpPr/>
          <p:nvPr/>
        </p:nvSpPr>
        <p:spPr>
          <a:xfrm>
            <a:off x="562760" y="360661"/>
            <a:ext cx="2701290" cy="583565"/>
          </a:xfrm>
          <a:prstGeom prst="rect">
            <a:avLst/>
          </a:prstGeom>
          <a:noFill/>
          <a:ln w="9525">
            <a:noFill/>
          </a:ln>
        </p:spPr>
        <p:txBody>
          <a:bodyPr wrap="none">
            <a:spAutoFit/>
          </a:bodyPr>
          <a:lstStyle/>
          <a:p>
            <a:r>
              <a:rPr lang="en-US" altLang="zh-CN" sz="3200" b="1" dirty="0">
                <a:solidFill>
                  <a:schemeClr val="accent5">
                    <a:lumMod val="75000"/>
                  </a:schemeClr>
                </a:solidFill>
                <a:latin typeface="+mj-lt"/>
                <a:ea typeface="+mj-ea"/>
                <a:cs typeface="+mj-cs"/>
              </a:rPr>
              <a:t>2.3 </a:t>
            </a:r>
            <a:r>
              <a:rPr lang="en-US" altLang="zh-CN" sz="3200" b="1" dirty="0" smtClean="0">
                <a:solidFill>
                  <a:schemeClr val="accent5">
                    <a:lumMod val="75000"/>
                  </a:schemeClr>
                </a:solidFill>
                <a:latin typeface="+mj-lt"/>
                <a:ea typeface="+mj-ea"/>
                <a:cs typeface="+mj-cs"/>
              </a:rPr>
              <a:t>Vector</a:t>
            </a:r>
            <a:r>
              <a:rPr lang="zh-CN" altLang="en-US" sz="3200" b="1" dirty="0" smtClean="0">
                <a:solidFill>
                  <a:schemeClr val="accent5">
                    <a:lumMod val="75000"/>
                  </a:schemeClr>
                </a:solidFill>
                <a:latin typeface="+mj-lt"/>
                <a:ea typeface="+mj-ea"/>
                <a:cs typeface="+mj-cs"/>
              </a:rPr>
              <a:t>介绍</a:t>
            </a:r>
            <a:endParaRPr lang="en-US" altLang="zh-CN" sz="3200" b="1" dirty="0">
              <a:solidFill>
                <a:schemeClr val="accent5">
                  <a:lumMod val="75000"/>
                </a:schemeClr>
              </a:solidFill>
              <a:latin typeface="+mj-lt"/>
              <a:ea typeface="+mj-ea"/>
              <a:cs typeface="+mj-cs"/>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D8811859-FA5C-4DDD-9E14-09EC41033F2D}" type="slidenum">
              <a:rPr lang="zh-CN" altLang="en-US" smtClean="0"/>
            </a:fld>
            <a:endParaRPr lang="zh-CN" altLang="en-US"/>
          </a:p>
        </p:txBody>
      </p:sp>
      <p:sp>
        <p:nvSpPr>
          <p:cNvPr id="3" name="文本框 2"/>
          <p:cNvSpPr txBox="1"/>
          <p:nvPr/>
        </p:nvSpPr>
        <p:spPr>
          <a:xfrm>
            <a:off x="502980" y="1450976"/>
            <a:ext cx="7877908" cy="4399915"/>
          </a:xfrm>
          <a:prstGeom prst="rect">
            <a:avLst/>
          </a:prstGeom>
          <a:noFill/>
        </p:spPr>
        <p:txBody>
          <a:bodyPr wrap="square" rtlCol="0" anchor="t">
            <a:spAutoFit/>
          </a:bodyPr>
          <a:lstStyle/>
          <a:p>
            <a:r>
              <a:rPr lang="zh-CN" altLang="en-US" sz="2000">
                <a:latin typeface="宋体" panose="02010600030101010101" pitchFamily="2" charset="-122"/>
                <a:ea typeface="宋体" panose="02010600030101010101" pitchFamily="2" charset="-122"/>
                <a:cs typeface="宋体" panose="02010600030101010101" pitchFamily="2" charset="-122"/>
              </a:rPr>
              <a:t>使用vector容器之前必须加上&lt;vector&gt;头文件：#include&lt;vector&gt;;</a:t>
            </a:r>
            <a:endParaRPr lang="zh-CN" altLang="en-US" sz="2000">
              <a:latin typeface="宋体" panose="02010600030101010101" pitchFamily="2" charset="-122"/>
              <a:ea typeface="宋体" panose="02010600030101010101" pitchFamily="2" charset="-122"/>
              <a:cs typeface="宋体" panose="02010600030101010101" pitchFamily="2" charset="-122"/>
            </a:endParaRPr>
          </a:p>
          <a:p>
            <a:r>
              <a:rPr lang="zh-CN" altLang="en-US" sz="2000">
                <a:latin typeface="宋体" panose="02010600030101010101" pitchFamily="2" charset="-122"/>
                <a:ea typeface="宋体" panose="02010600030101010101" pitchFamily="2" charset="-122"/>
                <a:cs typeface="宋体" panose="02010600030101010101" pitchFamily="2" charset="-122"/>
              </a:rPr>
              <a:t>vector成员函数</a:t>
            </a:r>
            <a:endParaRPr lang="zh-CN" altLang="en-US" sz="2000">
              <a:latin typeface="宋体" panose="02010600030101010101" pitchFamily="2" charset="-122"/>
              <a:ea typeface="宋体" panose="02010600030101010101" pitchFamily="2" charset="-122"/>
              <a:cs typeface="宋体" panose="02010600030101010101" pitchFamily="2" charset="-122"/>
            </a:endParaRPr>
          </a:p>
          <a:p>
            <a:endParaRPr lang="zh-CN" altLang="en-US" sz="2000">
              <a:latin typeface="宋体" panose="02010600030101010101" pitchFamily="2" charset="-122"/>
              <a:ea typeface="宋体" panose="02010600030101010101" pitchFamily="2" charset="-122"/>
              <a:cs typeface="宋体" panose="02010600030101010101" pitchFamily="2" charset="-122"/>
            </a:endParaRPr>
          </a:p>
          <a:p>
            <a:r>
              <a:rPr lang="zh-CN" altLang="en-US" sz="2000">
                <a:solidFill>
                  <a:srgbClr val="FF0000"/>
                </a:solidFill>
                <a:latin typeface="宋体" panose="02010600030101010101" pitchFamily="2" charset="-122"/>
                <a:ea typeface="宋体" panose="02010600030101010101" pitchFamily="2" charset="-122"/>
                <a:cs typeface="宋体" panose="02010600030101010101" pitchFamily="2" charset="-122"/>
              </a:rPr>
              <a:t>c.push_back(elem)</a:t>
            </a:r>
            <a:r>
              <a:rPr lang="zh-CN" altLang="en-US" sz="2000">
                <a:latin typeface="宋体" panose="02010600030101010101" pitchFamily="2" charset="-122"/>
                <a:ea typeface="宋体" panose="02010600030101010101" pitchFamily="2" charset="-122"/>
                <a:cs typeface="宋体" panose="02010600030101010101" pitchFamily="2" charset="-122"/>
              </a:rPr>
              <a:t>在尾部插入一个elem数据。</a:t>
            </a:r>
            <a:endParaRPr lang="zh-CN" altLang="en-US" sz="2000">
              <a:latin typeface="宋体" panose="02010600030101010101" pitchFamily="2" charset="-122"/>
              <a:ea typeface="宋体" panose="02010600030101010101" pitchFamily="2" charset="-122"/>
              <a:cs typeface="宋体" panose="02010600030101010101" pitchFamily="2" charset="-122"/>
            </a:endParaRPr>
          </a:p>
          <a:p>
            <a:endParaRPr lang="zh-CN" altLang="en-US" sz="2000">
              <a:latin typeface="宋体" panose="02010600030101010101" pitchFamily="2" charset="-122"/>
              <a:ea typeface="宋体" panose="02010600030101010101" pitchFamily="2" charset="-122"/>
              <a:cs typeface="宋体" panose="02010600030101010101" pitchFamily="2" charset="-122"/>
            </a:endParaRPr>
          </a:p>
          <a:p>
            <a:r>
              <a:rPr lang="zh-CN" altLang="en-US" sz="2000">
                <a:latin typeface="宋体" panose="02010600030101010101" pitchFamily="2" charset="-122"/>
                <a:ea typeface="宋体" panose="02010600030101010101" pitchFamily="2" charset="-122"/>
                <a:cs typeface="宋体" panose="02010600030101010101" pitchFamily="2" charset="-122"/>
              </a:rPr>
              <a:t>    vector&lt;int&gt; v;</a:t>
            </a:r>
            <a:endParaRPr lang="zh-CN" altLang="en-US" sz="2000">
              <a:latin typeface="宋体" panose="02010600030101010101" pitchFamily="2" charset="-122"/>
              <a:ea typeface="宋体" panose="02010600030101010101" pitchFamily="2" charset="-122"/>
              <a:cs typeface="宋体" panose="02010600030101010101" pitchFamily="2" charset="-122"/>
            </a:endParaRPr>
          </a:p>
          <a:p>
            <a:r>
              <a:rPr lang="zh-CN" altLang="en-US" sz="2000">
                <a:latin typeface="宋体" panose="02010600030101010101" pitchFamily="2" charset="-122"/>
                <a:ea typeface="宋体" panose="02010600030101010101" pitchFamily="2" charset="-122"/>
                <a:cs typeface="宋体" panose="02010600030101010101" pitchFamily="2" charset="-122"/>
              </a:rPr>
              <a:t>    v.push_back(1);</a:t>
            </a:r>
            <a:endParaRPr lang="zh-CN" altLang="en-US" sz="2000">
              <a:latin typeface="宋体" panose="02010600030101010101" pitchFamily="2" charset="-122"/>
              <a:ea typeface="宋体" panose="02010600030101010101" pitchFamily="2" charset="-122"/>
              <a:cs typeface="宋体" panose="02010600030101010101" pitchFamily="2" charset="-122"/>
            </a:endParaRPr>
          </a:p>
          <a:p>
            <a:r>
              <a:rPr lang="zh-CN" altLang="en-US" sz="2000">
                <a:solidFill>
                  <a:srgbClr val="FF0000"/>
                </a:solidFill>
                <a:latin typeface="宋体" panose="02010600030101010101" pitchFamily="2" charset="-122"/>
                <a:ea typeface="宋体" panose="02010600030101010101" pitchFamily="2" charset="-122"/>
                <a:cs typeface="宋体" panose="02010600030101010101" pitchFamily="2" charset="-122"/>
              </a:rPr>
              <a:t>c.pop_back()</a:t>
            </a:r>
            <a:r>
              <a:rPr lang="zh-CN" altLang="en-US" sz="2000">
                <a:latin typeface="宋体" panose="02010600030101010101" pitchFamily="2" charset="-122"/>
                <a:ea typeface="宋体" panose="02010600030101010101" pitchFamily="2" charset="-122"/>
                <a:cs typeface="宋体" panose="02010600030101010101" pitchFamily="2" charset="-122"/>
              </a:rPr>
              <a:t>删除末尾的数据。</a:t>
            </a:r>
            <a:endParaRPr lang="zh-CN" altLang="en-US" sz="2000">
              <a:latin typeface="宋体" panose="02010600030101010101" pitchFamily="2" charset="-122"/>
              <a:ea typeface="宋体" panose="02010600030101010101" pitchFamily="2" charset="-122"/>
              <a:cs typeface="宋体" panose="02010600030101010101" pitchFamily="2" charset="-122"/>
            </a:endParaRPr>
          </a:p>
          <a:p>
            <a:endParaRPr lang="zh-CN" altLang="en-US" sz="2000">
              <a:latin typeface="宋体" panose="02010600030101010101" pitchFamily="2" charset="-122"/>
              <a:ea typeface="宋体" panose="02010600030101010101" pitchFamily="2" charset="-122"/>
              <a:cs typeface="宋体" panose="02010600030101010101" pitchFamily="2" charset="-122"/>
            </a:endParaRPr>
          </a:p>
          <a:p>
            <a:r>
              <a:rPr lang="zh-CN" altLang="en-US" sz="2000">
                <a:latin typeface="宋体" panose="02010600030101010101" pitchFamily="2" charset="-122"/>
                <a:ea typeface="宋体" panose="02010600030101010101" pitchFamily="2" charset="-122"/>
                <a:cs typeface="宋体" panose="02010600030101010101" pitchFamily="2" charset="-122"/>
              </a:rPr>
              <a:t>    vector&lt;int&gt; v;</a:t>
            </a:r>
            <a:endParaRPr lang="zh-CN" altLang="en-US" sz="2000">
              <a:latin typeface="宋体" panose="02010600030101010101" pitchFamily="2" charset="-122"/>
              <a:ea typeface="宋体" panose="02010600030101010101" pitchFamily="2" charset="-122"/>
              <a:cs typeface="宋体" panose="02010600030101010101" pitchFamily="2" charset="-122"/>
            </a:endParaRPr>
          </a:p>
          <a:p>
            <a:r>
              <a:rPr lang="zh-CN" altLang="en-US" sz="2000">
                <a:latin typeface="宋体" panose="02010600030101010101" pitchFamily="2" charset="-122"/>
                <a:ea typeface="宋体" panose="02010600030101010101" pitchFamily="2" charset="-122"/>
                <a:cs typeface="宋体" panose="02010600030101010101" pitchFamily="2" charset="-122"/>
              </a:rPr>
              <a:t>    v.pop_back();</a:t>
            </a:r>
            <a:endParaRPr lang="zh-CN" altLang="en-US" sz="2000">
              <a:latin typeface="宋体" panose="02010600030101010101" pitchFamily="2" charset="-122"/>
              <a:ea typeface="宋体" panose="02010600030101010101" pitchFamily="2" charset="-122"/>
              <a:cs typeface="宋体" panose="02010600030101010101" pitchFamily="2" charset="-122"/>
            </a:endParaRPr>
          </a:p>
          <a:p>
            <a:r>
              <a:rPr lang="zh-CN" altLang="en-US" sz="2000">
                <a:latin typeface="宋体" panose="02010600030101010101" pitchFamily="2" charset="-122"/>
                <a:ea typeface="宋体" panose="02010600030101010101" pitchFamily="2" charset="-122"/>
                <a:cs typeface="宋体" panose="02010600030101010101" pitchFamily="2" charset="-122"/>
              </a:rPr>
              <a:t>c.assign(beg,end)将[beg,end)一个左闭右开区间的数据赋值给c。</a:t>
            </a:r>
            <a:endParaRPr lang="zh-CN" altLang="en-US" sz="2000">
              <a:latin typeface="宋体" panose="02010600030101010101" pitchFamily="2" charset="-122"/>
              <a:ea typeface="宋体" panose="02010600030101010101" pitchFamily="2" charset="-122"/>
              <a:cs typeface="宋体" panose="02010600030101010101" pitchFamily="2" charset="-122"/>
            </a:endParaRPr>
          </a:p>
          <a:p>
            <a:endParaRPr lang="zh-CN" altLang="en-US" sz="2000">
              <a:latin typeface="宋体" panose="02010600030101010101" pitchFamily="2" charset="-122"/>
              <a:ea typeface="宋体" panose="02010600030101010101" pitchFamily="2" charset="-122"/>
              <a:cs typeface="宋体" panose="02010600030101010101" pitchFamily="2" charset="-122"/>
            </a:endParaRPr>
          </a:p>
          <a:p>
            <a:endParaRPr lang="zh-CN" altLang="en-US" sz="2000">
              <a:latin typeface="宋体" panose="02010600030101010101" pitchFamily="2" charset="-122"/>
              <a:ea typeface="宋体" panose="02010600030101010101" pitchFamily="2" charset="-122"/>
              <a:cs typeface="宋体" panose="02010600030101010101" pitchFamily="2" charset="-122"/>
            </a:endParaRPr>
          </a:p>
        </p:txBody>
      </p:sp>
      <p:sp>
        <p:nvSpPr>
          <p:cNvPr id="5" name="矩形 3"/>
          <p:cNvSpPr/>
          <p:nvPr/>
        </p:nvSpPr>
        <p:spPr>
          <a:xfrm>
            <a:off x="562760" y="360661"/>
            <a:ext cx="2701290" cy="583565"/>
          </a:xfrm>
          <a:prstGeom prst="rect">
            <a:avLst/>
          </a:prstGeom>
          <a:noFill/>
          <a:ln w="9525">
            <a:noFill/>
          </a:ln>
        </p:spPr>
        <p:txBody>
          <a:bodyPr wrap="none">
            <a:spAutoFit/>
          </a:bodyPr>
          <a:lstStyle/>
          <a:p>
            <a:r>
              <a:rPr lang="en-US" altLang="zh-CN" sz="3200" b="1" dirty="0">
                <a:solidFill>
                  <a:schemeClr val="accent5">
                    <a:lumMod val="75000"/>
                  </a:schemeClr>
                </a:solidFill>
                <a:latin typeface="+mj-lt"/>
                <a:ea typeface="+mj-ea"/>
                <a:cs typeface="+mj-cs"/>
              </a:rPr>
              <a:t>2.3 </a:t>
            </a:r>
            <a:r>
              <a:rPr lang="en-US" altLang="zh-CN" sz="3200" b="1" dirty="0" smtClean="0">
                <a:solidFill>
                  <a:schemeClr val="accent5">
                    <a:lumMod val="75000"/>
                  </a:schemeClr>
                </a:solidFill>
                <a:latin typeface="+mj-lt"/>
                <a:ea typeface="+mj-ea"/>
                <a:cs typeface="+mj-cs"/>
              </a:rPr>
              <a:t>Vector</a:t>
            </a:r>
            <a:r>
              <a:rPr lang="zh-CN" altLang="en-US" sz="3200" b="1" dirty="0" smtClean="0">
                <a:solidFill>
                  <a:schemeClr val="accent5">
                    <a:lumMod val="75000"/>
                  </a:schemeClr>
                </a:solidFill>
                <a:latin typeface="+mj-lt"/>
                <a:ea typeface="+mj-ea"/>
                <a:cs typeface="+mj-cs"/>
              </a:rPr>
              <a:t>介绍</a:t>
            </a:r>
            <a:endParaRPr lang="en-US" altLang="zh-CN" sz="3200" b="1" dirty="0">
              <a:solidFill>
                <a:schemeClr val="accent5">
                  <a:lumMod val="75000"/>
                </a:schemeClr>
              </a:solidFill>
              <a:latin typeface="+mj-lt"/>
              <a:ea typeface="+mj-ea"/>
              <a:cs typeface="+mj-cs"/>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D8811859-FA5C-4DDD-9E14-09EC41033F2D}" type="slidenum">
              <a:rPr lang="zh-CN" altLang="en-US" smtClean="0"/>
            </a:fld>
            <a:endParaRPr lang="zh-CN" altLang="en-US"/>
          </a:p>
        </p:txBody>
      </p:sp>
      <p:sp>
        <p:nvSpPr>
          <p:cNvPr id="3" name="文本框 2"/>
          <p:cNvSpPr txBox="1"/>
          <p:nvPr/>
        </p:nvSpPr>
        <p:spPr>
          <a:xfrm>
            <a:off x="343595" y="1226186"/>
            <a:ext cx="7877908" cy="4892675"/>
          </a:xfrm>
          <a:prstGeom prst="rect">
            <a:avLst/>
          </a:prstGeom>
          <a:noFill/>
        </p:spPr>
        <p:txBody>
          <a:bodyPr wrap="square" rtlCol="0" anchor="t">
            <a:spAutoFit/>
          </a:bodyPr>
          <a:lstStyle/>
          <a:p>
            <a:r>
              <a:rPr lang="zh-CN" altLang="en-US" sz="2400">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clear</a:t>
            </a:r>
            <a:r>
              <a:rPr lang="en-US" altLang="zh-CN" sz="2400">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a:t>
            </a:r>
            <a:r>
              <a:rPr lang="zh-CN" altLang="en-US" sz="2400">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 清空当前的vector</a:t>
            </a:r>
            <a:endParaRPr lang="zh-CN" altLang="en-US" sz="2400">
              <a:solidFill>
                <a:srgbClr val="FF0000"/>
              </a:solidFill>
              <a:latin typeface="宋体" panose="02010600030101010101" pitchFamily="2" charset="-122"/>
              <a:ea typeface="宋体" panose="02010600030101010101" pitchFamily="2" charset="-122"/>
              <a:cs typeface="宋体" panose="02010600030101010101" pitchFamily="2" charset="-122"/>
            </a:endParaRPr>
          </a:p>
          <a:p>
            <a:r>
              <a:rPr lang="zh-CN" altLang="en-US" sz="2400">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max_size</a:t>
            </a:r>
            <a:r>
              <a:rPr lang="en-US" altLang="zh-CN" sz="2400">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a:t>
            </a:r>
            <a:r>
              <a:rPr lang="zh-CN" altLang="en-US" sz="2400">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 得到vector最大可以是多大</a:t>
            </a:r>
            <a:endParaRPr lang="zh-CN" altLang="en-US" sz="2400">
              <a:solidFill>
                <a:srgbClr val="FF0000"/>
              </a:solidFill>
              <a:latin typeface="宋体" panose="02010600030101010101" pitchFamily="2" charset="-122"/>
              <a:ea typeface="宋体" panose="02010600030101010101" pitchFamily="2" charset="-122"/>
              <a:cs typeface="宋体" panose="02010600030101010101" pitchFamily="2" charset="-122"/>
            </a:endParaRPr>
          </a:p>
          <a:p>
            <a:r>
              <a:rPr lang="zh-CN" altLang="en-US" sz="2400">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empty</a:t>
            </a:r>
            <a:r>
              <a:rPr lang="en-US" altLang="zh-CN" sz="2400">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a:t>
            </a:r>
            <a:r>
              <a:rPr lang="zh-CN" altLang="en-US" sz="2400">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 判断vector是否为空</a:t>
            </a:r>
            <a:endParaRPr lang="zh-CN" altLang="en-US" sz="2400">
              <a:solidFill>
                <a:srgbClr val="FF0000"/>
              </a:solidFill>
              <a:latin typeface="宋体" panose="02010600030101010101" pitchFamily="2" charset="-122"/>
              <a:ea typeface="宋体" panose="02010600030101010101" pitchFamily="2" charset="-122"/>
              <a:cs typeface="宋体" panose="02010600030101010101" pitchFamily="2" charset="-122"/>
            </a:endParaRPr>
          </a:p>
          <a:p>
            <a:r>
              <a:rPr lang="zh-CN" altLang="en-US" sz="2400">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size</a:t>
            </a:r>
            <a:r>
              <a:rPr lang="en-US" altLang="zh-CN" sz="2400">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a:t>
            </a:r>
            <a:r>
              <a:rPr lang="zh-CN" altLang="en-US" sz="2400">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 当前使用数据的大小</a:t>
            </a:r>
            <a:endParaRPr lang="zh-CN" altLang="en-US" sz="2400">
              <a:solidFill>
                <a:srgbClr val="FF0000"/>
              </a:solidFill>
              <a:latin typeface="宋体" panose="02010600030101010101" pitchFamily="2" charset="-122"/>
              <a:ea typeface="宋体" panose="02010600030101010101" pitchFamily="2" charset="-122"/>
              <a:cs typeface="宋体" panose="02010600030101010101" pitchFamily="2" charset="-122"/>
            </a:endParaRPr>
          </a:p>
          <a:p>
            <a:endParaRPr lang="zh-CN" altLang="en-US">
              <a:latin typeface="宋体" panose="02010600030101010101" pitchFamily="2" charset="-122"/>
              <a:ea typeface="宋体" panose="02010600030101010101" pitchFamily="2" charset="-122"/>
              <a:cs typeface="宋体" panose="02010600030101010101" pitchFamily="2" charset="-122"/>
            </a:endParaRPr>
          </a:p>
          <a:p>
            <a:r>
              <a:rPr lang="zh-CN" altLang="en-US">
                <a:latin typeface="宋体" panose="02010600030101010101" pitchFamily="2" charset="-122"/>
                <a:ea typeface="宋体" panose="02010600030101010101" pitchFamily="2" charset="-122"/>
                <a:cs typeface="宋体" panose="02010600030101010101" pitchFamily="2" charset="-122"/>
              </a:rPr>
              <a:t>at 得到编号位置的数据</a:t>
            </a:r>
            <a:endParaRPr lang="zh-CN" altLang="en-US">
              <a:latin typeface="宋体" panose="02010600030101010101" pitchFamily="2" charset="-122"/>
              <a:ea typeface="宋体" panose="02010600030101010101" pitchFamily="2" charset="-122"/>
              <a:cs typeface="宋体" panose="02010600030101010101" pitchFamily="2" charset="-122"/>
            </a:endParaRPr>
          </a:p>
          <a:p>
            <a:r>
              <a:rPr lang="zh-CN" altLang="en-US">
                <a:latin typeface="宋体" panose="02010600030101010101" pitchFamily="2" charset="-122"/>
                <a:ea typeface="宋体" panose="02010600030101010101" pitchFamily="2" charset="-122"/>
                <a:cs typeface="宋体" panose="02010600030101010101" pitchFamily="2" charset="-122"/>
              </a:rPr>
              <a:t>begin 得到数组头的指针</a:t>
            </a:r>
            <a:endParaRPr lang="zh-CN" altLang="en-US">
              <a:latin typeface="宋体" panose="02010600030101010101" pitchFamily="2" charset="-122"/>
              <a:ea typeface="宋体" panose="02010600030101010101" pitchFamily="2" charset="-122"/>
              <a:cs typeface="宋体" panose="02010600030101010101" pitchFamily="2" charset="-122"/>
            </a:endParaRPr>
          </a:p>
          <a:p>
            <a:r>
              <a:rPr lang="zh-CN" altLang="en-US">
                <a:latin typeface="宋体" panose="02010600030101010101" pitchFamily="2" charset="-122"/>
                <a:ea typeface="宋体" panose="02010600030101010101" pitchFamily="2" charset="-122"/>
                <a:cs typeface="宋体" panose="02010600030101010101" pitchFamily="2" charset="-122"/>
              </a:rPr>
              <a:t>end 得到数组的最后一个单元+1的指针</a:t>
            </a:r>
            <a:endParaRPr lang="zh-CN" altLang="en-US">
              <a:latin typeface="宋体" panose="02010600030101010101" pitchFamily="2" charset="-122"/>
              <a:ea typeface="宋体" panose="02010600030101010101" pitchFamily="2" charset="-122"/>
              <a:cs typeface="宋体" panose="02010600030101010101" pitchFamily="2" charset="-122"/>
            </a:endParaRPr>
          </a:p>
          <a:p>
            <a:r>
              <a:rPr lang="zh-CN" altLang="en-US">
                <a:latin typeface="宋体" panose="02010600030101010101" pitchFamily="2" charset="-122"/>
                <a:ea typeface="宋体" panose="02010600030101010101" pitchFamily="2" charset="-122"/>
                <a:cs typeface="宋体" panose="02010600030101010101" pitchFamily="2" charset="-122"/>
              </a:rPr>
              <a:t>front 得到数组头的引用</a:t>
            </a:r>
            <a:endParaRPr lang="zh-CN" altLang="en-US">
              <a:latin typeface="宋体" panose="02010600030101010101" pitchFamily="2" charset="-122"/>
              <a:ea typeface="宋体" panose="02010600030101010101" pitchFamily="2" charset="-122"/>
              <a:cs typeface="宋体" panose="02010600030101010101" pitchFamily="2" charset="-122"/>
            </a:endParaRPr>
          </a:p>
          <a:p>
            <a:r>
              <a:rPr lang="zh-CN" altLang="en-US">
                <a:latin typeface="宋体" panose="02010600030101010101" pitchFamily="2" charset="-122"/>
                <a:ea typeface="宋体" panose="02010600030101010101" pitchFamily="2" charset="-122"/>
                <a:cs typeface="宋体" panose="02010600030101010101" pitchFamily="2" charset="-122"/>
              </a:rPr>
              <a:t>back 得到数组的最后一个单元的引用</a:t>
            </a:r>
            <a:endParaRPr lang="zh-CN" altLang="en-US">
              <a:latin typeface="宋体" panose="02010600030101010101" pitchFamily="2" charset="-122"/>
              <a:ea typeface="宋体" panose="02010600030101010101" pitchFamily="2" charset="-122"/>
              <a:cs typeface="宋体" panose="02010600030101010101" pitchFamily="2" charset="-122"/>
            </a:endParaRPr>
          </a:p>
          <a:p>
            <a:endParaRPr lang="zh-CN" altLang="en-US">
              <a:latin typeface="宋体" panose="02010600030101010101" pitchFamily="2" charset="-122"/>
              <a:ea typeface="宋体" panose="02010600030101010101" pitchFamily="2" charset="-122"/>
              <a:cs typeface="宋体" panose="02010600030101010101" pitchFamily="2" charset="-122"/>
            </a:endParaRPr>
          </a:p>
          <a:p>
            <a:r>
              <a:rPr lang="zh-CN" altLang="en-US">
                <a:latin typeface="宋体" panose="02010600030101010101" pitchFamily="2" charset="-122"/>
                <a:ea typeface="宋体" panose="02010600030101010101" pitchFamily="2" charset="-122"/>
                <a:cs typeface="宋体" panose="02010600030101010101" pitchFamily="2" charset="-122"/>
              </a:rPr>
              <a:t>capacity 当前vector分配的大小</a:t>
            </a:r>
            <a:endParaRPr lang="zh-CN" altLang="en-US">
              <a:latin typeface="宋体" panose="02010600030101010101" pitchFamily="2" charset="-122"/>
              <a:ea typeface="宋体" panose="02010600030101010101" pitchFamily="2" charset="-122"/>
              <a:cs typeface="宋体" panose="02010600030101010101" pitchFamily="2" charset="-122"/>
            </a:endParaRPr>
          </a:p>
          <a:p>
            <a:r>
              <a:rPr lang="zh-CN" altLang="en-US">
                <a:latin typeface="宋体" panose="02010600030101010101" pitchFamily="2" charset="-122"/>
                <a:ea typeface="宋体" panose="02010600030101010101" pitchFamily="2" charset="-122"/>
                <a:cs typeface="宋体" panose="02010600030101010101" pitchFamily="2" charset="-122"/>
              </a:rPr>
              <a:t>resize 改变当前使用数据的大小，如果它比当前使用的大，者填充默认值</a:t>
            </a:r>
            <a:endParaRPr lang="zh-CN" altLang="en-US">
              <a:latin typeface="宋体" panose="02010600030101010101" pitchFamily="2" charset="-122"/>
              <a:ea typeface="宋体" panose="02010600030101010101" pitchFamily="2" charset="-122"/>
              <a:cs typeface="宋体" panose="02010600030101010101" pitchFamily="2" charset="-122"/>
            </a:endParaRPr>
          </a:p>
          <a:p>
            <a:r>
              <a:rPr lang="zh-CN" altLang="en-US">
                <a:latin typeface="宋体" panose="02010600030101010101" pitchFamily="2" charset="-122"/>
                <a:ea typeface="宋体" panose="02010600030101010101" pitchFamily="2" charset="-122"/>
                <a:cs typeface="宋体" panose="02010600030101010101" pitchFamily="2" charset="-122"/>
              </a:rPr>
              <a:t>reserve 改变当前vecotr所分配空间的大小</a:t>
            </a:r>
            <a:endParaRPr lang="zh-CN" altLang="en-US">
              <a:latin typeface="宋体" panose="02010600030101010101" pitchFamily="2" charset="-122"/>
              <a:ea typeface="宋体" panose="02010600030101010101" pitchFamily="2" charset="-122"/>
              <a:cs typeface="宋体" panose="02010600030101010101" pitchFamily="2" charset="-122"/>
            </a:endParaRPr>
          </a:p>
          <a:p>
            <a:r>
              <a:rPr lang="zh-CN" altLang="en-US">
                <a:latin typeface="宋体" panose="02010600030101010101" pitchFamily="2" charset="-122"/>
                <a:ea typeface="宋体" panose="02010600030101010101" pitchFamily="2" charset="-122"/>
                <a:cs typeface="宋体" panose="02010600030101010101" pitchFamily="2" charset="-122"/>
              </a:rPr>
              <a:t>erase 删除指针指向的数据项</a:t>
            </a:r>
            <a:endParaRPr lang="zh-CN" altLang="en-US">
              <a:latin typeface="宋体" panose="02010600030101010101" pitchFamily="2" charset="-122"/>
              <a:ea typeface="宋体" panose="02010600030101010101" pitchFamily="2" charset="-122"/>
              <a:cs typeface="宋体" panose="02010600030101010101" pitchFamily="2" charset="-122"/>
            </a:endParaRPr>
          </a:p>
          <a:p>
            <a:endParaRPr lang="zh-CN" altLang="en-US">
              <a:latin typeface="宋体" panose="02010600030101010101" pitchFamily="2" charset="-122"/>
              <a:ea typeface="宋体" panose="02010600030101010101" pitchFamily="2" charset="-122"/>
              <a:cs typeface="宋体" panose="02010600030101010101" pitchFamily="2" charset="-122"/>
            </a:endParaRPr>
          </a:p>
        </p:txBody>
      </p:sp>
      <p:sp>
        <p:nvSpPr>
          <p:cNvPr id="5" name="矩形 3"/>
          <p:cNvSpPr/>
          <p:nvPr/>
        </p:nvSpPr>
        <p:spPr>
          <a:xfrm>
            <a:off x="562760" y="360661"/>
            <a:ext cx="2701290" cy="583565"/>
          </a:xfrm>
          <a:prstGeom prst="rect">
            <a:avLst/>
          </a:prstGeom>
          <a:noFill/>
          <a:ln w="9525">
            <a:noFill/>
          </a:ln>
        </p:spPr>
        <p:txBody>
          <a:bodyPr wrap="none">
            <a:spAutoFit/>
          </a:bodyPr>
          <a:lstStyle/>
          <a:p>
            <a:r>
              <a:rPr lang="en-US" altLang="zh-CN" sz="3200" b="1" dirty="0">
                <a:solidFill>
                  <a:schemeClr val="accent5">
                    <a:lumMod val="75000"/>
                  </a:schemeClr>
                </a:solidFill>
                <a:latin typeface="+mj-lt"/>
                <a:ea typeface="+mj-ea"/>
                <a:cs typeface="+mj-cs"/>
              </a:rPr>
              <a:t>2.3 </a:t>
            </a:r>
            <a:r>
              <a:rPr lang="en-US" altLang="zh-CN" sz="3200" b="1" dirty="0" smtClean="0">
                <a:solidFill>
                  <a:schemeClr val="accent5">
                    <a:lumMod val="75000"/>
                  </a:schemeClr>
                </a:solidFill>
                <a:latin typeface="+mj-lt"/>
                <a:ea typeface="+mj-ea"/>
                <a:cs typeface="+mj-cs"/>
              </a:rPr>
              <a:t>Vector</a:t>
            </a:r>
            <a:r>
              <a:rPr lang="zh-CN" altLang="en-US" sz="3200" b="1" dirty="0" smtClean="0">
                <a:solidFill>
                  <a:schemeClr val="accent5">
                    <a:lumMod val="75000"/>
                  </a:schemeClr>
                </a:solidFill>
                <a:latin typeface="+mj-lt"/>
                <a:ea typeface="+mj-ea"/>
                <a:cs typeface="+mj-cs"/>
              </a:rPr>
              <a:t>介绍</a:t>
            </a:r>
            <a:endParaRPr lang="en-US" altLang="zh-CN" sz="3200" b="1" dirty="0">
              <a:solidFill>
                <a:schemeClr val="accent5">
                  <a:lumMod val="75000"/>
                </a:schemeClr>
              </a:solidFill>
              <a:latin typeface="+mj-lt"/>
              <a:ea typeface="+mj-ea"/>
              <a:cs typeface="+mj-cs"/>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D8811859-FA5C-4DDD-9E14-09EC41033F2D}" type="slidenum">
              <a:rPr lang="zh-CN" altLang="en-US" smtClean="0"/>
            </a:fld>
            <a:endParaRPr lang="zh-CN" altLang="en-US"/>
          </a:p>
        </p:txBody>
      </p:sp>
      <p:sp>
        <p:nvSpPr>
          <p:cNvPr id="3" name="文本框 2"/>
          <p:cNvSpPr txBox="1"/>
          <p:nvPr/>
        </p:nvSpPr>
        <p:spPr>
          <a:xfrm>
            <a:off x="224829" y="1118235"/>
            <a:ext cx="7877908" cy="5200650"/>
          </a:xfrm>
          <a:prstGeom prst="rect">
            <a:avLst/>
          </a:prstGeom>
          <a:noFill/>
        </p:spPr>
        <p:txBody>
          <a:bodyPr wrap="square" rtlCol="0" anchor="t">
            <a:spAutoFit/>
          </a:bodyPr>
          <a:lstStyle/>
          <a:p>
            <a:r>
              <a:rPr sz="2400" dirty="0">
                <a:solidFill>
                  <a:schemeClr val="tx1"/>
                </a:solidFill>
                <a:sym typeface="+mn-ea"/>
              </a:rPr>
              <a:t> </a:t>
            </a:r>
            <a:endParaRPr sz="2400" dirty="0">
              <a:solidFill>
                <a:schemeClr val="tx1"/>
              </a:solidFill>
              <a:sym typeface="+mn-ea"/>
            </a:endParaRPr>
          </a:p>
          <a:p>
            <a:r>
              <a:rPr sz="1400" dirty="0" err="1">
                <a:solidFill>
                  <a:schemeClr val="tx1"/>
                </a:solidFill>
                <a:sym typeface="+mn-ea"/>
              </a:rPr>
              <a:t>如图，求最短路径</a:t>
            </a:r>
            <a:r>
              <a:rPr sz="1400" dirty="0">
                <a:solidFill>
                  <a:schemeClr val="tx1"/>
                </a:solidFill>
                <a:sym typeface="+mn-ea"/>
              </a:rPr>
              <a:t>。</a:t>
            </a:r>
            <a:endParaRPr sz="1400" dirty="0">
              <a:solidFill>
                <a:schemeClr val="tx1"/>
              </a:solidFill>
              <a:sym typeface="+mn-ea"/>
            </a:endParaRPr>
          </a:p>
          <a:p>
            <a:endParaRPr sz="1400" dirty="0">
              <a:solidFill>
                <a:schemeClr val="tx1"/>
              </a:solidFill>
              <a:sym typeface="+mn-ea"/>
            </a:endParaRPr>
          </a:p>
          <a:p>
            <a:r>
              <a:rPr sz="1400" dirty="0" err="1">
                <a:solidFill>
                  <a:schemeClr val="tx1"/>
                </a:solidFill>
                <a:sym typeface="+mn-ea"/>
              </a:rPr>
              <a:t>输入</a:t>
            </a:r>
            <a:endParaRPr sz="1400" dirty="0">
              <a:solidFill>
                <a:schemeClr val="tx1"/>
              </a:solidFill>
              <a:sym typeface="+mn-ea"/>
            </a:endParaRPr>
          </a:p>
          <a:p>
            <a:r>
              <a:rPr sz="1400" dirty="0" err="1">
                <a:solidFill>
                  <a:schemeClr val="tx1"/>
                </a:solidFill>
                <a:sym typeface="+mn-ea"/>
              </a:rPr>
              <a:t>顶点数n</a:t>
            </a:r>
            <a:r>
              <a:rPr sz="1400" dirty="0">
                <a:solidFill>
                  <a:schemeClr val="tx1"/>
                </a:solidFill>
                <a:sym typeface="+mn-ea"/>
              </a:rPr>
              <a:t> </a:t>
            </a:r>
            <a:r>
              <a:rPr sz="1400" dirty="0" err="1">
                <a:solidFill>
                  <a:schemeClr val="tx1"/>
                </a:solidFill>
                <a:sym typeface="+mn-ea"/>
              </a:rPr>
              <a:t>边数m</a:t>
            </a:r>
            <a:endParaRPr sz="1400" dirty="0">
              <a:solidFill>
                <a:schemeClr val="tx1"/>
              </a:solidFill>
              <a:sym typeface="+mn-ea"/>
            </a:endParaRPr>
          </a:p>
          <a:p>
            <a:r>
              <a:rPr sz="1400" dirty="0" err="1">
                <a:solidFill>
                  <a:schemeClr val="tx1"/>
                </a:solidFill>
                <a:sym typeface="+mn-ea"/>
              </a:rPr>
              <a:t>m条边的顶点和权值</a:t>
            </a:r>
            <a:endParaRPr sz="1400" dirty="0">
              <a:solidFill>
                <a:schemeClr val="tx1"/>
              </a:solidFill>
              <a:sym typeface="+mn-ea"/>
            </a:endParaRPr>
          </a:p>
          <a:p>
            <a:r>
              <a:rPr sz="1400" dirty="0" err="1">
                <a:solidFill>
                  <a:schemeClr val="tx1"/>
                </a:solidFill>
                <a:sym typeface="+mn-ea"/>
              </a:rPr>
              <a:t>某两个顶点</a:t>
            </a:r>
            <a:endParaRPr sz="1400" dirty="0">
              <a:solidFill>
                <a:schemeClr val="tx1"/>
              </a:solidFill>
              <a:sym typeface="+mn-ea"/>
            </a:endParaRPr>
          </a:p>
          <a:p>
            <a:r>
              <a:rPr sz="1400" dirty="0" err="1">
                <a:solidFill>
                  <a:schemeClr val="tx1"/>
                </a:solidFill>
                <a:sym typeface="+mn-ea"/>
              </a:rPr>
              <a:t>输出</a:t>
            </a:r>
            <a:endParaRPr sz="1400" dirty="0">
              <a:solidFill>
                <a:schemeClr val="tx1"/>
              </a:solidFill>
              <a:sym typeface="+mn-ea"/>
            </a:endParaRPr>
          </a:p>
          <a:p>
            <a:r>
              <a:rPr sz="1400" dirty="0">
                <a:solidFill>
                  <a:schemeClr val="tx1"/>
                </a:solidFill>
                <a:sym typeface="+mn-ea"/>
              </a:rPr>
              <a:t>顶点0到每个顶点的最短路径</a:t>
            </a:r>
            <a:endParaRPr sz="1400" dirty="0">
              <a:solidFill>
                <a:schemeClr val="tx1"/>
              </a:solidFill>
              <a:sym typeface="+mn-ea"/>
            </a:endParaRPr>
          </a:p>
          <a:p>
            <a:r>
              <a:rPr sz="1400" dirty="0" err="1">
                <a:solidFill>
                  <a:schemeClr val="tx1"/>
                </a:solidFill>
                <a:sym typeface="+mn-ea"/>
              </a:rPr>
              <a:t>样例输入</a:t>
            </a:r>
            <a:endParaRPr sz="1400" dirty="0">
              <a:solidFill>
                <a:schemeClr val="tx1"/>
              </a:solidFill>
              <a:sym typeface="+mn-ea"/>
            </a:endParaRPr>
          </a:p>
          <a:p>
            <a:r>
              <a:rPr sz="1400" dirty="0">
                <a:solidFill>
                  <a:schemeClr val="tx1"/>
                </a:solidFill>
                <a:sym typeface="+mn-ea"/>
              </a:rPr>
              <a:t>6 9</a:t>
            </a:r>
            <a:endParaRPr sz="1400" dirty="0">
              <a:solidFill>
                <a:schemeClr val="tx1"/>
              </a:solidFill>
              <a:sym typeface="+mn-ea"/>
            </a:endParaRPr>
          </a:p>
          <a:p>
            <a:r>
              <a:rPr sz="1400" dirty="0">
                <a:solidFill>
                  <a:schemeClr val="tx1"/>
                </a:solidFill>
                <a:sym typeface="+mn-ea"/>
              </a:rPr>
              <a:t>0 2 5</a:t>
            </a:r>
            <a:endParaRPr sz="1400" dirty="0">
              <a:solidFill>
                <a:schemeClr val="tx1"/>
              </a:solidFill>
              <a:sym typeface="+mn-ea"/>
            </a:endParaRPr>
          </a:p>
          <a:p>
            <a:r>
              <a:rPr sz="1400" dirty="0">
                <a:solidFill>
                  <a:schemeClr val="tx1"/>
                </a:solidFill>
                <a:sym typeface="+mn-ea"/>
              </a:rPr>
              <a:t>0 3 30</a:t>
            </a:r>
            <a:endParaRPr sz="1400" dirty="0">
              <a:solidFill>
                <a:schemeClr val="tx1"/>
              </a:solidFill>
              <a:sym typeface="+mn-ea"/>
            </a:endParaRPr>
          </a:p>
          <a:p>
            <a:r>
              <a:rPr sz="1400" dirty="0">
                <a:solidFill>
                  <a:schemeClr val="tx1"/>
                </a:solidFill>
                <a:sym typeface="+mn-ea"/>
              </a:rPr>
              <a:t>1 0 2</a:t>
            </a:r>
            <a:endParaRPr sz="1400" dirty="0">
              <a:solidFill>
                <a:schemeClr val="tx1"/>
              </a:solidFill>
              <a:sym typeface="+mn-ea"/>
            </a:endParaRPr>
          </a:p>
          <a:p>
            <a:r>
              <a:rPr sz="1400" dirty="0">
                <a:solidFill>
                  <a:schemeClr val="tx1"/>
                </a:solidFill>
                <a:sym typeface="+mn-ea"/>
              </a:rPr>
              <a:t>1 4 8</a:t>
            </a:r>
            <a:endParaRPr sz="1400" dirty="0">
              <a:solidFill>
                <a:schemeClr val="tx1"/>
              </a:solidFill>
              <a:sym typeface="+mn-ea"/>
            </a:endParaRPr>
          </a:p>
          <a:p>
            <a:r>
              <a:rPr sz="1400" dirty="0">
                <a:solidFill>
                  <a:schemeClr val="tx1"/>
                </a:solidFill>
                <a:sym typeface="+mn-ea"/>
              </a:rPr>
              <a:t>2 1 15</a:t>
            </a:r>
            <a:endParaRPr sz="1400" dirty="0">
              <a:solidFill>
                <a:schemeClr val="tx1"/>
              </a:solidFill>
              <a:sym typeface="+mn-ea"/>
            </a:endParaRPr>
          </a:p>
          <a:p>
            <a:r>
              <a:rPr sz="1400" dirty="0">
                <a:solidFill>
                  <a:schemeClr val="tx1"/>
                </a:solidFill>
                <a:sym typeface="+mn-ea"/>
              </a:rPr>
              <a:t>2 5 7</a:t>
            </a:r>
            <a:endParaRPr sz="1400" dirty="0">
              <a:solidFill>
                <a:schemeClr val="tx1"/>
              </a:solidFill>
              <a:sym typeface="+mn-ea"/>
            </a:endParaRPr>
          </a:p>
          <a:p>
            <a:r>
              <a:rPr sz="1400" dirty="0">
                <a:solidFill>
                  <a:schemeClr val="tx1"/>
                </a:solidFill>
                <a:sym typeface="+mn-ea"/>
              </a:rPr>
              <a:t>4 3 4</a:t>
            </a:r>
            <a:endParaRPr sz="1400" dirty="0">
              <a:solidFill>
                <a:schemeClr val="tx1"/>
              </a:solidFill>
              <a:sym typeface="+mn-ea"/>
            </a:endParaRPr>
          </a:p>
          <a:p>
            <a:r>
              <a:rPr sz="1400" dirty="0">
                <a:solidFill>
                  <a:schemeClr val="tx1"/>
                </a:solidFill>
                <a:sym typeface="+mn-ea"/>
              </a:rPr>
              <a:t>5 3 10</a:t>
            </a:r>
            <a:endParaRPr sz="1400" dirty="0">
              <a:solidFill>
                <a:schemeClr val="tx1"/>
              </a:solidFill>
              <a:sym typeface="+mn-ea"/>
            </a:endParaRPr>
          </a:p>
          <a:p>
            <a:r>
              <a:rPr sz="1400" dirty="0">
                <a:solidFill>
                  <a:schemeClr val="tx1"/>
                </a:solidFill>
                <a:sym typeface="+mn-ea"/>
              </a:rPr>
              <a:t>5 4 18</a:t>
            </a:r>
            <a:endParaRPr sz="1400" dirty="0">
              <a:solidFill>
                <a:schemeClr val="tx1"/>
              </a:solidFill>
              <a:sym typeface="+mn-ea"/>
            </a:endParaRPr>
          </a:p>
          <a:p>
            <a:r>
              <a:rPr sz="1400" dirty="0">
                <a:solidFill>
                  <a:schemeClr val="tx1"/>
                </a:solidFill>
                <a:sym typeface="+mn-ea"/>
              </a:rPr>
              <a:t>0 4</a:t>
            </a:r>
            <a:endParaRPr sz="1400" dirty="0">
              <a:solidFill>
                <a:schemeClr val="tx1"/>
              </a:solidFill>
              <a:sym typeface="+mn-ea"/>
            </a:endParaRPr>
          </a:p>
          <a:p>
            <a:r>
              <a:rPr sz="1400" dirty="0" err="1">
                <a:solidFill>
                  <a:schemeClr val="tx1"/>
                </a:solidFill>
                <a:sym typeface="+mn-ea"/>
              </a:rPr>
              <a:t>样例输出</a:t>
            </a:r>
            <a:endParaRPr sz="1400" dirty="0">
              <a:solidFill>
                <a:schemeClr val="tx1"/>
              </a:solidFill>
              <a:sym typeface="+mn-ea"/>
            </a:endParaRPr>
          </a:p>
          <a:p>
            <a:r>
              <a:rPr sz="1400" dirty="0">
                <a:solidFill>
                  <a:schemeClr val="tx1"/>
                </a:solidFill>
                <a:sym typeface="+mn-ea"/>
              </a:rPr>
              <a:t>28</a:t>
            </a:r>
            <a:endParaRPr sz="1400" dirty="0">
              <a:solidFill>
                <a:schemeClr val="tx1"/>
              </a:solidFill>
              <a:sym typeface="+mn-ea"/>
            </a:endParaRPr>
          </a:p>
        </p:txBody>
      </p:sp>
      <p:sp>
        <p:nvSpPr>
          <p:cNvPr id="94213" name="矩形 3"/>
          <p:cNvSpPr/>
          <p:nvPr/>
        </p:nvSpPr>
        <p:spPr>
          <a:xfrm>
            <a:off x="423612" y="533460"/>
            <a:ext cx="4118610" cy="583565"/>
          </a:xfrm>
          <a:prstGeom prst="rect">
            <a:avLst/>
          </a:prstGeom>
          <a:noFill/>
          <a:ln w="9525">
            <a:noFill/>
          </a:ln>
        </p:spPr>
        <p:txBody>
          <a:bodyPr wrap="none">
            <a:spAutoFit/>
          </a:bodyPr>
          <a:lstStyle/>
          <a:p>
            <a:r>
              <a:rPr lang="en-US" altLang="zh-CN" sz="3200" b="1" dirty="0" smtClean="0">
                <a:solidFill>
                  <a:schemeClr val="accent5">
                    <a:lumMod val="75000"/>
                  </a:schemeClr>
                </a:solidFill>
              </a:rPr>
              <a:t>2.4 </a:t>
            </a:r>
            <a:r>
              <a:rPr lang="en-US" altLang="zh-CN" sz="3200" b="1" dirty="0">
                <a:solidFill>
                  <a:schemeClr val="accent5">
                    <a:lumMod val="75000"/>
                  </a:schemeClr>
                </a:solidFill>
                <a:sym typeface="+mn-ea"/>
              </a:rPr>
              <a:t>[3333]: 迪杰斯特拉</a:t>
            </a:r>
            <a:endParaRPr lang="en-US" altLang="zh-CN" sz="3200" b="1" dirty="0">
              <a:solidFill>
                <a:schemeClr val="accent5">
                  <a:lumMod val="75000"/>
                </a:schemeClr>
              </a:solidFill>
            </a:endParaRPr>
          </a:p>
        </p:txBody>
      </p:sp>
      <p:pic>
        <p:nvPicPr>
          <p:cNvPr id="68" name="图片 55" descr="IMG_256"/>
          <p:cNvPicPr>
            <a:picLocks noChangeAspect="1"/>
          </p:cNvPicPr>
          <p:nvPr>
            <p:custDataLst>
              <p:tags r:id="rId1"/>
            </p:custDataLst>
          </p:nvPr>
        </p:nvPicPr>
        <p:blipFill>
          <a:blip r:embed="rId2"/>
          <a:srcRect r="40259"/>
          <a:stretch>
            <a:fillRect/>
          </a:stretch>
        </p:blipFill>
        <p:spPr>
          <a:xfrm>
            <a:off x="4130122" y="1628141"/>
            <a:ext cx="4457204" cy="2851785"/>
          </a:xfrm>
          <a:prstGeom prst="rect">
            <a:avLst/>
          </a:prstGeom>
          <a:noFill/>
          <a:ln w="9525">
            <a:noFill/>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D8811859-FA5C-4DDD-9E14-09EC41033F2D}" type="slidenum">
              <a:rPr lang="zh-CN" altLang="en-US" smtClean="0"/>
            </a:fld>
            <a:endParaRPr lang="zh-CN" altLang="en-US"/>
          </a:p>
        </p:txBody>
      </p:sp>
      <p:pic>
        <p:nvPicPr>
          <p:cNvPr id="68" name="图片 55" descr="IMG_256"/>
          <p:cNvPicPr>
            <a:picLocks noChangeAspect="1"/>
          </p:cNvPicPr>
          <p:nvPr>
            <p:custDataLst>
              <p:tags r:id="rId1"/>
            </p:custDataLst>
          </p:nvPr>
        </p:nvPicPr>
        <p:blipFill>
          <a:blip r:embed="rId2"/>
          <a:srcRect l="7644" t="15186" r="44788"/>
          <a:stretch>
            <a:fillRect/>
          </a:stretch>
        </p:blipFill>
        <p:spPr>
          <a:xfrm>
            <a:off x="130545" y="1151118"/>
            <a:ext cx="3548996" cy="2418715"/>
          </a:xfrm>
          <a:prstGeom prst="rect">
            <a:avLst/>
          </a:prstGeom>
          <a:noFill/>
          <a:ln w="9525">
            <a:noFill/>
          </a:ln>
        </p:spPr>
      </p:pic>
      <p:pic>
        <p:nvPicPr>
          <p:cNvPr id="72" name="图片 19"/>
          <p:cNvPicPr>
            <a:picLocks noChangeAspect="1"/>
          </p:cNvPicPr>
          <p:nvPr/>
        </p:nvPicPr>
        <p:blipFill>
          <a:blip r:embed="rId3"/>
          <a:stretch>
            <a:fillRect/>
          </a:stretch>
        </p:blipFill>
        <p:spPr>
          <a:xfrm>
            <a:off x="3420243" y="2832651"/>
            <a:ext cx="5725345" cy="3300813"/>
          </a:xfrm>
          <a:prstGeom prst="rect">
            <a:avLst/>
          </a:prstGeom>
          <a:noFill/>
          <a:ln>
            <a:noFill/>
          </a:ln>
        </p:spPr>
      </p:pic>
      <p:pic>
        <p:nvPicPr>
          <p:cNvPr id="73" name="图片 20"/>
          <p:cNvPicPr>
            <a:picLocks noChangeAspect="1"/>
          </p:cNvPicPr>
          <p:nvPr/>
        </p:nvPicPr>
        <p:blipFill>
          <a:blip r:embed="rId4"/>
          <a:stretch>
            <a:fillRect/>
          </a:stretch>
        </p:blipFill>
        <p:spPr>
          <a:xfrm>
            <a:off x="4087046" y="1270387"/>
            <a:ext cx="3773825" cy="1318260"/>
          </a:xfrm>
          <a:prstGeom prst="rect">
            <a:avLst/>
          </a:prstGeom>
          <a:noFill/>
          <a:ln>
            <a:noFill/>
          </a:ln>
        </p:spPr>
      </p:pic>
      <p:sp>
        <p:nvSpPr>
          <p:cNvPr id="6" name="矩形 3"/>
          <p:cNvSpPr/>
          <p:nvPr/>
        </p:nvSpPr>
        <p:spPr>
          <a:xfrm>
            <a:off x="423612" y="533460"/>
            <a:ext cx="3141345" cy="583565"/>
          </a:xfrm>
          <a:prstGeom prst="rect">
            <a:avLst/>
          </a:prstGeom>
          <a:noFill/>
          <a:ln w="9525">
            <a:noFill/>
          </a:ln>
        </p:spPr>
        <p:txBody>
          <a:bodyPr wrap="none">
            <a:spAutoFit/>
          </a:bodyPr>
          <a:lstStyle/>
          <a:p>
            <a:r>
              <a:rPr lang="en-US" altLang="zh-CN" sz="3200" b="1" dirty="0" smtClean="0">
                <a:solidFill>
                  <a:schemeClr val="accent5">
                    <a:lumMod val="75000"/>
                  </a:schemeClr>
                </a:solidFill>
              </a:rPr>
              <a:t>2.4.1 </a:t>
            </a:r>
            <a:r>
              <a:rPr lang="zh-CN" altLang="en-US" sz="3200" b="1" dirty="0" smtClean="0">
                <a:solidFill>
                  <a:schemeClr val="accent5">
                    <a:lumMod val="75000"/>
                  </a:schemeClr>
                </a:solidFill>
                <a:sym typeface="+mn-ea"/>
              </a:rPr>
              <a:t>建立邻接表</a:t>
            </a:r>
            <a:endParaRPr lang="en-US" altLang="zh-CN" sz="3200" b="1" dirty="0">
              <a:solidFill>
                <a:schemeClr val="accent5">
                  <a:lumMod val="75000"/>
                </a:schemeClr>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D8811859-FA5C-4DDD-9E14-09EC41033F2D}" type="slidenum">
              <a:rPr lang="zh-CN" altLang="en-US" smtClean="0"/>
            </a:fld>
            <a:endParaRPr lang="zh-CN" altLang="en-US"/>
          </a:p>
        </p:txBody>
      </p:sp>
      <p:pic>
        <p:nvPicPr>
          <p:cNvPr id="21" name="图片 17"/>
          <p:cNvPicPr>
            <a:picLocks noChangeAspect="1"/>
          </p:cNvPicPr>
          <p:nvPr>
            <p:custDataLst>
              <p:tags r:id="rId1"/>
            </p:custDataLst>
          </p:nvPr>
        </p:nvPicPr>
        <p:blipFill>
          <a:blip r:embed="rId2"/>
          <a:stretch>
            <a:fillRect/>
          </a:stretch>
        </p:blipFill>
        <p:spPr>
          <a:xfrm>
            <a:off x="375003" y="1365527"/>
            <a:ext cx="6643254" cy="4901565"/>
          </a:xfrm>
          <a:prstGeom prst="rect">
            <a:avLst/>
          </a:prstGeom>
          <a:noFill/>
          <a:ln>
            <a:noFill/>
          </a:ln>
        </p:spPr>
      </p:pic>
      <p:sp>
        <p:nvSpPr>
          <p:cNvPr id="4" name="矩形 3"/>
          <p:cNvSpPr/>
          <p:nvPr/>
        </p:nvSpPr>
        <p:spPr>
          <a:xfrm>
            <a:off x="423612" y="533460"/>
            <a:ext cx="3547745" cy="583565"/>
          </a:xfrm>
          <a:prstGeom prst="rect">
            <a:avLst/>
          </a:prstGeom>
          <a:noFill/>
          <a:ln w="9525">
            <a:noFill/>
          </a:ln>
        </p:spPr>
        <p:txBody>
          <a:bodyPr wrap="none">
            <a:spAutoFit/>
          </a:bodyPr>
          <a:lstStyle/>
          <a:p>
            <a:r>
              <a:rPr lang="en-US" altLang="zh-CN" sz="3200" b="1" dirty="0" smtClean="0">
                <a:solidFill>
                  <a:schemeClr val="accent5">
                    <a:lumMod val="75000"/>
                  </a:schemeClr>
                </a:solidFill>
              </a:rPr>
              <a:t>2.4.2 </a:t>
            </a:r>
            <a:r>
              <a:rPr lang="zh-CN" altLang="en-US" sz="3200" b="1" dirty="0" smtClean="0">
                <a:solidFill>
                  <a:schemeClr val="accent5">
                    <a:lumMod val="75000"/>
                  </a:schemeClr>
                </a:solidFill>
                <a:sym typeface="+mn-ea"/>
              </a:rPr>
              <a:t>建立优先队列</a:t>
            </a:r>
            <a:endParaRPr lang="en-US" altLang="zh-CN" sz="3200" b="1" dirty="0">
              <a:solidFill>
                <a:schemeClr val="accent5">
                  <a:lumMod val="75000"/>
                </a:schemeClr>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D8811859-FA5C-4DDD-9E14-09EC41033F2D}" type="slidenum">
              <a:rPr lang="zh-CN" altLang="en-US" smtClean="0"/>
            </a:fld>
            <a:endParaRPr lang="zh-CN" altLang="en-US"/>
          </a:p>
        </p:txBody>
      </p:sp>
      <p:pic>
        <p:nvPicPr>
          <p:cNvPr id="3" name="图片 2"/>
          <p:cNvPicPr>
            <a:picLocks noChangeAspect="1"/>
          </p:cNvPicPr>
          <p:nvPr/>
        </p:nvPicPr>
        <p:blipFill rotWithShape="1">
          <a:blip r:embed="rId1"/>
          <a:srcRect r="14188" b="92118"/>
          <a:stretch>
            <a:fillRect/>
          </a:stretch>
        </p:blipFill>
        <p:spPr>
          <a:xfrm>
            <a:off x="205210" y="1341992"/>
            <a:ext cx="7633383" cy="357704"/>
          </a:xfrm>
          <a:prstGeom prst="rect">
            <a:avLst/>
          </a:prstGeom>
        </p:spPr>
      </p:pic>
      <p:pic>
        <p:nvPicPr>
          <p:cNvPr id="6" name="图片 20"/>
          <p:cNvPicPr>
            <a:picLocks noChangeAspect="1"/>
          </p:cNvPicPr>
          <p:nvPr/>
        </p:nvPicPr>
        <p:blipFill rotWithShape="1">
          <a:blip r:embed="rId2"/>
          <a:srcRect r="84268" b="42354"/>
          <a:stretch>
            <a:fillRect/>
          </a:stretch>
        </p:blipFill>
        <p:spPr>
          <a:xfrm>
            <a:off x="597938" y="1699696"/>
            <a:ext cx="1305470" cy="1338276"/>
          </a:xfrm>
          <a:prstGeom prst="rect">
            <a:avLst/>
          </a:prstGeom>
          <a:noFill/>
          <a:ln>
            <a:noFill/>
          </a:ln>
        </p:spPr>
      </p:pic>
      <p:pic>
        <p:nvPicPr>
          <p:cNvPr id="8" name="图片 7"/>
          <p:cNvPicPr>
            <a:picLocks noChangeAspect="1"/>
          </p:cNvPicPr>
          <p:nvPr/>
        </p:nvPicPr>
        <p:blipFill rotWithShape="1">
          <a:blip r:embed="rId1"/>
          <a:srcRect t="6714" b="62390"/>
          <a:stretch>
            <a:fillRect/>
          </a:stretch>
        </p:blipFill>
        <p:spPr>
          <a:xfrm>
            <a:off x="205210" y="3402797"/>
            <a:ext cx="8895520" cy="1402278"/>
          </a:xfrm>
          <a:prstGeom prst="rect">
            <a:avLst/>
          </a:prstGeom>
        </p:spPr>
      </p:pic>
      <p:pic>
        <p:nvPicPr>
          <p:cNvPr id="7" name="图片 20"/>
          <p:cNvPicPr>
            <a:picLocks noChangeAspect="1"/>
          </p:cNvPicPr>
          <p:nvPr/>
        </p:nvPicPr>
        <p:blipFill rotWithShape="1">
          <a:blip r:embed="rId2"/>
          <a:srcRect l="16380" r="73439" b="26552"/>
          <a:stretch>
            <a:fillRect/>
          </a:stretch>
        </p:blipFill>
        <p:spPr>
          <a:xfrm>
            <a:off x="2159837" y="1697656"/>
            <a:ext cx="844826" cy="1705141"/>
          </a:xfrm>
          <a:prstGeom prst="rect">
            <a:avLst/>
          </a:prstGeom>
          <a:noFill/>
          <a:ln>
            <a:noFill/>
          </a:ln>
        </p:spPr>
      </p:pic>
      <p:pic>
        <p:nvPicPr>
          <p:cNvPr id="9" name="图片 8"/>
          <p:cNvPicPr>
            <a:picLocks noChangeAspect="1"/>
          </p:cNvPicPr>
          <p:nvPr/>
        </p:nvPicPr>
        <p:blipFill rotWithShape="1">
          <a:blip r:embed="rId1"/>
          <a:srcRect t="38273" r="8383" b="30863"/>
          <a:stretch>
            <a:fillRect/>
          </a:stretch>
        </p:blipFill>
        <p:spPr>
          <a:xfrm>
            <a:off x="205209" y="4823711"/>
            <a:ext cx="8607287" cy="1479435"/>
          </a:xfrm>
          <a:prstGeom prst="rect">
            <a:avLst/>
          </a:prstGeom>
        </p:spPr>
      </p:pic>
      <p:pic>
        <p:nvPicPr>
          <p:cNvPr id="10" name="图片 20"/>
          <p:cNvPicPr>
            <a:picLocks noChangeAspect="1"/>
          </p:cNvPicPr>
          <p:nvPr/>
        </p:nvPicPr>
        <p:blipFill rotWithShape="1">
          <a:blip r:embed="rId2"/>
          <a:srcRect l="27638" r="62541" b="12754"/>
          <a:stretch>
            <a:fillRect/>
          </a:stretch>
        </p:blipFill>
        <p:spPr>
          <a:xfrm>
            <a:off x="3534882" y="1377313"/>
            <a:ext cx="815009" cy="2025484"/>
          </a:xfrm>
          <a:prstGeom prst="rect">
            <a:avLst/>
          </a:prstGeom>
          <a:noFill/>
          <a:ln>
            <a:noFill/>
          </a:ln>
        </p:spPr>
      </p:pic>
      <p:pic>
        <p:nvPicPr>
          <p:cNvPr id="11" name="图片 55" descr="IMG_256"/>
          <p:cNvPicPr>
            <a:picLocks noChangeAspect="1"/>
          </p:cNvPicPr>
          <p:nvPr>
            <p:custDataLst>
              <p:tags r:id="rId3"/>
            </p:custDataLst>
          </p:nvPr>
        </p:nvPicPr>
        <p:blipFill>
          <a:blip r:embed="rId4"/>
          <a:srcRect t="15186" r="44788"/>
          <a:stretch>
            <a:fillRect/>
          </a:stretch>
        </p:blipFill>
        <p:spPr>
          <a:xfrm>
            <a:off x="5676915" y="1341992"/>
            <a:ext cx="2589084" cy="1520478"/>
          </a:xfrm>
          <a:prstGeom prst="rect">
            <a:avLst/>
          </a:prstGeom>
          <a:noFill/>
          <a:ln w="9525">
            <a:noFill/>
          </a:ln>
        </p:spPr>
      </p:pic>
      <p:sp>
        <p:nvSpPr>
          <p:cNvPr id="12" name="矩形 11"/>
          <p:cNvSpPr/>
          <p:nvPr/>
        </p:nvSpPr>
        <p:spPr>
          <a:xfrm>
            <a:off x="423612" y="533460"/>
            <a:ext cx="3547745" cy="583565"/>
          </a:xfrm>
          <a:prstGeom prst="rect">
            <a:avLst/>
          </a:prstGeom>
          <a:noFill/>
          <a:ln w="9525">
            <a:noFill/>
          </a:ln>
        </p:spPr>
        <p:txBody>
          <a:bodyPr wrap="none">
            <a:spAutoFit/>
          </a:bodyPr>
          <a:lstStyle/>
          <a:p>
            <a:r>
              <a:rPr lang="en-US" altLang="zh-CN" sz="3200" b="1" dirty="0" smtClean="0">
                <a:solidFill>
                  <a:schemeClr val="accent5">
                    <a:lumMod val="75000"/>
                  </a:schemeClr>
                </a:solidFill>
              </a:rPr>
              <a:t>2.4.2 </a:t>
            </a:r>
            <a:r>
              <a:rPr lang="zh-CN" altLang="en-US" sz="3200" b="1" dirty="0" smtClean="0">
                <a:solidFill>
                  <a:schemeClr val="accent5">
                    <a:lumMod val="75000"/>
                  </a:schemeClr>
                </a:solidFill>
                <a:sym typeface="+mn-ea"/>
              </a:rPr>
              <a:t>建立优先队列</a:t>
            </a:r>
            <a:endParaRPr lang="en-US" altLang="zh-CN" sz="3200" b="1" dirty="0">
              <a:solidFill>
                <a:schemeClr val="accent5">
                  <a:lumMod val="7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fill="hold"/>
                                        <p:tgtEl>
                                          <p:spTgt spid="10"/>
                                        </p:tgtEl>
                                        <p:attrNameLst>
                                          <p:attrName>ppt_x</p:attrName>
                                        </p:attrNameLst>
                                      </p:cBhvr>
                                      <p:tavLst>
                                        <p:tav tm="0">
                                          <p:val>
                                            <p:strVal val="#ppt_x"/>
                                          </p:val>
                                        </p:tav>
                                        <p:tav tm="100000">
                                          <p:val>
                                            <p:strVal val="#ppt_x"/>
                                          </p:val>
                                        </p:tav>
                                      </p:tavLst>
                                    </p:anim>
                                    <p:anim calcmode="lin" valueType="num">
                                      <p:cBhvr additive="base">
                                        <p:cTn id="3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D8811859-FA5C-4DDD-9E14-09EC41033F2D}" type="slidenum">
              <a:rPr lang="zh-CN" altLang="en-US" smtClean="0"/>
            </a:fld>
            <a:endParaRPr lang="zh-CN" altLang="en-US"/>
          </a:p>
        </p:txBody>
      </p:sp>
      <p:pic>
        <p:nvPicPr>
          <p:cNvPr id="3" name="图片 2"/>
          <p:cNvPicPr>
            <a:picLocks noChangeAspect="1"/>
          </p:cNvPicPr>
          <p:nvPr/>
        </p:nvPicPr>
        <p:blipFill rotWithShape="1">
          <a:blip r:embed="rId1"/>
          <a:srcRect t="67021"/>
          <a:stretch>
            <a:fillRect/>
          </a:stretch>
        </p:blipFill>
        <p:spPr>
          <a:xfrm>
            <a:off x="0" y="1232452"/>
            <a:ext cx="9096787" cy="1530626"/>
          </a:xfrm>
          <a:prstGeom prst="rect">
            <a:avLst/>
          </a:prstGeom>
        </p:spPr>
      </p:pic>
      <p:pic>
        <p:nvPicPr>
          <p:cNvPr id="6" name="图片 20"/>
          <p:cNvPicPr>
            <a:picLocks noChangeAspect="1"/>
          </p:cNvPicPr>
          <p:nvPr/>
        </p:nvPicPr>
        <p:blipFill rotWithShape="1">
          <a:blip r:embed="rId2"/>
          <a:srcRect l="38945" r="51114"/>
          <a:stretch>
            <a:fillRect/>
          </a:stretch>
        </p:blipFill>
        <p:spPr>
          <a:xfrm>
            <a:off x="3370714" y="1541144"/>
            <a:ext cx="824947" cy="2321560"/>
          </a:xfrm>
          <a:prstGeom prst="rect">
            <a:avLst/>
          </a:prstGeom>
          <a:noFill/>
          <a:ln>
            <a:noFill/>
          </a:ln>
        </p:spPr>
      </p:pic>
      <p:pic>
        <p:nvPicPr>
          <p:cNvPr id="7" name="图片 6"/>
          <p:cNvPicPr>
            <a:picLocks noChangeAspect="1"/>
          </p:cNvPicPr>
          <p:nvPr/>
        </p:nvPicPr>
        <p:blipFill rotWithShape="1">
          <a:blip r:embed="rId3"/>
          <a:srcRect b="14932"/>
          <a:stretch>
            <a:fillRect/>
          </a:stretch>
        </p:blipFill>
        <p:spPr>
          <a:xfrm>
            <a:off x="0" y="3862704"/>
            <a:ext cx="7484140" cy="2548035"/>
          </a:xfrm>
          <a:prstGeom prst="rect">
            <a:avLst/>
          </a:prstGeom>
        </p:spPr>
      </p:pic>
      <p:pic>
        <p:nvPicPr>
          <p:cNvPr id="8" name="图片 20"/>
          <p:cNvPicPr>
            <a:picLocks noChangeAspect="1"/>
          </p:cNvPicPr>
          <p:nvPr/>
        </p:nvPicPr>
        <p:blipFill rotWithShape="1">
          <a:blip r:embed="rId2"/>
          <a:srcRect l="49296" r="41294"/>
          <a:stretch>
            <a:fillRect/>
          </a:stretch>
        </p:blipFill>
        <p:spPr>
          <a:xfrm>
            <a:off x="4221938" y="1541144"/>
            <a:ext cx="780878" cy="2321560"/>
          </a:xfrm>
          <a:prstGeom prst="rect">
            <a:avLst/>
          </a:prstGeom>
          <a:noFill/>
          <a:ln>
            <a:noFill/>
          </a:ln>
        </p:spPr>
      </p:pic>
      <p:pic>
        <p:nvPicPr>
          <p:cNvPr id="9" name="图片 20"/>
          <p:cNvPicPr>
            <a:picLocks noChangeAspect="1"/>
          </p:cNvPicPr>
          <p:nvPr/>
        </p:nvPicPr>
        <p:blipFill rotWithShape="1">
          <a:blip r:embed="rId2"/>
          <a:srcRect l="60381" r="29962" b="9187"/>
          <a:stretch>
            <a:fillRect/>
          </a:stretch>
        </p:blipFill>
        <p:spPr>
          <a:xfrm>
            <a:off x="5095687" y="1584117"/>
            <a:ext cx="801384" cy="2108293"/>
          </a:xfrm>
          <a:prstGeom prst="rect">
            <a:avLst/>
          </a:prstGeom>
          <a:noFill/>
          <a:ln>
            <a:noFill/>
          </a:ln>
        </p:spPr>
      </p:pic>
      <p:pic>
        <p:nvPicPr>
          <p:cNvPr id="11" name="图片 20"/>
          <p:cNvPicPr>
            <a:picLocks noChangeAspect="1"/>
          </p:cNvPicPr>
          <p:nvPr/>
        </p:nvPicPr>
        <p:blipFill rotWithShape="1">
          <a:blip r:embed="rId2"/>
          <a:srcRect l="70085" r="978" b="25133"/>
          <a:stretch>
            <a:fillRect/>
          </a:stretch>
        </p:blipFill>
        <p:spPr>
          <a:xfrm>
            <a:off x="6036951" y="1607474"/>
            <a:ext cx="2401371" cy="1738078"/>
          </a:xfrm>
          <a:prstGeom prst="rect">
            <a:avLst/>
          </a:prstGeom>
          <a:noFill/>
          <a:ln>
            <a:noFill/>
          </a:ln>
        </p:spPr>
      </p:pic>
      <p:pic>
        <p:nvPicPr>
          <p:cNvPr id="68" name="图片 55" descr="IMG_256"/>
          <p:cNvPicPr>
            <a:picLocks noChangeAspect="1"/>
          </p:cNvPicPr>
          <p:nvPr>
            <p:custDataLst>
              <p:tags r:id="rId4"/>
            </p:custDataLst>
          </p:nvPr>
        </p:nvPicPr>
        <p:blipFill>
          <a:blip r:embed="rId5"/>
          <a:srcRect t="15186" r="44788"/>
          <a:stretch>
            <a:fillRect/>
          </a:stretch>
        </p:blipFill>
        <p:spPr>
          <a:xfrm>
            <a:off x="6175346" y="4701209"/>
            <a:ext cx="2921441" cy="1715659"/>
          </a:xfrm>
          <a:prstGeom prst="rect">
            <a:avLst/>
          </a:prstGeom>
          <a:noFill/>
          <a:ln w="9525">
            <a:noFill/>
          </a:ln>
        </p:spPr>
      </p:pic>
      <p:sp>
        <p:nvSpPr>
          <p:cNvPr id="12" name="矩形 11"/>
          <p:cNvSpPr/>
          <p:nvPr/>
        </p:nvSpPr>
        <p:spPr>
          <a:xfrm>
            <a:off x="423612" y="533460"/>
            <a:ext cx="3547745" cy="583565"/>
          </a:xfrm>
          <a:prstGeom prst="rect">
            <a:avLst/>
          </a:prstGeom>
          <a:noFill/>
          <a:ln w="9525">
            <a:noFill/>
          </a:ln>
        </p:spPr>
        <p:txBody>
          <a:bodyPr wrap="none">
            <a:spAutoFit/>
          </a:bodyPr>
          <a:lstStyle/>
          <a:p>
            <a:r>
              <a:rPr lang="en-US" altLang="zh-CN" sz="3200" b="1" dirty="0" smtClean="0">
                <a:solidFill>
                  <a:schemeClr val="accent5">
                    <a:lumMod val="75000"/>
                  </a:schemeClr>
                </a:solidFill>
              </a:rPr>
              <a:t>2.4.2 </a:t>
            </a:r>
            <a:r>
              <a:rPr lang="zh-CN" altLang="en-US" sz="3200" b="1" dirty="0" smtClean="0">
                <a:solidFill>
                  <a:schemeClr val="accent5">
                    <a:lumMod val="75000"/>
                  </a:schemeClr>
                </a:solidFill>
                <a:sym typeface="+mn-ea"/>
              </a:rPr>
              <a:t>建立优先队列</a:t>
            </a:r>
            <a:endParaRPr lang="en-US" altLang="zh-CN" sz="3200" b="1" dirty="0">
              <a:solidFill>
                <a:schemeClr val="accent5">
                  <a:lumMod val="7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D8811859-FA5C-4DDD-9E14-09EC41033F2D}" type="slidenum">
              <a:rPr lang="zh-CN" altLang="en-US" smtClean="0"/>
            </a:fld>
            <a:endParaRPr lang="zh-CN" altLang="en-US"/>
          </a:p>
        </p:txBody>
      </p:sp>
      <p:pic>
        <p:nvPicPr>
          <p:cNvPr id="75" name="图片 20"/>
          <p:cNvPicPr>
            <a:picLocks noChangeAspect="1"/>
          </p:cNvPicPr>
          <p:nvPr/>
        </p:nvPicPr>
        <p:blipFill rotWithShape="1">
          <a:blip r:embed="rId1"/>
          <a:srcRect l="27638" r="62541" b="12754"/>
          <a:stretch>
            <a:fillRect/>
          </a:stretch>
        </p:blipFill>
        <p:spPr>
          <a:xfrm>
            <a:off x="2271186" y="1152014"/>
            <a:ext cx="815009" cy="2025484"/>
          </a:xfrm>
          <a:prstGeom prst="rect">
            <a:avLst/>
          </a:prstGeom>
          <a:noFill/>
          <a:ln>
            <a:noFill/>
          </a:ln>
        </p:spPr>
      </p:pic>
      <p:pic>
        <p:nvPicPr>
          <p:cNvPr id="68" name="图片 55" descr="IMG_256"/>
          <p:cNvPicPr>
            <a:picLocks noChangeAspect="1"/>
          </p:cNvPicPr>
          <p:nvPr>
            <p:custDataLst>
              <p:tags r:id="rId2"/>
            </p:custDataLst>
          </p:nvPr>
        </p:nvPicPr>
        <p:blipFill>
          <a:blip r:embed="rId3"/>
          <a:srcRect t="15186" r="44788"/>
          <a:stretch>
            <a:fillRect/>
          </a:stretch>
        </p:blipFill>
        <p:spPr>
          <a:xfrm>
            <a:off x="558263" y="4570095"/>
            <a:ext cx="2322598" cy="1363980"/>
          </a:xfrm>
          <a:prstGeom prst="rect">
            <a:avLst/>
          </a:prstGeom>
          <a:noFill/>
          <a:ln w="9525">
            <a:noFill/>
          </a:ln>
        </p:spPr>
      </p:pic>
      <p:pic>
        <p:nvPicPr>
          <p:cNvPr id="72" name="图片 19"/>
          <p:cNvPicPr>
            <a:picLocks noChangeAspect="1"/>
          </p:cNvPicPr>
          <p:nvPr/>
        </p:nvPicPr>
        <p:blipFill>
          <a:blip r:embed="rId4"/>
          <a:stretch>
            <a:fillRect/>
          </a:stretch>
        </p:blipFill>
        <p:spPr>
          <a:xfrm>
            <a:off x="5017371" y="4126230"/>
            <a:ext cx="3695072" cy="2129790"/>
          </a:xfrm>
          <a:prstGeom prst="rect">
            <a:avLst/>
          </a:prstGeom>
          <a:noFill/>
          <a:ln>
            <a:noFill/>
          </a:ln>
        </p:spPr>
      </p:pic>
      <p:pic>
        <p:nvPicPr>
          <p:cNvPr id="6" name="图片 20"/>
          <p:cNvPicPr>
            <a:picLocks noChangeAspect="1"/>
          </p:cNvPicPr>
          <p:nvPr/>
        </p:nvPicPr>
        <p:blipFill rotWithShape="1">
          <a:blip r:embed="rId1"/>
          <a:srcRect r="84268" b="42354"/>
          <a:stretch>
            <a:fillRect/>
          </a:stretch>
        </p:blipFill>
        <p:spPr>
          <a:xfrm>
            <a:off x="139138" y="1188265"/>
            <a:ext cx="1305470" cy="1338276"/>
          </a:xfrm>
          <a:prstGeom prst="rect">
            <a:avLst/>
          </a:prstGeom>
          <a:noFill/>
          <a:ln>
            <a:noFill/>
          </a:ln>
        </p:spPr>
      </p:pic>
      <p:pic>
        <p:nvPicPr>
          <p:cNvPr id="7" name="图片 20"/>
          <p:cNvPicPr>
            <a:picLocks noChangeAspect="1"/>
          </p:cNvPicPr>
          <p:nvPr/>
        </p:nvPicPr>
        <p:blipFill rotWithShape="1">
          <a:blip r:embed="rId1"/>
          <a:srcRect l="16380" r="73439" b="26552"/>
          <a:stretch>
            <a:fillRect/>
          </a:stretch>
        </p:blipFill>
        <p:spPr>
          <a:xfrm>
            <a:off x="1292181" y="1169435"/>
            <a:ext cx="844826" cy="1705141"/>
          </a:xfrm>
          <a:prstGeom prst="rect">
            <a:avLst/>
          </a:prstGeom>
          <a:noFill/>
          <a:ln>
            <a:noFill/>
          </a:ln>
        </p:spPr>
      </p:pic>
      <p:pic>
        <p:nvPicPr>
          <p:cNvPr id="9" name="图片 20"/>
          <p:cNvPicPr>
            <a:picLocks noChangeAspect="1"/>
          </p:cNvPicPr>
          <p:nvPr/>
        </p:nvPicPr>
        <p:blipFill rotWithShape="1">
          <a:blip r:embed="rId1"/>
          <a:srcRect l="38945" r="51114"/>
          <a:stretch>
            <a:fillRect/>
          </a:stretch>
        </p:blipFill>
        <p:spPr>
          <a:xfrm>
            <a:off x="3130920" y="1188265"/>
            <a:ext cx="824947" cy="2321560"/>
          </a:xfrm>
          <a:prstGeom prst="rect">
            <a:avLst/>
          </a:prstGeom>
          <a:noFill/>
          <a:ln>
            <a:noFill/>
          </a:ln>
        </p:spPr>
      </p:pic>
      <p:pic>
        <p:nvPicPr>
          <p:cNvPr id="10" name="图片 20"/>
          <p:cNvPicPr>
            <a:picLocks noChangeAspect="1"/>
          </p:cNvPicPr>
          <p:nvPr/>
        </p:nvPicPr>
        <p:blipFill rotWithShape="1">
          <a:blip r:embed="rId1"/>
          <a:srcRect l="49296" r="41294"/>
          <a:stretch>
            <a:fillRect/>
          </a:stretch>
        </p:blipFill>
        <p:spPr>
          <a:xfrm>
            <a:off x="3984324" y="1188265"/>
            <a:ext cx="780878" cy="2321560"/>
          </a:xfrm>
          <a:prstGeom prst="rect">
            <a:avLst/>
          </a:prstGeom>
          <a:noFill/>
          <a:ln>
            <a:noFill/>
          </a:ln>
        </p:spPr>
      </p:pic>
      <p:pic>
        <p:nvPicPr>
          <p:cNvPr id="11" name="图片 20"/>
          <p:cNvPicPr>
            <a:picLocks noChangeAspect="1"/>
          </p:cNvPicPr>
          <p:nvPr/>
        </p:nvPicPr>
        <p:blipFill rotWithShape="1">
          <a:blip r:embed="rId1"/>
          <a:srcRect l="60381" r="29962" b="9187"/>
          <a:stretch>
            <a:fillRect/>
          </a:stretch>
        </p:blipFill>
        <p:spPr>
          <a:xfrm>
            <a:off x="5017371" y="1231238"/>
            <a:ext cx="801384" cy="2108293"/>
          </a:xfrm>
          <a:prstGeom prst="rect">
            <a:avLst/>
          </a:prstGeom>
          <a:noFill/>
          <a:ln>
            <a:noFill/>
          </a:ln>
        </p:spPr>
      </p:pic>
      <p:pic>
        <p:nvPicPr>
          <p:cNvPr id="12" name="图片 20"/>
          <p:cNvPicPr>
            <a:picLocks noChangeAspect="1"/>
          </p:cNvPicPr>
          <p:nvPr/>
        </p:nvPicPr>
        <p:blipFill rotWithShape="1">
          <a:blip r:embed="rId1"/>
          <a:srcRect l="70085" r="20333" b="28002"/>
          <a:stretch>
            <a:fillRect/>
          </a:stretch>
        </p:blipFill>
        <p:spPr>
          <a:xfrm>
            <a:off x="5864541" y="1160338"/>
            <a:ext cx="795130" cy="1671486"/>
          </a:xfrm>
          <a:prstGeom prst="rect">
            <a:avLst/>
          </a:prstGeom>
          <a:noFill/>
          <a:ln>
            <a:noFill/>
          </a:ln>
        </p:spPr>
      </p:pic>
      <p:pic>
        <p:nvPicPr>
          <p:cNvPr id="13" name="图片 20"/>
          <p:cNvPicPr>
            <a:picLocks noChangeAspect="1"/>
          </p:cNvPicPr>
          <p:nvPr/>
        </p:nvPicPr>
        <p:blipFill rotWithShape="1">
          <a:blip r:embed="rId1"/>
          <a:srcRect l="70085" b="25133"/>
          <a:stretch>
            <a:fillRect/>
          </a:stretch>
        </p:blipFill>
        <p:spPr>
          <a:xfrm>
            <a:off x="6663116" y="1231238"/>
            <a:ext cx="2482472" cy="1738078"/>
          </a:xfrm>
          <a:prstGeom prst="rect">
            <a:avLst/>
          </a:prstGeom>
          <a:noFill/>
          <a:ln>
            <a:noFill/>
          </a:ln>
        </p:spPr>
      </p:pic>
      <p:sp>
        <p:nvSpPr>
          <p:cNvPr id="14" name="矩形 13"/>
          <p:cNvSpPr/>
          <p:nvPr/>
        </p:nvSpPr>
        <p:spPr>
          <a:xfrm>
            <a:off x="423612" y="533460"/>
            <a:ext cx="3547745" cy="583565"/>
          </a:xfrm>
          <a:prstGeom prst="rect">
            <a:avLst/>
          </a:prstGeom>
          <a:noFill/>
          <a:ln w="9525">
            <a:noFill/>
          </a:ln>
        </p:spPr>
        <p:txBody>
          <a:bodyPr wrap="none">
            <a:spAutoFit/>
          </a:bodyPr>
          <a:lstStyle/>
          <a:p>
            <a:r>
              <a:rPr lang="en-US" altLang="zh-CN" sz="3200" b="1" dirty="0" smtClean="0">
                <a:solidFill>
                  <a:schemeClr val="accent5">
                    <a:lumMod val="75000"/>
                  </a:schemeClr>
                </a:solidFill>
              </a:rPr>
              <a:t>2.4.2 </a:t>
            </a:r>
            <a:r>
              <a:rPr lang="zh-CN" altLang="en-US" sz="3200" b="1" dirty="0" smtClean="0">
                <a:solidFill>
                  <a:schemeClr val="accent5">
                    <a:lumMod val="75000"/>
                  </a:schemeClr>
                </a:solidFill>
                <a:sym typeface="+mn-ea"/>
              </a:rPr>
              <a:t>建立优先队列</a:t>
            </a:r>
            <a:endParaRPr lang="en-US" altLang="zh-CN" sz="3200" b="1" dirty="0">
              <a:solidFill>
                <a:schemeClr val="accent5">
                  <a:lumMod val="7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5"/>
                                        </p:tgtEl>
                                        <p:attrNameLst>
                                          <p:attrName>style.visibility</p:attrName>
                                        </p:attrNameLst>
                                      </p:cBhvr>
                                      <p:to>
                                        <p:strVal val="visible"/>
                                      </p:to>
                                    </p:set>
                                    <p:anim calcmode="lin" valueType="num">
                                      <p:cBhvr additive="base">
                                        <p:cTn id="13" dur="500" fill="hold"/>
                                        <p:tgtEl>
                                          <p:spTgt spid="75"/>
                                        </p:tgtEl>
                                        <p:attrNameLst>
                                          <p:attrName>ppt_x</p:attrName>
                                        </p:attrNameLst>
                                      </p:cBhvr>
                                      <p:tavLst>
                                        <p:tav tm="0">
                                          <p:val>
                                            <p:strVal val="#ppt_x"/>
                                          </p:val>
                                        </p:tav>
                                        <p:tav tm="100000">
                                          <p:val>
                                            <p:strVal val="#ppt_x"/>
                                          </p:val>
                                        </p:tav>
                                      </p:tavLst>
                                    </p:anim>
                                    <p:anim calcmode="lin" valueType="num">
                                      <p:cBhvr additive="base">
                                        <p:cTn id="14" dur="500" fill="hold"/>
                                        <p:tgtEl>
                                          <p:spTgt spid="7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ppt_x"/>
                                          </p:val>
                                        </p:tav>
                                        <p:tav tm="100000">
                                          <p:val>
                                            <p:strVal val="#ppt_x"/>
                                          </p:val>
                                        </p:tav>
                                      </p:tavLst>
                                    </p:anim>
                                    <p:anim calcmode="lin" valueType="num">
                                      <p:cBhvr additive="base">
                                        <p:cTn id="3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additive="base">
                                        <p:cTn id="43" dur="500" fill="hold"/>
                                        <p:tgtEl>
                                          <p:spTgt spid="13"/>
                                        </p:tgtEl>
                                        <p:attrNameLst>
                                          <p:attrName>ppt_x</p:attrName>
                                        </p:attrNameLst>
                                      </p:cBhvr>
                                      <p:tavLst>
                                        <p:tav tm="0">
                                          <p:val>
                                            <p:strVal val="#ppt_x"/>
                                          </p:val>
                                        </p:tav>
                                        <p:tav tm="100000">
                                          <p:val>
                                            <p:strVal val="#ppt_x"/>
                                          </p:val>
                                        </p:tav>
                                      </p:tavLst>
                                    </p:anim>
                                    <p:anim calcmode="lin" valueType="num">
                                      <p:cBhvr additive="base">
                                        <p:cTn id="4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9" name="文本框 96258"/>
          <p:cNvSpPr txBox="1"/>
          <p:nvPr/>
        </p:nvSpPr>
        <p:spPr>
          <a:xfrm>
            <a:off x="799465" y="1195705"/>
            <a:ext cx="7848600" cy="1863725"/>
          </a:xfrm>
          <a:prstGeom prst="rect">
            <a:avLst/>
          </a:prstGeom>
          <a:noFill/>
          <a:ln w="9525">
            <a:noFill/>
          </a:ln>
        </p:spPr>
        <p:txBody>
          <a:bodyPr>
            <a:spAutoFit/>
          </a:bodyPr>
          <a:lstStyle/>
          <a:p>
            <a:pPr algn="l">
              <a:lnSpc>
                <a:spcPct val="120000"/>
              </a:lnSpc>
              <a:spcAft>
                <a:spcPct val="0"/>
              </a:spcAft>
            </a:pPr>
            <a:r>
              <a:rPr lang="en-US" altLang="zh-CN" sz="2400" dirty="0">
                <a:latin typeface="Arial" panose="020B0604020202020204" pitchFamily="34" charset="0"/>
                <a:ea typeface="宋体" panose="02010600030101010101" pitchFamily="2" charset="-122"/>
              </a:rPr>
              <a:t>    8</a:t>
            </a:r>
            <a:r>
              <a:rPr lang="zh-CN" altLang="en-US" sz="2400" dirty="0">
                <a:latin typeface="Arial" panose="020B0604020202020204" pitchFamily="34" charset="0"/>
                <a:ea typeface="宋体" panose="02010600030101010101" pitchFamily="2" charset="-122"/>
              </a:rPr>
              <a:t>个城市 </a:t>
            </a:r>
            <a:r>
              <a:rPr lang="en-US" altLang="zh-CN" sz="2400">
                <a:latin typeface="Arial" panose="020B0604020202020204" pitchFamily="34" charset="0"/>
                <a:ea typeface="宋体" panose="02010600030101010101" pitchFamily="2" charset="-122"/>
              </a:rPr>
              <a:t>v</a:t>
            </a:r>
            <a:r>
              <a:rPr lang="en-US" altLang="zh-CN" sz="2400" baseline="-30000">
                <a:latin typeface="Arial" panose="020B0604020202020204" pitchFamily="34" charset="0"/>
                <a:ea typeface="宋体" panose="02010600030101010101" pitchFamily="2" charset="-122"/>
              </a:rPr>
              <a:t>0</a:t>
            </a:r>
            <a:r>
              <a:rPr lang="zh-CN" altLang="en-US" sz="2400">
                <a:latin typeface="Arial" panose="020B0604020202020204" pitchFamily="34" charset="0"/>
                <a:ea typeface="宋体" panose="02010600030101010101" pitchFamily="2" charset="-122"/>
              </a:rPr>
              <a:t>，</a:t>
            </a:r>
            <a:r>
              <a:rPr lang="en-US" altLang="zh-CN" sz="2400">
                <a:latin typeface="Arial" panose="020B0604020202020204" pitchFamily="34" charset="0"/>
                <a:ea typeface="宋体" panose="02010600030101010101" pitchFamily="2" charset="-122"/>
              </a:rPr>
              <a:t>v</a:t>
            </a:r>
            <a:r>
              <a:rPr lang="en-US" altLang="zh-CN" sz="2400" baseline="-30000">
                <a:latin typeface="Arial" panose="020B0604020202020204" pitchFamily="34" charset="0"/>
                <a:ea typeface="宋体" panose="02010600030101010101" pitchFamily="2" charset="-122"/>
              </a:rPr>
              <a:t>1</a:t>
            </a:r>
            <a:r>
              <a:rPr lang="en-US" altLang="zh-CN" sz="2400">
                <a:latin typeface="Arial" panose="020B0604020202020204" pitchFamily="34" charset="0"/>
                <a:ea typeface="宋体" panose="02010600030101010101" pitchFamily="2" charset="-122"/>
              </a:rPr>
              <a:t> </a:t>
            </a:r>
            <a:r>
              <a:rPr lang="zh-CN" altLang="en-US" sz="2400">
                <a:latin typeface="Arial" panose="020B0604020202020204" pitchFamily="34" charset="0"/>
                <a:ea typeface="宋体" panose="02010600030101010101" pitchFamily="2" charset="-122"/>
              </a:rPr>
              <a:t>，</a:t>
            </a:r>
            <a:r>
              <a:rPr lang="en-US" altLang="zh-CN" sz="2400">
                <a:latin typeface="Arial" panose="020B0604020202020204" pitchFamily="34" charset="0"/>
                <a:ea typeface="宋体" panose="02010600030101010101" pitchFamily="2" charset="-122"/>
              </a:rPr>
              <a:t>···</a:t>
            </a:r>
            <a:r>
              <a:rPr lang="zh-CN" altLang="en-US" sz="2400">
                <a:latin typeface="Arial" panose="020B0604020202020204" pitchFamily="34" charset="0"/>
                <a:ea typeface="宋体" panose="02010600030101010101" pitchFamily="2" charset="-122"/>
              </a:rPr>
              <a:t>， </a:t>
            </a:r>
            <a:r>
              <a:rPr lang="en-US" altLang="zh-CN" sz="2400">
                <a:latin typeface="Arial" panose="020B0604020202020204" pitchFamily="34" charset="0"/>
                <a:ea typeface="宋体" panose="02010600030101010101" pitchFamily="2" charset="-122"/>
              </a:rPr>
              <a:t>v</a:t>
            </a:r>
            <a:r>
              <a:rPr lang="en-US" altLang="zh-CN" sz="2400" baseline="-30000">
                <a:latin typeface="Arial" panose="020B0604020202020204" pitchFamily="34" charset="0"/>
                <a:ea typeface="宋体" panose="02010600030101010101" pitchFamily="2" charset="-122"/>
              </a:rPr>
              <a:t>7</a:t>
            </a:r>
            <a:r>
              <a:rPr lang="zh-CN" altLang="en-US" sz="2400" dirty="0">
                <a:latin typeface="Arial" panose="020B0604020202020204" pitchFamily="34" charset="0"/>
                <a:ea typeface="宋体" panose="02010600030101010101" pitchFamily="2" charset="-122"/>
              </a:rPr>
              <a:t>之间有一个</a:t>
            </a:r>
            <a:r>
              <a:rPr lang="zh-CN" altLang="en-US" sz="2400" dirty="0">
                <a:solidFill>
                  <a:srgbClr val="0000FF"/>
                </a:solidFill>
                <a:latin typeface="Arial" panose="020B0604020202020204" pitchFamily="34" charset="0"/>
                <a:ea typeface="宋体" panose="02010600030101010101" pitchFamily="2" charset="-122"/>
              </a:rPr>
              <a:t>公路网</a:t>
            </a:r>
            <a:r>
              <a:rPr lang="en-US" altLang="zh-CN" sz="2400" dirty="0">
                <a:latin typeface="Arial" panose="020B0604020202020204" pitchFamily="34" charset="0"/>
                <a:ea typeface="宋体" panose="02010600030101010101" pitchFamily="2" charset="-122"/>
              </a:rPr>
              <a:t>(</a:t>
            </a:r>
            <a:r>
              <a:rPr lang="zh-CN" altLang="en-US" sz="2400" dirty="0">
                <a:latin typeface="Arial" panose="020B0604020202020204" pitchFamily="34" charset="0"/>
                <a:ea typeface="宋体" panose="02010600030101010101" pitchFamily="2" charset="-122"/>
              </a:rPr>
              <a:t>如图所示</a:t>
            </a:r>
            <a:r>
              <a:rPr lang="en-US" altLang="zh-CN" sz="2400" dirty="0">
                <a:latin typeface="Arial" panose="020B0604020202020204" pitchFamily="34" charset="0"/>
                <a:ea typeface="宋体" panose="02010600030101010101" pitchFamily="2" charset="-122"/>
              </a:rPr>
              <a:t>)</a:t>
            </a:r>
            <a:r>
              <a:rPr lang="zh-CN" altLang="en-US" sz="2400" dirty="0">
                <a:latin typeface="Arial" panose="020B0604020202020204" pitchFamily="34" charset="0"/>
                <a:ea typeface="宋体" panose="02010600030101010101" pitchFamily="2" charset="-122"/>
              </a:rPr>
              <a:t>，每条公路为图中的边，边上的权数表示通过该公路所需的时间．设你处在城市 </a:t>
            </a:r>
            <a:r>
              <a:rPr lang="en-US" altLang="zh-CN" sz="2400">
                <a:latin typeface="Arial" panose="020B0604020202020204" pitchFamily="34" charset="0"/>
                <a:ea typeface="宋体" panose="02010600030101010101" pitchFamily="2" charset="-122"/>
              </a:rPr>
              <a:t>v</a:t>
            </a:r>
            <a:r>
              <a:rPr lang="en-US" altLang="zh-CN" sz="2400" baseline="-30000">
                <a:latin typeface="Arial" panose="020B0604020202020204" pitchFamily="34" charset="0"/>
                <a:ea typeface="宋体" panose="02010600030101010101" pitchFamily="2" charset="-122"/>
              </a:rPr>
              <a:t>0</a:t>
            </a:r>
            <a:r>
              <a:rPr lang="zh-CN" altLang="en-US" sz="2400" dirty="0">
                <a:latin typeface="Arial" panose="020B0604020202020204" pitchFamily="34" charset="0"/>
                <a:ea typeface="宋体" panose="02010600030101010101" pitchFamily="2" charset="-122"/>
              </a:rPr>
              <a:t>，那么从 </a:t>
            </a:r>
            <a:r>
              <a:rPr lang="en-US" altLang="zh-CN" sz="2400">
                <a:latin typeface="Arial" panose="020B0604020202020204" pitchFamily="34" charset="0"/>
                <a:ea typeface="宋体" panose="02010600030101010101" pitchFamily="2" charset="-122"/>
              </a:rPr>
              <a:t>v</a:t>
            </a:r>
            <a:r>
              <a:rPr lang="en-US" altLang="zh-CN" sz="2400" baseline="-30000">
                <a:latin typeface="Arial" panose="020B0604020202020204" pitchFamily="34" charset="0"/>
                <a:ea typeface="宋体" panose="02010600030101010101" pitchFamily="2" charset="-122"/>
              </a:rPr>
              <a:t>0</a:t>
            </a:r>
            <a:r>
              <a:rPr lang="zh-CN" altLang="en-US" sz="2400" dirty="0">
                <a:latin typeface="Arial" panose="020B0604020202020204" pitchFamily="34" charset="0"/>
                <a:ea typeface="宋体" panose="02010600030101010101" pitchFamily="2" charset="-122"/>
              </a:rPr>
              <a:t>到其他各城市，应选择什么路径使所需的</a:t>
            </a:r>
            <a:r>
              <a:rPr lang="zh-CN" altLang="en-US" sz="2400" dirty="0">
                <a:solidFill>
                  <a:srgbClr val="336600"/>
                </a:solidFill>
                <a:latin typeface="Arial" panose="020B0604020202020204" pitchFamily="34" charset="0"/>
                <a:ea typeface="宋体" panose="02010600030101010101" pitchFamily="2" charset="-122"/>
              </a:rPr>
              <a:t>时间最短</a:t>
            </a:r>
            <a:r>
              <a:rPr lang="zh-CN" altLang="en-US" sz="2400" dirty="0">
                <a:latin typeface="Arial" panose="020B0604020202020204" pitchFamily="34" charset="0"/>
                <a:ea typeface="宋体" panose="02010600030101010101" pitchFamily="2" charset="-122"/>
              </a:rPr>
              <a:t>？ </a:t>
            </a:r>
            <a:endParaRPr lang="zh-CN" altLang="en-US" sz="2400" dirty="0">
              <a:latin typeface="Arial" panose="020B0604020202020204" pitchFamily="34" charset="0"/>
              <a:ea typeface="宋体" panose="02010600030101010101" pitchFamily="2" charset="-122"/>
            </a:endParaRPr>
          </a:p>
        </p:txBody>
      </p:sp>
      <p:graphicFrame>
        <p:nvGraphicFramePr>
          <p:cNvPr id="96260" name="对象 96259"/>
          <p:cNvGraphicFramePr/>
          <p:nvPr/>
        </p:nvGraphicFramePr>
        <p:xfrm>
          <a:off x="1156970" y="2933065"/>
          <a:ext cx="6391910" cy="3299460"/>
        </p:xfrm>
        <a:graphic>
          <a:graphicData uri="http://schemas.openxmlformats.org/presentationml/2006/ole">
            <mc:AlternateContent xmlns:mc="http://schemas.openxmlformats.org/markup-compatibility/2006">
              <mc:Choice xmlns:v="urn:schemas-microsoft-com:vml" Requires="v">
                <p:oleObj spid="_x0000_s3092" name="" r:id="rId1" imgW="3295650" imgH="1809750" progId="PBrush">
                  <p:embed/>
                </p:oleObj>
              </mc:Choice>
              <mc:Fallback>
                <p:oleObj name="" r:id="rId1" imgW="3295650" imgH="1809750" progId="PBrush">
                  <p:embed/>
                  <p:pic>
                    <p:nvPicPr>
                      <p:cNvPr id="0" name="图片 3075"/>
                      <p:cNvPicPr/>
                      <p:nvPr/>
                    </p:nvPicPr>
                    <p:blipFill>
                      <a:blip r:embed="rId2"/>
                      <a:stretch>
                        <a:fillRect/>
                      </a:stretch>
                    </p:blipFill>
                    <p:spPr>
                      <a:xfrm>
                        <a:off x="1156970" y="2933065"/>
                        <a:ext cx="6391910" cy="3299460"/>
                      </a:xfrm>
                      <a:prstGeom prst="rect">
                        <a:avLst/>
                      </a:prstGeom>
                      <a:noFill/>
                      <a:ln w="38100">
                        <a:noFill/>
                        <a:miter/>
                      </a:ln>
                    </p:spPr>
                  </p:pic>
                </p:oleObj>
              </mc:Fallback>
            </mc:AlternateContent>
          </a:graphicData>
        </a:graphic>
      </p:graphicFrame>
      <p:sp>
        <p:nvSpPr>
          <p:cNvPr id="2" name="Text Box 2"/>
          <p:cNvSpPr txBox="1"/>
          <p:nvPr/>
        </p:nvSpPr>
        <p:spPr>
          <a:xfrm>
            <a:off x="434340" y="325755"/>
            <a:ext cx="3636645" cy="645160"/>
          </a:xfrm>
          <a:prstGeom prst="rect">
            <a:avLst/>
          </a:prstGeom>
          <a:noFill/>
          <a:ln w="9525">
            <a:noFill/>
          </a:ln>
        </p:spPr>
        <p:txBody>
          <a:bodyPr wrap="square" lIns="108000" rIns="144000">
            <a:spAutoFit/>
          </a:bodyPr>
          <a:lstStyle/>
          <a:p>
            <a:pPr algn="l">
              <a:spcBef>
                <a:spcPct val="50000"/>
              </a:spcBef>
            </a:pPr>
            <a:r>
              <a:rPr lang="zh-CN" altLang="en-US" sz="3600" b="1" dirty="0">
                <a:solidFill>
                  <a:schemeClr val="accent5">
                    <a:lumMod val="75000"/>
                  </a:schemeClr>
                </a:solidFill>
                <a:latin typeface="+mj-lt"/>
                <a:ea typeface="+mj-ea"/>
                <a:cs typeface="+mj-cs"/>
                <a:sym typeface="Webdings" panose="05030102010509060703" pitchFamily="18" charset="2"/>
              </a:rPr>
              <a:t>1 最短路径</a:t>
            </a:r>
            <a:endParaRPr lang="zh-CN" altLang="en-US" sz="3600" b="1" dirty="0">
              <a:solidFill>
                <a:schemeClr val="accent5">
                  <a:lumMod val="75000"/>
                </a:schemeClr>
              </a:solidFill>
              <a:latin typeface="+mj-lt"/>
              <a:ea typeface="+mj-ea"/>
              <a:cs typeface="+mj-cs"/>
              <a:sym typeface="Webdings" panose="05030102010509060703" pitchFamily="18" charset="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6259">
                                            <p:txEl>
                                              <p:pRg st="0" end="0"/>
                                            </p:txEl>
                                          </p:spTgt>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3" name="CAMERA.WAV"/>
                                        </p:tgtEl>
                                      </p:cMediaNode>
                                    </p:audio>
                                  </p:sub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96260"/>
                                        </p:tgtEl>
                                        <p:attrNameLst>
                                          <p:attrName>style.visibility</p:attrName>
                                        </p:attrNameLst>
                                      </p:cBhvr>
                                      <p:to>
                                        <p:strVal val="visible"/>
                                      </p:to>
                                    </p:set>
                                    <p:anim calcmode="lin" valueType="num">
                                      <p:cBhvr additive="base">
                                        <p:cTn id="11" dur="500" fill="hold"/>
                                        <p:tgtEl>
                                          <p:spTgt spid="96260"/>
                                        </p:tgtEl>
                                        <p:attrNameLst>
                                          <p:attrName>ppt_x</p:attrName>
                                        </p:attrNameLst>
                                      </p:cBhvr>
                                      <p:tavLst>
                                        <p:tav tm="0">
                                          <p:val>
                                            <p:strVal val="#ppt_x"/>
                                          </p:val>
                                        </p:tav>
                                        <p:tav tm="100000">
                                          <p:val>
                                            <p:strVal val="#ppt_x"/>
                                          </p:val>
                                        </p:tav>
                                      </p:tavLst>
                                    </p:anim>
                                    <p:anim calcmode="lin" valueType="num">
                                      <p:cBhvr additive="base">
                                        <p:cTn id="12" dur="500" fill="hold"/>
                                        <p:tgtEl>
                                          <p:spTgt spid="96260"/>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4"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59"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D8811859-FA5C-4DDD-9E14-09EC41033F2D}" type="slidenum">
              <a:rPr lang="zh-CN" altLang="en-US" smtClean="0"/>
            </a:fld>
            <a:endParaRPr lang="zh-CN" altLang="en-US"/>
          </a:p>
        </p:txBody>
      </p:sp>
      <p:pic>
        <p:nvPicPr>
          <p:cNvPr id="71" name="图片 18"/>
          <p:cNvPicPr>
            <a:picLocks noChangeAspect="1"/>
          </p:cNvPicPr>
          <p:nvPr/>
        </p:nvPicPr>
        <p:blipFill>
          <a:blip r:embed="rId1"/>
          <a:srcRect b="1929"/>
          <a:stretch>
            <a:fillRect/>
          </a:stretch>
        </p:blipFill>
        <p:spPr>
          <a:xfrm>
            <a:off x="381374" y="1272181"/>
            <a:ext cx="8251988" cy="4305935"/>
          </a:xfrm>
          <a:prstGeom prst="rect">
            <a:avLst/>
          </a:prstGeom>
          <a:noFill/>
          <a:ln>
            <a:noFill/>
          </a:ln>
        </p:spPr>
      </p:pic>
      <p:sp>
        <p:nvSpPr>
          <p:cNvPr id="4" name="矩形 3"/>
          <p:cNvSpPr/>
          <p:nvPr/>
        </p:nvSpPr>
        <p:spPr>
          <a:xfrm>
            <a:off x="423612" y="533460"/>
            <a:ext cx="1922145" cy="583565"/>
          </a:xfrm>
          <a:prstGeom prst="rect">
            <a:avLst/>
          </a:prstGeom>
          <a:noFill/>
          <a:ln w="9525">
            <a:noFill/>
          </a:ln>
        </p:spPr>
        <p:txBody>
          <a:bodyPr wrap="none">
            <a:spAutoFit/>
          </a:bodyPr>
          <a:lstStyle/>
          <a:p>
            <a:r>
              <a:rPr lang="en-US" altLang="zh-CN" sz="3200" b="1" dirty="0" smtClean="0">
                <a:solidFill>
                  <a:schemeClr val="accent5">
                    <a:lumMod val="75000"/>
                  </a:schemeClr>
                </a:solidFill>
              </a:rPr>
              <a:t>2.4.3 </a:t>
            </a:r>
            <a:r>
              <a:rPr lang="zh-CN" altLang="en-US" sz="3200" b="1" dirty="0" smtClean="0">
                <a:solidFill>
                  <a:schemeClr val="accent5">
                    <a:lumMod val="75000"/>
                  </a:schemeClr>
                </a:solidFill>
              </a:rPr>
              <a:t>代码</a:t>
            </a:r>
            <a:endParaRPr lang="en-US" altLang="zh-CN" sz="3200" b="1" dirty="0">
              <a:solidFill>
                <a:schemeClr val="accent5">
                  <a:lumMod val="75000"/>
                </a:schemeClr>
              </a:solidFill>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D8811859-FA5C-4DDD-9E14-09EC41033F2D}" type="slidenum">
              <a:rPr lang="zh-CN" altLang="en-US" smtClean="0"/>
            </a:fld>
            <a:endParaRPr lang="zh-CN" altLang="en-US"/>
          </a:p>
        </p:txBody>
      </p:sp>
      <p:pic>
        <p:nvPicPr>
          <p:cNvPr id="74" name="图片 19"/>
          <p:cNvPicPr>
            <a:picLocks noChangeAspect="1"/>
          </p:cNvPicPr>
          <p:nvPr/>
        </p:nvPicPr>
        <p:blipFill>
          <a:blip r:embed="rId1"/>
          <a:stretch>
            <a:fillRect/>
          </a:stretch>
        </p:blipFill>
        <p:spPr>
          <a:xfrm>
            <a:off x="483072" y="1225439"/>
            <a:ext cx="8107183" cy="5523230"/>
          </a:xfrm>
          <a:prstGeom prst="rect">
            <a:avLst/>
          </a:prstGeom>
          <a:noFill/>
          <a:ln>
            <a:noFill/>
          </a:ln>
        </p:spPr>
      </p:pic>
      <p:sp>
        <p:nvSpPr>
          <p:cNvPr id="4" name="矩形 3"/>
          <p:cNvSpPr/>
          <p:nvPr/>
        </p:nvSpPr>
        <p:spPr>
          <a:xfrm>
            <a:off x="423612" y="533460"/>
            <a:ext cx="1922145" cy="583565"/>
          </a:xfrm>
          <a:prstGeom prst="rect">
            <a:avLst/>
          </a:prstGeom>
          <a:noFill/>
          <a:ln w="9525">
            <a:noFill/>
          </a:ln>
        </p:spPr>
        <p:txBody>
          <a:bodyPr wrap="none">
            <a:spAutoFit/>
          </a:bodyPr>
          <a:lstStyle/>
          <a:p>
            <a:r>
              <a:rPr lang="en-US" altLang="zh-CN" sz="3200" b="1" dirty="0" smtClean="0">
                <a:solidFill>
                  <a:schemeClr val="accent5">
                    <a:lumMod val="75000"/>
                  </a:schemeClr>
                </a:solidFill>
              </a:rPr>
              <a:t>2.4.3 </a:t>
            </a:r>
            <a:r>
              <a:rPr lang="zh-CN" altLang="en-US" sz="3200" b="1" dirty="0" smtClean="0">
                <a:solidFill>
                  <a:schemeClr val="accent5">
                    <a:lumMod val="75000"/>
                  </a:schemeClr>
                </a:solidFill>
              </a:rPr>
              <a:t>代码</a:t>
            </a:r>
            <a:endParaRPr lang="en-US" altLang="zh-CN" sz="3200" b="1" dirty="0">
              <a:solidFill>
                <a:schemeClr val="accent5">
                  <a:lumMod val="75000"/>
                </a:schemeClr>
              </a:solidFill>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D8811859-FA5C-4DDD-9E14-09EC41033F2D}" type="slidenum">
              <a:rPr lang="zh-CN" altLang="en-US" smtClean="0"/>
            </a:fld>
            <a:endParaRPr lang="zh-CN" altLang="en-US"/>
          </a:p>
        </p:txBody>
      </p:sp>
      <p:pic>
        <p:nvPicPr>
          <p:cNvPr id="3" name="图片 2"/>
          <p:cNvPicPr>
            <a:picLocks noChangeAspect="1"/>
          </p:cNvPicPr>
          <p:nvPr/>
        </p:nvPicPr>
        <p:blipFill>
          <a:blip r:embed="rId1"/>
          <a:stretch>
            <a:fillRect/>
          </a:stretch>
        </p:blipFill>
        <p:spPr>
          <a:xfrm>
            <a:off x="79513" y="861061"/>
            <a:ext cx="9136061" cy="5762625"/>
          </a:xfrm>
          <a:prstGeom prst="rect">
            <a:avLst/>
          </a:prstGeom>
        </p:spPr>
      </p:pic>
      <p:sp>
        <p:nvSpPr>
          <p:cNvPr id="4" name="矩形 3"/>
          <p:cNvSpPr/>
          <p:nvPr/>
        </p:nvSpPr>
        <p:spPr>
          <a:xfrm>
            <a:off x="354038" y="217941"/>
            <a:ext cx="1922145" cy="583565"/>
          </a:xfrm>
          <a:prstGeom prst="rect">
            <a:avLst/>
          </a:prstGeom>
          <a:noFill/>
          <a:ln w="9525">
            <a:noFill/>
          </a:ln>
        </p:spPr>
        <p:txBody>
          <a:bodyPr wrap="none">
            <a:spAutoFit/>
          </a:bodyPr>
          <a:lstStyle/>
          <a:p>
            <a:r>
              <a:rPr lang="en-US" altLang="zh-CN" sz="3200" b="1" dirty="0" smtClean="0">
                <a:solidFill>
                  <a:schemeClr val="accent5">
                    <a:lumMod val="75000"/>
                  </a:schemeClr>
                </a:solidFill>
              </a:rPr>
              <a:t>2.4.3 </a:t>
            </a:r>
            <a:r>
              <a:rPr lang="zh-CN" altLang="en-US" sz="3200" b="1" dirty="0" smtClean="0">
                <a:solidFill>
                  <a:schemeClr val="accent5">
                    <a:lumMod val="75000"/>
                  </a:schemeClr>
                </a:solidFill>
              </a:rPr>
              <a:t>代码</a:t>
            </a:r>
            <a:endParaRPr lang="en-US" altLang="zh-CN" sz="3200" b="1" dirty="0">
              <a:solidFill>
                <a:schemeClr val="accent5">
                  <a:lumMod val="75000"/>
                </a:schemeClr>
              </a:solidFill>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867417" y="1649690"/>
            <a:ext cx="7410754" cy="3416320"/>
          </a:xfrm>
          <a:prstGeom prst="rect">
            <a:avLst/>
          </a:prstGeom>
          <a:noFill/>
        </p:spPr>
        <p:txBody>
          <a:bodyPr wrap="square" rtlCol="0">
            <a:spAutoFit/>
          </a:bodyPr>
          <a:lstStyle/>
          <a:p>
            <a:r>
              <a:rPr lang="en-US" altLang="zh-CN" sz="2400" dirty="0" smtClean="0">
                <a:latin typeface="黑体" panose="02010609060101010101" pitchFamily="49" charset="-122"/>
                <a:ea typeface="黑体" panose="02010609060101010101" pitchFamily="49" charset="-122"/>
              </a:rPr>
              <a:t>     SPFA</a:t>
            </a:r>
            <a:r>
              <a:rPr lang="zh-CN" altLang="en-US" sz="2400" dirty="0">
                <a:latin typeface="黑体" panose="02010609060101010101" pitchFamily="49" charset="-122"/>
                <a:ea typeface="黑体" panose="02010609060101010101" pitchFamily="49" charset="-122"/>
              </a:rPr>
              <a:t>算法是求单源最短路径的一种算法，它是</a:t>
            </a:r>
            <a:r>
              <a:rPr lang="en-US" altLang="zh-CN" sz="2400" dirty="0">
                <a:latin typeface="黑体" panose="02010609060101010101" pitchFamily="49" charset="-122"/>
                <a:ea typeface="黑体" panose="02010609060101010101" pitchFamily="49" charset="-122"/>
              </a:rPr>
              <a:t>Bellman-ford</a:t>
            </a:r>
            <a:r>
              <a:rPr lang="zh-CN" altLang="en-US" sz="2400" dirty="0">
                <a:latin typeface="黑体" panose="02010609060101010101" pitchFamily="49" charset="-122"/>
                <a:ea typeface="黑体" panose="02010609060101010101" pitchFamily="49" charset="-122"/>
              </a:rPr>
              <a:t>的队列优化，它是一种十分高效的最短路算法。很多时候，给定的图存在负权边，这时类似</a:t>
            </a:r>
            <a:r>
              <a:rPr lang="en-US" altLang="zh-CN" sz="2400" dirty="0">
                <a:latin typeface="黑体" panose="02010609060101010101" pitchFamily="49" charset="-122"/>
                <a:ea typeface="黑体" panose="02010609060101010101" pitchFamily="49" charset="-122"/>
              </a:rPr>
              <a:t>Dijkstra</a:t>
            </a:r>
            <a:r>
              <a:rPr lang="zh-CN" altLang="en-US" sz="2400" dirty="0">
                <a:latin typeface="黑体" panose="02010609060101010101" pitchFamily="49" charset="-122"/>
                <a:ea typeface="黑体" panose="02010609060101010101" pitchFamily="49" charset="-122"/>
              </a:rPr>
              <a:t>等算法便没有了用武之地，而</a:t>
            </a:r>
            <a:r>
              <a:rPr lang="en-US" altLang="zh-CN" sz="2400" dirty="0">
                <a:latin typeface="黑体" panose="02010609060101010101" pitchFamily="49" charset="-122"/>
                <a:ea typeface="黑体" panose="02010609060101010101" pitchFamily="49" charset="-122"/>
              </a:rPr>
              <a:t>Bellman-Ford</a:t>
            </a:r>
            <a:r>
              <a:rPr lang="zh-CN" altLang="en-US" sz="2400" dirty="0">
                <a:latin typeface="黑体" panose="02010609060101010101" pitchFamily="49" charset="-122"/>
                <a:ea typeface="黑体" panose="02010609060101010101" pitchFamily="49" charset="-122"/>
              </a:rPr>
              <a:t>算法的复杂度又过高，这时</a:t>
            </a:r>
            <a:r>
              <a:rPr lang="en-US" altLang="zh-CN" sz="2400" dirty="0">
                <a:latin typeface="黑体" panose="02010609060101010101" pitchFamily="49" charset="-122"/>
                <a:ea typeface="黑体" panose="02010609060101010101" pitchFamily="49" charset="-122"/>
              </a:rPr>
              <a:t>SPFA</a:t>
            </a:r>
            <a:r>
              <a:rPr lang="zh-CN" altLang="en-US" sz="2400" dirty="0">
                <a:latin typeface="黑体" panose="02010609060101010101" pitchFamily="49" charset="-122"/>
                <a:ea typeface="黑体" panose="02010609060101010101" pitchFamily="49" charset="-122"/>
              </a:rPr>
              <a:t>算法便派上用场了。</a:t>
            </a:r>
            <a:r>
              <a:rPr lang="en-US" altLang="zh-CN" sz="2400" dirty="0">
                <a:latin typeface="黑体" panose="02010609060101010101" pitchFamily="49" charset="-122"/>
                <a:ea typeface="黑体" panose="02010609060101010101" pitchFamily="49" charset="-122"/>
              </a:rPr>
              <a:t>SPFA</a:t>
            </a:r>
            <a:r>
              <a:rPr lang="zh-CN" altLang="en-US" sz="2400" dirty="0">
                <a:latin typeface="黑体" panose="02010609060101010101" pitchFamily="49" charset="-122"/>
                <a:ea typeface="黑体" panose="02010609060101010101" pitchFamily="49" charset="-122"/>
              </a:rPr>
              <a:t>的复杂度大约是</a:t>
            </a:r>
            <a:r>
              <a:rPr lang="en-US" altLang="zh-CN" sz="2400" dirty="0">
                <a:latin typeface="黑体" panose="02010609060101010101" pitchFamily="49" charset="-122"/>
                <a:ea typeface="黑体" panose="02010609060101010101" pitchFamily="49" charset="-122"/>
              </a:rPr>
              <a:t>O(</a:t>
            </a:r>
            <a:r>
              <a:rPr lang="en-US" altLang="zh-CN" sz="2400" dirty="0" err="1">
                <a:latin typeface="黑体" panose="02010609060101010101" pitchFamily="49" charset="-122"/>
                <a:ea typeface="黑体" panose="02010609060101010101" pitchFamily="49" charset="-122"/>
              </a:rPr>
              <a:t>kE</a:t>
            </a:r>
            <a:r>
              <a:rPr lang="en-US" altLang="zh-CN" sz="2400" dirty="0">
                <a:latin typeface="黑体" panose="02010609060101010101" pitchFamily="49" charset="-122"/>
                <a:ea typeface="黑体" panose="02010609060101010101" pitchFamily="49" charset="-122"/>
              </a:rPr>
              <a:t>),k</a:t>
            </a:r>
            <a:r>
              <a:rPr lang="zh-CN" altLang="en-US" sz="2400" dirty="0">
                <a:latin typeface="黑体" panose="02010609060101010101" pitchFamily="49" charset="-122"/>
                <a:ea typeface="黑体" panose="02010609060101010101" pitchFamily="49" charset="-122"/>
              </a:rPr>
              <a:t>是每个点的平均进队次数</a:t>
            </a:r>
            <a:r>
              <a:rPr lang="en-US" altLang="zh-CN" sz="2400" dirty="0">
                <a:latin typeface="黑体" panose="02010609060101010101" pitchFamily="49" charset="-122"/>
                <a:ea typeface="黑体" panose="02010609060101010101" pitchFamily="49" charset="-122"/>
              </a:rPr>
              <a:t>(</a:t>
            </a:r>
            <a:r>
              <a:rPr lang="zh-CN" altLang="en-US" sz="2400" dirty="0">
                <a:solidFill>
                  <a:srgbClr val="FF0000"/>
                </a:solidFill>
                <a:latin typeface="黑体" panose="02010609060101010101" pitchFamily="49" charset="-122"/>
                <a:ea typeface="黑体" panose="02010609060101010101" pitchFamily="49" charset="-122"/>
              </a:rPr>
              <a:t>一般的，</a:t>
            </a:r>
            <a:r>
              <a:rPr lang="en-US" altLang="zh-CN" sz="2400" dirty="0">
                <a:solidFill>
                  <a:srgbClr val="FF0000"/>
                </a:solidFill>
                <a:latin typeface="黑体" panose="02010609060101010101" pitchFamily="49" charset="-122"/>
                <a:ea typeface="黑体" panose="02010609060101010101" pitchFamily="49" charset="-122"/>
              </a:rPr>
              <a:t>k</a:t>
            </a:r>
            <a:r>
              <a:rPr lang="zh-CN" altLang="en-US" sz="2400" dirty="0">
                <a:solidFill>
                  <a:srgbClr val="FF0000"/>
                </a:solidFill>
                <a:latin typeface="黑体" panose="02010609060101010101" pitchFamily="49" charset="-122"/>
                <a:ea typeface="黑体" panose="02010609060101010101" pitchFamily="49" charset="-122"/>
              </a:rPr>
              <a:t>是一个常数，在稀疏图中小于</a:t>
            </a:r>
            <a:r>
              <a:rPr lang="en-US" altLang="zh-CN" sz="2400" dirty="0">
                <a:solidFill>
                  <a:srgbClr val="FF0000"/>
                </a:solidFill>
                <a:latin typeface="黑体" panose="02010609060101010101" pitchFamily="49" charset="-122"/>
                <a:ea typeface="黑体" panose="02010609060101010101" pitchFamily="49" charset="-122"/>
              </a:rPr>
              <a:t>2</a:t>
            </a:r>
            <a:r>
              <a:rPr lang="en-US" altLang="zh-CN" sz="2400" dirty="0">
                <a:latin typeface="黑体" panose="02010609060101010101" pitchFamily="49" charset="-122"/>
                <a:ea typeface="黑体" panose="02010609060101010101" pitchFamily="49" charset="-122"/>
              </a:rPr>
              <a:t>)</a:t>
            </a:r>
            <a:r>
              <a:rPr lang="zh-CN" altLang="en-US" sz="2400" dirty="0">
                <a:latin typeface="黑体" panose="02010609060101010101" pitchFamily="49" charset="-122"/>
                <a:ea typeface="黑体" panose="02010609060101010101" pitchFamily="49" charset="-122"/>
              </a:rPr>
              <a:t>。</a:t>
            </a:r>
            <a:endParaRPr lang="en-US" altLang="zh-CN" sz="2400" dirty="0">
              <a:latin typeface="黑体" panose="02010609060101010101" pitchFamily="49" charset="-122"/>
              <a:ea typeface="黑体" panose="02010609060101010101" pitchFamily="49" charset="-122"/>
            </a:endParaRPr>
          </a:p>
          <a:p>
            <a:r>
              <a:rPr lang="zh-CN" altLang="en-US" sz="2400" dirty="0">
                <a:latin typeface="黑体" panose="02010609060101010101" pitchFamily="49" charset="-122"/>
                <a:ea typeface="黑体" panose="02010609060101010101" pitchFamily="49" charset="-122"/>
              </a:rPr>
              <a:t>但是，</a:t>
            </a:r>
            <a:r>
              <a:rPr lang="en-US" altLang="zh-CN" sz="2400" dirty="0">
                <a:latin typeface="黑体" panose="02010609060101010101" pitchFamily="49" charset="-122"/>
                <a:ea typeface="黑体" panose="02010609060101010101" pitchFamily="49" charset="-122"/>
              </a:rPr>
              <a:t>SPFA</a:t>
            </a:r>
            <a:r>
              <a:rPr lang="zh-CN" altLang="en-US" sz="2400" dirty="0">
                <a:latin typeface="黑体" panose="02010609060101010101" pitchFamily="49" charset="-122"/>
                <a:ea typeface="黑体" panose="02010609060101010101" pitchFamily="49" charset="-122"/>
              </a:rPr>
              <a:t>算法稳定性较差，在</a:t>
            </a:r>
            <a:r>
              <a:rPr lang="zh-CN" altLang="en-US" sz="2400" dirty="0">
                <a:solidFill>
                  <a:srgbClr val="FF0000"/>
                </a:solidFill>
                <a:latin typeface="黑体" panose="02010609060101010101" pitchFamily="49" charset="-122"/>
                <a:ea typeface="黑体" panose="02010609060101010101" pitchFamily="49" charset="-122"/>
              </a:rPr>
              <a:t>稠密图</a:t>
            </a:r>
            <a:r>
              <a:rPr lang="zh-CN" altLang="en-US" sz="2400" dirty="0">
                <a:latin typeface="黑体" panose="02010609060101010101" pitchFamily="49" charset="-122"/>
                <a:ea typeface="黑体" panose="02010609060101010101" pitchFamily="49" charset="-122"/>
              </a:rPr>
              <a:t>中</a:t>
            </a:r>
            <a:r>
              <a:rPr lang="en-US" altLang="zh-CN" sz="2400" dirty="0">
                <a:latin typeface="黑体" panose="02010609060101010101" pitchFamily="49" charset="-122"/>
                <a:ea typeface="黑体" panose="02010609060101010101" pitchFamily="49" charset="-122"/>
              </a:rPr>
              <a:t>SPFA</a:t>
            </a:r>
            <a:r>
              <a:rPr lang="zh-CN" altLang="en-US" sz="2400" dirty="0">
                <a:latin typeface="黑体" panose="02010609060101010101" pitchFamily="49" charset="-122"/>
                <a:ea typeface="黑体" panose="02010609060101010101" pitchFamily="49" charset="-122"/>
              </a:rPr>
              <a:t>算法时间复杂度会</a:t>
            </a:r>
            <a:r>
              <a:rPr lang="zh-CN" altLang="en-US" sz="2400" dirty="0">
                <a:solidFill>
                  <a:srgbClr val="FF0000"/>
                </a:solidFill>
                <a:latin typeface="黑体" panose="02010609060101010101" pitchFamily="49" charset="-122"/>
                <a:ea typeface="黑体" panose="02010609060101010101" pitchFamily="49" charset="-122"/>
              </a:rPr>
              <a:t>退化</a:t>
            </a:r>
            <a:r>
              <a:rPr lang="zh-CN" altLang="en-US" sz="2400" dirty="0">
                <a:latin typeface="黑体" panose="02010609060101010101" pitchFamily="49" charset="-122"/>
                <a:ea typeface="黑体" panose="02010609060101010101" pitchFamily="49" charset="-122"/>
              </a:rPr>
              <a:t>。</a:t>
            </a:r>
            <a:endParaRPr lang="zh-CN" altLang="en-US" sz="2400" dirty="0">
              <a:latin typeface="黑体" panose="02010609060101010101" pitchFamily="49" charset="-122"/>
              <a:ea typeface="黑体" panose="02010609060101010101" pitchFamily="49" charset="-122"/>
            </a:endParaRPr>
          </a:p>
        </p:txBody>
      </p:sp>
      <p:sp>
        <p:nvSpPr>
          <p:cNvPr id="6" name="矩形 5"/>
          <p:cNvSpPr/>
          <p:nvPr/>
        </p:nvSpPr>
        <p:spPr>
          <a:xfrm>
            <a:off x="485815" y="414506"/>
            <a:ext cx="2352040" cy="589280"/>
          </a:xfrm>
          <a:prstGeom prst="rect">
            <a:avLst/>
          </a:prstGeom>
        </p:spPr>
        <p:txBody>
          <a:bodyPr wrap="none">
            <a:spAutoFit/>
          </a:bodyPr>
          <a:lstStyle/>
          <a:p>
            <a:pPr>
              <a:lnSpc>
                <a:spcPct val="90000"/>
              </a:lnSpc>
              <a:spcBef>
                <a:spcPct val="0"/>
              </a:spcBef>
            </a:pPr>
            <a:r>
              <a:rPr lang="en-US" altLang="zh-CN" sz="3600" b="1" dirty="0" smtClean="0">
                <a:solidFill>
                  <a:schemeClr val="accent5">
                    <a:lumMod val="75000"/>
                  </a:schemeClr>
                </a:solidFill>
                <a:latin typeface="+mj-lt"/>
                <a:ea typeface="+mj-ea"/>
                <a:cs typeface="+mj-cs"/>
              </a:rPr>
              <a:t>3 SPFA</a:t>
            </a:r>
            <a:r>
              <a:rPr lang="zh-CN" altLang="en-US" sz="3600" b="1" dirty="0" smtClean="0">
                <a:solidFill>
                  <a:schemeClr val="accent5">
                    <a:lumMod val="75000"/>
                  </a:schemeClr>
                </a:solidFill>
                <a:latin typeface="+mj-lt"/>
                <a:ea typeface="+mj-ea"/>
                <a:cs typeface="+mj-cs"/>
              </a:rPr>
              <a:t>算法</a:t>
            </a:r>
            <a:endParaRPr lang="zh-CN" altLang="en-US" sz="3600" b="1" dirty="0">
              <a:solidFill>
                <a:schemeClr val="accent5">
                  <a:lumMod val="75000"/>
                </a:schemeClr>
              </a:solidFill>
              <a:latin typeface="+mj-lt"/>
              <a:ea typeface="+mj-ea"/>
              <a:cs typeface="+mj-cs"/>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2606964" y="216660"/>
            <a:ext cx="3761948" cy="584775"/>
          </a:xfrm>
          <a:prstGeom prst="rect">
            <a:avLst/>
          </a:prstGeom>
          <a:noFill/>
        </p:spPr>
        <p:txBody>
          <a:bodyPr wrap="square" rtlCol="0">
            <a:spAutoFit/>
          </a:bodyPr>
          <a:lstStyle/>
          <a:p>
            <a:pPr algn="ctr"/>
            <a:r>
              <a:rPr lang="en-US" altLang="zh-CN" sz="3200" dirty="0">
                <a:solidFill>
                  <a:schemeClr val="bg1"/>
                </a:solidFill>
              </a:rPr>
              <a:t>SPFA</a:t>
            </a:r>
            <a:r>
              <a:rPr lang="zh-CN" altLang="en-US" sz="3200" dirty="0">
                <a:solidFill>
                  <a:schemeClr val="bg1"/>
                </a:solidFill>
              </a:rPr>
              <a:t>算法原理</a:t>
            </a:r>
            <a:endParaRPr lang="zh-CN" altLang="en-US" sz="3200" dirty="0">
              <a:solidFill>
                <a:schemeClr val="bg1"/>
              </a:solidFill>
            </a:endParaRPr>
          </a:p>
        </p:txBody>
      </p:sp>
      <p:sp>
        <p:nvSpPr>
          <p:cNvPr id="4" name="文本框 3"/>
          <p:cNvSpPr txBox="1"/>
          <p:nvPr/>
        </p:nvSpPr>
        <p:spPr>
          <a:xfrm>
            <a:off x="721276" y="1278374"/>
            <a:ext cx="7856248" cy="4154170"/>
          </a:xfrm>
          <a:prstGeom prst="rect">
            <a:avLst/>
          </a:prstGeom>
          <a:noFill/>
        </p:spPr>
        <p:txBody>
          <a:bodyPr wrap="square" rtlCol="0">
            <a:spAutoFit/>
          </a:bodyPr>
          <a:lstStyle/>
          <a:p>
            <a:r>
              <a:rPr lang="zh-CN" altLang="en-US" sz="2400" dirty="0">
                <a:latin typeface="黑体" panose="02010609060101010101" pitchFamily="49" charset="-122"/>
                <a:ea typeface="黑体" panose="02010609060101010101" pitchFamily="49" charset="-122"/>
              </a:rPr>
              <a:t>实现方法：</a:t>
            </a:r>
            <a:endParaRPr lang="en-US" altLang="zh-CN" sz="2400" dirty="0">
              <a:latin typeface="黑体" panose="02010609060101010101" pitchFamily="49" charset="-122"/>
              <a:ea typeface="黑体" panose="02010609060101010101" pitchFamily="49" charset="-122"/>
            </a:endParaRPr>
          </a:p>
          <a:p>
            <a:r>
              <a:rPr lang="en-US" altLang="zh-CN" sz="2400" dirty="0">
                <a:latin typeface="黑体" panose="02010609060101010101" pitchFamily="49" charset="-122"/>
                <a:ea typeface="黑体" panose="02010609060101010101" pitchFamily="49" charset="-122"/>
              </a:rPr>
              <a:t>1</a:t>
            </a:r>
            <a:r>
              <a:rPr lang="zh-CN" altLang="en-US" sz="2400" dirty="0">
                <a:latin typeface="黑体" panose="02010609060101010101" pitchFamily="49" charset="-122"/>
                <a:ea typeface="黑体" panose="02010609060101010101" pitchFamily="49" charset="-122"/>
              </a:rPr>
              <a:t>：建立一个队列，</a:t>
            </a:r>
            <a:r>
              <a:rPr lang="zh-CN" altLang="en-US" sz="2400" dirty="0">
                <a:solidFill>
                  <a:srgbClr val="FF0000"/>
                </a:solidFill>
                <a:latin typeface="黑体" panose="02010609060101010101" pitchFamily="49" charset="-122"/>
                <a:ea typeface="黑体" panose="02010609060101010101" pitchFamily="49" charset="-122"/>
              </a:rPr>
              <a:t>初始时</a:t>
            </a:r>
            <a:r>
              <a:rPr lang="zh-CN" altLang="en-US" sz="2400" dirty="0">
                <a:latin typeface="黑体" panose="02010609060101010101" pitchFamily="49" charset="-122"/>
                <a:ea typeface="黑体" panose="02010609060101010101" pitchFamily="49" charset="-122"/>
              </a:rPr>
              <a:t>队列里</a:t>
            </a:r>
            <a:r>
              <a:rPr lang="zh-CN" altLang="en-US" sz="2400" dirty="0">
                <a:solidFill>
                  <a:srgbClr val="FF0000"/>
                </a:solidFill>
                <a:latin typeface="黑体" panose="02010609060101010101" pitchFamily="49" charset="-122"/>
                <a:ea typeface="黑体" panose="02010609060101010101" pitchFamily="49" charset="-122"/>
              </a:rPr>
              <a:t>只有起始点</a:t>
            </a:r>
            <a:r>
              <a:rPr lang="zh-CN" altLang="en-US" sz="2400" dirty="0">
                <a:latin typeface="黑体" panose="02010609060101010101" pitchFamily="49" charset="-122"/>
                <a:ea typeface="黑体" panose="02010609060101010101" pitchFamily="49" charset="-122"/>
              </a:rPr>
              <a:t>，</a:t>
            </a:r>
            <a:endParaRPr lang="en-US" altLang="zh-CN" sz="2400" dirty="0">
              <a:latin typeface="黑体" panose="02010609060101010101" pitchFamily="49" charset="-122"/>
              <a:ea typeface="黑体" panose="02010609060101010101" pitchFamily="49" charset="-122"/>
            </a:endParaRPr>
          </a:p>
          <a:p>
            <a:r>
              <a:rPr lang="en-US" altLang="zh-CN" sz="2400" dirty="0">
                <a:latin typeface="黑体" panose="02010609060101010101" pitchFamily="49" charset="-122"/>
                <a:ea typeface="黑体" panose="02010609060101010101" pitchFamily="49" charset="-122"/>
              </a:rPr>
              <a:t>2</a:t>
            </a:r>
            <a:r>
              <a:rPr lang="zh-CN" altLang="en-US" sz="2400" dirty="0">
                <a:latin typeface="黑体" panose="02010609060101010101" pitchFamily="49" charset="-122"/>
                <a:ea typeface="黑体" panose="02010609060101010101" pitchFamily="49" charset="-122"/>
              </a:rPr>
              <a:t>：再建立一个表格记录起始点到所有点的最短路径（该表格的初始值要赋为极大值，该点到他本身的路径赋为</a:t>
            </a:r>
            <a:r>
              <a:rPr lang="en-US" altLang="zh-CN" sz="2400" dirty="0">
                <a:latin typeface="黑体" panose="02010609060101010101" pitchFamily="49" charset="-122"/>
                <a:ea typeface="黑体" panose="02010609060101010101" pitchFamily="49" charset="-122"/>
              </a:rPr>
              <a:t>0</a:t>
            </a:r>
            <a:r>
              <a:rPr lang="zh-CN" altLang="en-US" sz="2400" dirty="0">
                <a:latin typeface="黑体" panose="02010609060101010101" pitchFamily="49" charset="-122"/>
                <a:ea typeface="黑体" panose="02010609060101010101" pitchFamily="49" charset="-122"/>
              </a:rPr>
              <a:t>）。</a:t>
            </a:r>
            <a:endParaRPr lang="en-US" altLang="zh-CN" sz="2400" dirty="0">
              <a:latin typeface="黑体" panose="02010609060101010101" pitchFamily="49" charset="-122"/>
              <a:ea typeface="黑体" panose="02010609060101010101" pitchFamily="49" charset="-122"/>
            </a:endParaRPr>
          </a:p>
          <a:p>
            <a:r>
              <a:rPr lang="en-US" altLang="zh-CN" sz="2400" dirty="0">
                <a:latin typeface="黑体" panose="02010609060101010101" pitchFamily="49" charset="-122"/>
                <a:ea typeface="黑体" panose="02010609060101010101" pitchFamily="49" charset="-122"/>
              </a:rPr>
              <a:t>3</a:t>
            </a:r>
            <a:r>
              <a:rPr lang="zh-CN" altLang="en-US" sz="2400" dirty="0">
                <a:latin typeface="黑体" panose="02010609060101010101" pitchFamily="49" charset="-122"/>
                <a:ea typeface="黑体" panose="02010609060101010101" pitchFamily="49" charset="-122"/>
              </a:rPr>
              <a:t>：然后执行</a:t>
            </a:r>
            <a:r>
              <a:rPr lang="zh-CN" altLang="en-US" sz="2400" dirty="0">
                <a:solidFill>
                  <a:srgbClr val="FF0000"/>
                </a:solidFill>
                <a:latin typeface="黑体" panose="02010609060101010101" pitchFamily="49" charset="-122"/>
                <a:ea typeface="黑体" panose="02010609060101010101" pitchFamily="49" charset="-122"/>
              </a:rPr>
              <a:t>松弛</a:t>
            </a:r>
            <a:r>
              <a:rPr lang="zh-CN" altLang="en-US" sz="2400" dirty="0">
                <a:latin typeface="黑体" panose="02010609060101010101" pitchFamily="49" charset="-122"/>
                <a:ea typeface="黑体" panose="02010609060101010101" pitchFamily="49" charset="-122"/>
              </a:rPr>
              <a:t>操作，用队列里有的点去刷新起始点到所有点的最短路，如果</a:t>
            </a:r>
            <a:r>
              <a:rPr lang="zh-CN" altLang="en-US" sz="2400" dirty="0">
                <a:solidFill>
                  <a:srgbClr val="FF0000"/>
                </a:solidFill>
                <a:latin typeface="黑体" panose="02010609060101010101" pitchFamily="49" charset="-122"/>
                <a:ea typeface="黑体" panose="02010609060101010101" pitchFamily="49" charset="-122"/>
              </a:rPr>
              <a:t>刷新成功且被刷新点不在队列中则把该点加入到队列</a:t>
            </a:r>
            <a:r>
              <a:rPr lang="zh-CN" altLang="en-US" sz="2400" dirty="0">
                <a:latin typeface="黑体" panose="02010609060101010101" pitchFamily="49" charset="-122"/>
                <a:ea typeface="黑体" panose="02010609060101010101" pitchFamily="49" charset="-122"/>
              </a:rPr>
              <a:t>最后。</a:t>
            </a:r>
            <a:endParaRPr lang="en-US" altLang="zh-CN" sz="2400" dirty="0">
              <a:latin typeface="黑体" panose="02010609060101010101" pitchFamily="49" charset="-122"/>
              <a:ea typeface="黑体" panose="02010609060101010101" pitchFamily="49" charset="-122"/>
            </a:endParaRPr>
          </a:p>
          <a:p>
            <a:r>
              <a:rPr lang="en-US" altLang="zh-CN" sz="2400" dirty="0">
                <a:latin typeface="黑体" panose="02010609060101010101" pitchFamily="49" charset="-122"/>
                <a:ea typeface="黑体" panose="02010609060101010101" pitchFamily="49" charset="-122"/>
              </a:rPr>
              <a:t>4</a:t>
            </a:r>
            <a:r>
              <a:rPr lang="zh-CN" altLang="en-US" sz="2400" dirty="0">
                <a:latin typeface="黑体" panose="02010609060101010101" pitchFamily="49" charset="-122"/>
                <a:ea typeface="黑体" panose="02010609060101010101" pitchFamily="49" charset="-122"/>
              </a:rPr>
              <a:t>：</a:t>
            </a:r>
            <a:r>
              <a:rPr lang="zh-CN" altLang="en-US" sz="2400" dirty="0">
                <a:solidFill>
                  <a:srgbClr val="FF0000"/>
                </a:solidFill>
                <a:latin typeface="黑体" panose="02010609060101010101" pitchFamily="49" charset="-122"/>
                <a:ea typeface="黑体" panose="02010609060101010101" pitchFamily="49" charset="-122"/>
              </a:rPr>
              <a:t>重复</a:t>
            </a:r>
            <a:r>
              <a:rPr lang="zh-CN" altLang="en-US" sz="2400" dirty="0">
                <a:latin typeface="黑体" panose="02010609060101010101" pitchFamily="49" charset="-122"/>
                <a:ea typeface="黑体" panose="02010609060101010101" pitchFamily="49" charset="-122"/>
              </a:rPr>
              <a:t>执行</a:t>
            </a:r>
            <a:r>
              <a:rPr lang="en-US" altLang="zh-CN" sz="2400" dirty="0">
                <a:latin typeface="黑体" panose="02010609060101010101" pitchFamily="49" charset="-122"/>
                <a:ea typeface="黑体" panose="02010609060101010101" pitchFamily="49" charset="-122"/>
              </a:rPr>
              <a:t>3</a:t>
            </a:r>
            <a:r>
              <a:rPr lang="zh-CN" altLang="en-US" sz="2400" dirty="0">
                <a:latin typeface="黑体" panose="02010609060101010101" pitchFamily="49" charset="-122"/>
                <a:ea typeface="黑体" panose="02010609060101010101" pitchFamily="49" charset="-122"/>
              </a:rPr>
              <a:t>直到</a:t>
            </a:r>
            <a:r>
              <a:rPr lang="zh-CN" altLang="en-US" sz="2400" dirty="0">
                <a:solidFill>
                  <a:srgbClr val="FF0000"/>
                </a:solidFill>
                <a:latin typeface="黑体" panose="02010609060101010101" pitchFamily="49" charset="-122"/>
                <a:ea typeface="黑体" panose="02010609060101010101" pitchFamily="49" charset="-122"/>
              </a:rPr>
              <a:t>队列为空</a:t>
            </a:r>
            <a:r>
              <a:rPr lang="zh-CN" altLang="en-US" sz="2400" dirty="0">
                <a:latin typeface="黑体" panose="02010609060101010101" pitchFamily="49" charset="-122"/>
                <a:ea typeface="黑体" panose="02010609060101010101" pitchFamily="49" charset="-122"/>
              </a:rPr>
              <a:t>。</a:t>
            </a:r>
            <a:endParaRPr lang="en-US" altLang="zh-CN" sz="2400" dirty="0">
              <a:latin typeface="黑体" panose="02010609060101010101" pitchFamily="49" charset="-122"/>
              <a:ea typeface="黑体" panose="02010609060101010101" pitchFamily="49" charset="-122"/>
            </a:endParaRPr>
          </a:p>
          <a:p>
            <a:endParaRPr lang="en-US" altLang="zh-CN" sz="2400" dirty="0">
              <a:latin typeface="黑体" panose="02010609060101010101" pitchFamily="49" charset="-122"/>
              <a:ea typeface="黑体" panose="02010609060101010101" pitchFamily="49" charset="-122"/>
            </a:endParaRPr>
          </a:p>
          <a:p>
            <a:endParaRPr lang="en-US" altLang="zh-CN" sz="2400" dirty="0">
              <a:latin typeface="黑体" panose="02010609060101010101" pitchFamily="49" charset="-122"/>
              <a:ea typeface="黑体" panose="02010609060101010101" pitchFamily="49" charset="-122"/>
            </a:endParaRPr>
          </a:p>
        </p:txBody>
      </p:sp>
      <p:sp>
        <p:nvSpPr>
          <p:cNvPr id="6" name="矩形 5"/>
          <p:cNvSpPr/>
          <p:nvPr/>
        </p:nvSpPr>
        <p:spPr>
          <a:xfrm>
            <a:off x="485815" y="414506"/>
            <a:ext cx="2037224" cy="590931"/>
          </a:xfrm>
          <a:prstGeom prst="rect">
            <a:avLst/>
          </a:prstGeom>
        </p:spPr>
        <p:txBody>
          <a:bodyPr wrap="none">
            <a:spAutoFit/>
          </a:bodyPr>
          <a:lstStyle/>
          <a:p>
            <a:pPr>
              <a:lnSpc>
                <a:spcPct val="90000"/>
              </a:lnSpc>
              <a:spcBef>
                <a:spcPct val="0"/>
              </a:spcBef>
            </a:pPr>
            <a:r>
              <a:rPr lang="en-US" altLang="zh-CN" sz="3600" b="1" dirty="0" smtClean="0">
                <a:solidFill>
                  <a:schemeClr val="accent5">
                    <a:lumMod val="75000"/>
                  </a:schemeClr>
                </a:solidFill>
                <a:latin typeface="+mj-lt"/>
                <a:ea typeface="+mj-ea"/>
                <a:cs typeface="+mj-cs"/>
              </a:rPr>
              <a:t>SPFA</a:t>
            </a:r>
            <a:r>
              <a:rPr lang="zh-CN" altLang="en-US" sz="3600" b="1" dirty="0" smtClean="0">
                <a:solidFill>
                  <a:schemeClr val="accent5">
                    <a:lumMod val="75000"/>
                  </a:schemeClr>
                </a:solidFill>
                <a:latin typeface="+mj-lt"/>
                <a:ea typeface="+mj-ea"/>
                <a:cs typeface="+mj-cs"/>
              </a:rPr>
              <a:t>算法</a:t>
            </a:r>
            <a:endParaRPr lang="zh-CN" altLang="en-US" sz="3600" b="1" dirty="0">
              <a:solidFill>
                <a:schemeClr val="accent5">
                  <a:lumMod val="75000"/>
                </a:schemeClr>
              </a:solidFill>
              <a:latin typeface="+mj-lt"/>
              <a:ea typeface="+mj-ea"/>
              <a:cs typeface="+mj-cs"/>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2606964" y="216660"/>
            <a:ext cx="3761948" cy="584775"/>
          </a:xfrm>
          <a:prstGeom prst="rect">
            <a:avLst/>
          </a:prstGeom>
          <a:noFill/>
        </p:spPr>
        <p:txBody>
          <a:bodyPr wrap="square" rtlCol="0">
            <a:spAutoFit/>
          </a:bodyPr>
          <a:lstStyle/>
          <a:p>
            <a:pPr algn="ctr"/>
            <a:r>
              <a:rPr lang="en-US" altLang="zh-CN" sz="3200" dirty="0">
                <a:solidFill>
                  <a:schemeClr val="bg1"/>
                </a:solidFill>
              </a:rPr>
              <a:t>SPFA</a:t>
            </a:r>
            <a:r>
              <a:rPr lang="zh-CN" altLang="en-US" sz="3200" dirty="0">
                <a:solidFill>
                  <a:schemeClr val="bg1"/>
                </a:solidFill>
              </a:rPr>
              <a:t>算法原理</a:t>
            </a:r>
            <a:endParaRPr lang="zh-CN" altLang="en-US" sz="3200" dirty="0">
              <a:solidFill>
                <a:schemeClr val="bg1"/>
              </a:solidFill>
            </a:endParaRPr>
          </a:p>
        </p:txBody>
      </p:sp>
      <p:sp>
        <p:nvSpPr>
          <p:cNvPr id="6" name="文本框 5"/>
          <p:cNvSpPr txBox="1"/>
          <p:nvPr/>
        </p:nvSpPr>
        <p:spPr>
          <a:xfrm>
            <a:off x="3620522" y="1376469"/>
            <a:ext cx="5190357" cy="1322070"/>
          </a:xfrm>
          <a:prstGeom prst="rect">
            <a:avLst/>
          </a:prstGeom>
          <a:noFill/>
        </p:spPr>
        <p:txBody>
          <a:bodyPr wrap="square" rtlCol="0">
            <a:spAutoFit/>
          </a:bodyPr>
          <a:lstStyle/>
          <a:p>
            <a:r>
              <a:rPr lang="en-US" altLang="zh-CN" sz="2000" dirty="0">
                <a:latin typeface="宋体" panose="02010600030101010101" pitchFamily="2" charset="-122"/>
                <a:ea typeface="宋体" panose="02010600030101010101" pitchFamily="2" charset="-122"/>
                <a:cs typeface="宋体" panose="02010600030101010101" pitchFamily="2" charset="-122"/>
              </a:rPr>
              <a:t>    </a:t>
            </a:r>
            <a:r>
              <a:rPr lang="zh-CN" altLang="en-US" sz="2000" dirty="0">
                <a:latin typeface="宋体" panose="02010600030101010101" pitchFamily="2" charset="-122"/>
                <a:ea typeface="宋体" panose="02010600030101010101" pitchFamily="2" charset="-122"/>
                <a:cs typeface="宋体" panose="02010600030101010101" pitchFamily="2" charset="-122"/>
              </a:rPr>
              <a:t>首先我们先初始化数组</a:t>
            </a:r>
            <a:r>
              <a:rPr lang="en-US" altLang="zh-CN" sz="2000" dirty="0">
                <a:latin typeface="宋体" panose="02010600030101010101" pitchFamily="2" charset="-122"/>
                <a:ea typeface="宋体" panose="02010600030101010101" pitchFamily="2" charset="-122"/>
                <a:cs typeface="宋体" panose="02010600030101010101" pitchFamily="2" charset="-122"/>
              </a:rPr>
              <a:t>dis</a:t>
            </a:r>
            <a:r>
              <a:rPr lang="zh-CN" altLang="en-US" sz="2000" dirty="0">
                <a:latin typeface="宋体" panose="02010600030101010101" pitchFamily="2" charset="-122"/>
                <a:ea typeface="宋体" panose="02010600030101010101" pitchFamily="2" charset="-122"/>
                <a:cs typeface="宋体" panose="02010600030101010101" pitchFamily="2" charset="-122"/>
              </a:rPr>
              <a:t>如下图所示：</a:t>
            </a:r>
            <a:endParaRPr lang="en-US" altLang="zh-CN" sz="2000" dirty="0">
              <a:latin typeface="宋体" panose="02010600030101010101" pitchFamily="2" charset="-122"/>
              <a:ea typeface="宋体" panose="02010600030101010101" pitchFamily="2" charset="-122"/>
              <a:cs typeface="宋体" panose="02010600030101010101" pitchFamily="2" charset="-122"/>
            </a:endParaRPr>
          </a:p>
          <a:p>
            <a:r>
              <a:rPr lang="zh-CN" altLang="en-US" sz="2000" dirty="0">
                <a:latin typeface="宋体" panose="02010600030101010101" pitchFamily="2" charset="-122"/>
                <a:ea typeface="宋体" panose="02010600030101010101" pitchFamily="2" charset="-122"/>
                <a:cs typeface="宋体" panose="02010600030101010101" pitchFamily="2" charset="-122"/>
              </a:rPr>
              <a:t>（</a:t>
            </a:r>
            <a:r>
              <a:rPr lang="zh-CN" altLang="en-US" sz="2000" dirty="0">
                <a:solidFill>
                  <a:srgbClr val="FF0000"/>
                </a:solidFill>
                <a:latin typeface="宋体" panose="02010600030101010101" pitchFamily="2" charset="-122"/>
                <a:ea typeface="宋体" panose="02010600030101010101" pitchFamily="2" charset="-122"/>
                <a:cs typeface="宋体" panose="02010600030101010101" pitchFamily="2" charset="-122"/>
              </a:rPr>
              <a:t>除了</a:t>
            </a:r>
            <a:r>
              <a:rPr lang="zh-CN" altLang="en-US" sz="2000" dirty="0">
                <a:latin typeface="宋体" panose="02010600030101010101" pitchFamily="2" charset="-122"/>
                <a:ea typeface="宋体" panose="02010600030101010101" pitchFamily="2" charset="-122"/>
                <a:cs typeface="宋体" panose="02010600030101010101" pitchFamily="2" charset="-122"/>
              </a:rPr>
              <a:t>起点赋值为</a:t>
            </a:r>
            <a:r>
              <a:rPr lang="en-US" altLang="zh-CN" sz="2000" dirty="0">
                <a:latin typeface="宋体" panose="02010600030101010101" pitchFamily="2" charset="-122"/>
                <a:ea typeface="宋体" panose="02010600030101010101" pitchFamily="2" charset="-122"/>
                <a:cs typeface="宋体" panose="02010600030101010101" pitchFamily="2" charset="-122"/>
              </a:rPr>
              <a:t>0</a:t>
            </a:r>
            <a:r>
              <a:rPr lang="zh-CN" altLang="en-US" sz="2000" dirty="0">
                <a:latin typeface="宋体" panose="02010600030101010101" pitchFamily="2" charset="-122"/>
                <a:ea typeface="宋体" panose="02010600030101010101" pitchFamily="2" charset="-122"/>
                <a:cs typeface="宋体" panose="02010600030101010101" pitchFamily="2" charset="-122"/>
              </a:rPr>
              <a:t>外，其他顶点的对应的</a:t>
            </a:r>
            <a:r>
              <a:rPr lang="en-US" altLang="zh-CN" sz="2000" dirty="0">
                <a:latin typeface="宋体" panose="02010600030101010101" pitchFamily="2" charset="-122"/>
                <a:ea typeface="宋体" panose="02010600030101010101" pitchFamily="2" charset="-122"/>
                <a:cs typeface="宋体" panose="02010600030101010101" pitchFamily="2" charset="-122"/>
              </a:rPr>
              <a:t>dis</a:t>
            </a:r>
            <a:r>
              <a:rPr lang="zh-CN" altLang="en-US" sz="2000" dirty="0">
                <a:latin typeface="宋体" panose="02010600030101010101" pitchFamily="2" charset="-122"/>
                <a:ea typeface="宋体" panose="02010600030101010101" pitchFamily="2" charset="-122"/>
                <a:cs typeface="宋体" panose="02010600030101010101" pitchFamily="2" charset="-122"/>
              </a:rPr>
              <a:t>的值都赋予</a:t>
            </a:r>
            <a:r>
              <a:rPr lang="zh-CN" altLang="en-US" sz="2000" dirty="0">
                <a:solidFill>
                  <a:srgbClr val="FF0000"/>
                </a:solidFill>
                <a:latin typeface="宋体" panose="02010600030101010101" pitchFamily="2" charset="-122"/>
                <a:ea typeface="宋体" panose="02010600030101010101" pitchFamily="2" charset="-122"/>
                <a:cs typeface="宋体" panose="02010600030101010101" pitchFamily="2" charset="-122"/>
              </a:rPr>
              <a:t>无穷大</a:t>
            </a:r>
            <a:r>
              <a:rPr lang="zh-CN" altLang="en-US" sz="2000" dirty="0">
                <a:latin typeface="宋体" panose="02010600030101010101" pitchFamily="2" charset="-122"/>
                <a:ea typeface="宋体" panose="02010600030101010101" pitchFamily="2" charset="-122"/>
                <a:cs typeface="宋体" panose="02010600030101010101" pitchFamily="2" charset="-122"/>
              </a:rPr>
              <a:t>，这样有利于后续的松弛） </a:t>
            </a:r>
            <a:endParaRPr lang="zh-CN" altLang="en-US" sz="2000" dirty="0">
              <a:latin typeface="宋体" panose="02010600030101010101" pitchFamily="2" charset="-122"/>
              <a:ea typeface="宋体" panose="02010600030101010101" pitchFamily="2" charset="-122"/>
              <a:cs typeface="宋体" panose="02010600030101010101" pitchFamily="2" charset="-122"/>
            </a:endParaRPr>
          </a:p>
        </p:txBody>
      </p:sp>
      <p:sp>
        <p:nvSpPr>
          <p:cNvPr id="10" name="文本框 9"/>
          <p:cNvSpPr txBox="1"/>
          <p:nvPr/>
        </p:nvSpPr>
        <p:spPr>
          <a:xfrm>
            <a:off x="3826768" y="4604119"/>
            <a:ext cx="5084287" cy="706755"/>
          </a:xfrm>
          <a:prstGeom prst="rect">
            <a:avLst/>
          </a:prstGeom>
          <a:noFill/>
        </p:spPr>
        <p:txBody>
          <a:bodyPr wrap="square" rtlCol="0">
            <a:spAutoFit/>
          </a:bodyPr>
          <a:lstStyle/>
          <a:p>
            <a:r>
              <a:rPr lang="zh-CN" altLang="en-US" sz="2000" dirty="0">
                <a:latin typeface="宋体" panose="02010600030101010101" pitchFamily="2" charset="-122"/>
                <a:ea typeface="宋体" panose="02010600030101010101" pitchFamily="2" charset="-122"/>
                <a:cs typeface="宋体" panose="02010600030101010101" pitchFamily="2" charset="-122"/>
              </a:rPr>
              <a:t>此时，我们还要把</a:t>
            </a:r>
            <a:r>
              <a:rPr lang="en-US" altLang="zh-CN" sz="2000" dirty="0">
                <a:latin typeface="宋体" panose="02010600030101010101" pitchFamily="2" charset="-122"/>
                <a:ea typeface="宋体" panose="02010600030101010101" pitchFamily="2" charset="-122"/>
                <a:cs typeface="宋体" panose="02010600030101010101" pitchFamily="2" charset="-122"/>
              </a:rPr>
              <a:t>v1</a:t>
            </a:r>
            <a:r>
              <a:rPr lang="zh-CN" altLang="en-US" sz="2000" dirty="0">
                <a:latin typeface="宋体" panose="02010600030101010101" pitchFamily="2" charset="-122"/>
                <a:ea typeface="宋体" panose="02010600030101010101" pitchFamily="2" charset="-122"/>
                <a:cs typeface="宋体" panose="02010600030101010101" pitchFamily="2" charset="-122"/>
              </a:rPr>
              <a:t>入队列：</a:t>
            </a:r>
            <a:r>
              <a:rPr lang="en-US" altLang="zh-CN" sz="2000" dirty="0">
                <a:latin typeface="宋体" panose="02010600030101010101" pitchFamily="2" charset="-122"/>
                <a:ea typeface="宋体" panose="02010600030101010101" pitchFamily="2" charset="-122"/>
                <a:cs typeface="宋体" panose="02010600030101010101" pitchFamily="2" charset="-122"/>
              </a:rPr>
              <a:t>{v1}</a:t>
            </a:r>
            <a:endParaRPr lang="en-US" altLang="zh-CN" sz="2000" dirty="0">
              <a:latin typeface="宋体" panose="02010600030101010101" pitchFamily="2" charset="-122"/>
              <a:ea typeface="宋体" panose="02010600030101010101" pitchFamily="2" charset="-122"/>
              <a:cs typeface="宋体" panose="02010600030101010101" pitchFamily="2" charset="-122"/>
            </a:endParaRPr>
          </a:p>
          <a:p>
            <a:r>
              <a:rPr lang="zh-CN" altLang="en-US" sz="2000" dirty="0">
                <a:latin typeface="宋体" panose="02010600030101010101" pitchFamily="2" charset="-122"/>
                <a:ea typeface="宋体" panose="02010600030101010101" pitchFamily="2" charset="-122"/>
                <a:cs typeface="宋体" panose="02010600030101010101" pitchFamily="2" charset="-122"/>
              </a:rPr>
              <a:t>现在进入循环，直到</a:t>
            </a:r>
            <a:r>
              <a:rPr lang="zh-CN" altLang="en-US" sz="2000" dirty="0">
                <a:solidFill>
                  <a:srgbClr val="FF0000"/>
                </a:solidFill>
                <a:latin typeface="宋体" panose="02010600030101010101" pitchFamily="2" charset="-122"/>
                <a:ea typeface="宋体" panose="02010600030101010101" pitchFamily="2" charset="-122"/>
                <a:cs typeface="宋体" panose="02010600030101010101" pitchFamily="2" charset="-122"/>
              </a:rPr>
              <a:t>队列为空</a:t>
            </a:r>
            <a:r>
              <a:rPr lang="zh-CN" altLang="en-US" sz="2000" dirty="0">
                <a:latin typeface="宋体" panose="02010600030101010101" pitchFamily="2" charset="-122"/>
                <a:ea typeface="宋体" panose="02010600030101010101" pitchFamily="2" charset="-122"/>
                <a:cs typeface="宋体" panose="02010600030101010101" pitchFamily="2" charset="-122"/>
              </a:rPr>
              <a:t>才退出循环。</a:t>
            </a:r>
            <a:endParaRPr lang="zh-CN" altLang="en-US" sz="2000" dirty="0">
              <a:latin typeface="宋体" panose="02010600030101010101" pitchFamily="2" charset="-122"/>
              <a:ea typeface="宋体" panose="02010600030101010101" pitchFamily="2" charset="-122"/>
              <a:cs typeface="宋体" panose="02010600030101010101" pitchFamily="2" charset="-122"/>
            </a:endParaRPr>
          </a:p>
        </p:txBody>
      </p:sp>
      <p:sp>
        <p:nvSpPr>
          <p:cNvPr id="2" name="矩形 1"/>
          <p:cNvSpPr/>
          <p:nvPr/>
        </p:nvSpPr>
        <p:spPr>
          <a:xfrm>
            <a:off x="485815" y="414506"/>
            <a:ext cx="2626995" cy="534035"/>
          </a:xfrm>
          <a:prstGeom prst="rect">
            <a:avLst/>
          </a:prstGeom>
        </p:spPr>
        <p:txBody>
          <a:bodyPr wrap="none">
            <a:spAutoFit/>
          </a:bodyPr>
          <a:lstStyle/>
          <a:p>
            <a:pPr>
              <a:lnSpc>
                <a:spcPct val="90000"/>
              </a:lnSpc>
              <a:spcBef>
                <a:spcPct val="0"/>
              </a:spcBef>
            </a:pPr>
            <a:r>
              <a:rPr lang="en-US" altLang="zh-CN" sz="3200" b="1" dirty="0" smtClean="0">
                <a:solidFill>
                  <a:schemeClr val="accent5">
                    <a:lumMod val="75000"/>
                  </a:schemeClr>
                </a:solidFill>
                <a:latin typeface="+mj-lt"/>
                <a:ea typeface="+mj-ea"/>
                <a:cs typeface="+mj-cs"/>
              </a:rPr>
              <a:t>SPFA</a:t>
            </a:r>
            <a:r>
              <a:rPr lang="zh-CN" altLang="en-US" sz="3200" b="1" dirty="0" smtClean="0">
                <a:solidFill>
                  <a:schemeClr val="accent5">
                    <a:lumMod val="75000"/>
                  </a:schemeClr>
                </a:solidFill>
                <a:latin typeface="+mj-lt"/>
                <a:ea typeface="+mj-ea"/>
                <a:cs typeface="+mj-cs"/>
              </a:rPr>
              <a:t>算法模拟</a:t>
            </a:r>
            <a:endParaRPr lang="zh-CN" altLang="en-US" sz="3200" b="1" dirty="0" smtClean="0">
              <a:solidFill>
                <a:schemeClr val="accent5">
                  <a:lumMod val="75000"/>
                </a:schemeClr>
              </a:solidFill>
              <a:latin typeface="+mj-lt"/>
              <a:ea typeface="+mj-ea"/>
              <a:cs typeface="+mj-cs"/>
            </a:endParaRPr>
          </a:p>
        </p:txBody>
      </p:sp>
      <p:graphicFrame>
        <p:nvGraphicFramePr>
          <p:cNvPr id="4" name="对象 3"/>
          <p:cNvGraphicFramePr/>
          <p:nvPr/>
        </p:nvGraphicFramePr>
        <p:xfrm>
          <a:off x="132715" y="1587500"/>
          <a:ext cx="3488055" cy="3723640"/>
        </p:xfrm>
        <a:graphic>
          <a:graphicData uri="http://schemas.openxmlformats.org/presentationml/2006/ole">
            <mc:AlternateContent xmlns:mc="http://schemas.openxmlformats.org/markup-compatibility/2006">
              <mc:Choice xmlns:v="urn:schemas-microsoft-com:vml" Requires="v">
                <p:oleObj spid="_x0000_s1061" name="" r:id="rId1" imgW="3594100" imgH="3721100" progId="Paint.Picture">
                  <p:embed/>
                </p:oleObj>
              </mc:Choice>
              <mc:Fallback>
                <p:oleObj name="" r:id="rId1" imgW="3594100" imgH="3721100" progId="Paint.Picture">
                  <p:embed/>
                  <p:pic>
                    <p:nvPicPr>
                      <p:cNvPr id="0" name="图片 6"/>
                      <p:cNvPicPr/>
                      <p:nvPr/>
                    </p:nvPicPr>
                    <p:blipFill>
                      <a:blip r:embed="rId2"/>
                      <a:srcRect l="3036"/>
                      <a:stretch>
                        <a:fillRect/>
                      </a:stretch>
                    </p:blipFill>
                    <p:spPr>
                      <a:xfrm>
                        <a:off x="132715" y="1587500"/>
                        <a:ext cx="3488055" cy="3723640"/>
                      </a:xfrm>
                      <a:prstGeom prst="rect">
                        <a:avLst/>
                      </a:prstGeom>
                    </p:spPr>
                  </p:pic>
                </p:oleObj>
              </mc:Fallback>
            </mc:AlternateContent>
          </a:graphicData>
        </a:graphic>
      </p:graphicFrame>
      <p:graphicFrame>
        <p:nvGraphicFramePr>
          <p:cNvPr id="8" name="对象 7"/>
          <p:cNvGraphicFramePr/>
          <p:nvPr/>
        </p:nvGraphicFramePr>
        <p:xfrm>
          <a:off x="4144645" y="2908935"/>
          <a:ext cx="4766310" cy="800735"/>
        </p:xfrm>
        <a:graphic>
          <a:graphicData uri="http://schemas.openxmlformats.org/presentationml/2006/ole">
            <mc:AlternateContent xmlns:mc="http://schemas.openxmlformats.org/markup-compatibility/2006">
              <mc:Choice xmlns:v="urn:schemas-microsoft-com:vml" Requires="v">
                <p:oleObj spid="_x0000_s1062" name="" r:id="rId3" imgW="4762500" imgH="800100" progId="Paint.Picture">
                  <p:embed/>
                </p:oleObj>
              </mc:Choice>
              <mc:Fallback>
                <p:oleObj name="" r:id="rId3" imgW="4762500" imgH="800100" progId="Paint.Picture">
                  <p:embed/>
                  <p:pic>
                    <p:nvPicPr>
                      <p:cNvPr id="0" name="图片 10"/>
                      <p:cNvPicPr/>
                      <p:nvPr/>
                    </p:nvPicPr>
                    <p:blipFill>
                      <a:blip r:embed="rId4"/>
                      <a:stretch>
                        <a:fillRect/>
                      </a:stretch>
                    </p:blipFill>
                    <p:spPr>
                      <a:xfrm>
                        <a:off x="4144645" y="2908935"/>
                        <a:ext cx="4766310" cy="800735"/>
                      </a:xfrm>
                      <a:prstGeom prst="rect">
                        <a:avLst/>
                      </a:prstGeom>
                    </p:spPr>
                  </p:pic>
                </p:oleObj>
              </mc:Fallback>
            </mc:AlternateContent>
          </a:graphicData>
        </a:graphic>
      </p:graphicFrame>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2606964" y="216660"/>
            <a:ext cx="3761948" cy="584775"/>
          </a:xfrm>
          <a:prstGeom prst="rect">
            <a:avLst/>
          </a:prstGeom>
          <a:noFill/>
        </p:spPr>
        <p:txBody>
          <a:bodyPr wrap="square" rtlCol="0">
            <a:spAutoFit/>
          </a:bodyPr>
          <a:lstStyle/>
          <a:p>
            <a:pPr algn="ctr"/>
            <a:r>
              <a:rPr lang="en-US" altLang="zh-CN" sz="3200" dirty="0">
                <a:solidFill>
                  <a:schemeClr val="bg1"/>
                </a:solidFill>
              </a:rPr>
              <a:t>SPFA</a:t>
            </a:r>
            <a:r>
              <a:rPr lang="zh-CN" altLang="en-US" sz="3200" dirty="0">
                <a:solidFill>
                  <a:schemeClr val="bg1"/>
                </a:solidFill>
              </a:rPr>
              <a:t>算法原理</a:t>
            </a:r>
            <a:endParaRPr lang="zh-CN" altLang="en-US" sz="3200" dirty="0">
              <a:solidFill>
                <a:schemeClr val="bg1"/>
              </a:solidFill>
            </a:endParaRPr>
          </a:p>
        </p:txBody>
      </p:sp>
      <p:sp>
        <p:nvSpPr>
          <p:cNvPr id="6" name="文本框 5"/>
          <p:cNvSpPr txBox="1"/>
          <p:nvPr/>
        </p:nvSpPr>
        <p:spPr>
          <a:xfrm>
            <a:off x="3648806" y="2229315"/>
            <a:ext cx="5169143" cy="1938020"/>
          </a:xfrm>
          <a:prstGeom prst="rect">
            <a:avLst/>
          </a:prstGeom>
          <a:noFill/>
        </p:spPr>
        <p:txBody>
          <a:bodyPr wrap="square" rtlCol="0">
            <a:spAutoFit/>
          </a:bodyPr>
          <a:lstStyle/>
          <a:p>
            <a:r>
              <a:rPr lang="zh-CN" altLang="en-US" sz="2000" dirty="0">
                <a:latin typeface="宋体" panose="02010600030101010101" pitchFamily="2" charset="-122"/>
                <a:ea typeface="宋体" panose="02010600030101010101" pitchFamily="2" charset="-122"/>
                <a:cs typeface="宋体" panose="02010600030101010101" pitchFamily="2" charset="-122"/>
              </a:rPr>
              <a:t>第一次循环：</a:t>
            </a:r>
            <a:endParaRPr lang="zh-CN" altLang="en-US" sz="2000" dirty="0">
              <a:latin typeface="宋体" panose="02010600030101010101" pitchFamily="2" charset="-122"/>
              <a:ea typeface="宋体" panose="02010600030101010101" pitchFamily="2" charset="-122"/>
              <a:cs typeface="宋体" panose="02010600030101010101" pitchFamily="2" charset="-122"/>
            </a:endParaRPr>
          </a:p>
          <a:p>
            <a:r>
              <a:rPr lang="zh-CN" altLang="en-US" sz="2000" dirty="0">
                <a:latin typeface="宋体" panose="02010600030101010101" pitchFamily="2" charset="-122"/>
                <a:ea typeface="宋体" panose="02010600030101010101" pitchFamily="2" charset="-122"/>
                <a:cs typeface="宋体" panose="02010600030101010101" pitchFamily="2" charset="-122"/>
              </a:rPr>
              <a:t>首先，队首元素出队列，即是</a:t>
            </a:r>
            <a:r>
              <a:rPr lang="en-US" altLang="zh-CN" sz="2000" dirty="0">
                <a:latin typeface="宋体" panose="02010600030101010101" pitchFamily="2" charset="-122"/>
                <a:ea typeface="宋体" panose="02010600030101010101" pitchFamily="2" charset="-122"/>
                <a:cs typeface="宋体" panose="02010600030101010101" pitchFamily="2" charset="-122"/>
              </a:rPr>
              <a:t>v1</a:t>
            </a:r>
            <a:r>
              <a:rPr lang="zh-CN" altLang="en-US" sz="2000" dirty="0">
                <a:latin typeface="宋体" panose="02010600030101010101" pitchFamily="2" charset="-122"/>
                <a:ea typeface="宋体" panose="02010600030101010101" pitchFamily="2" charset="-122"/>
                <a:cs typeface="宋体" panose="02010600030101010101" pitchFamily="2" charset="-122"/>
              </a:rPr>
              <a:t>出队列，然后，对以</a:t>
            </a:r>
            <a:r>
              <a:rPr lang="en-US" altLang="zh-CN" sz="2000" dirty="0">
                <a:latin typeface="宋体" panose="02010600030101010101" pitchFamily="2" charset="-122"/>
                <a:ea typeface="宋体" panose="02010600030101010101" pitchFamily="2" charset="-122"/>
                <a:cs typeface="宋体" panose="02010600030101010101" pitchFamily="2" charset="-122"/>
              </a:rPr>
              <a:t>v1</a:t>
            </a:r>
            <a:r>
              <a:rPr lang="zh-CN" altLang="en-US" sz="2000" dirty="0">
                <a:latin typeface="宋体" panose="02010600030101010101" pitchFamily="2" charset="-122"/>
                <a:ea typeface="宋体" panose="02010600030101010101" pitchFamily="2" charset="-122"/>
                <a:cs typeface="宋体" panose="02010600030101010101" pitchFamily="2" charset="-122"/>
              </a:rPr>
              <a:t>为弧尾的边对应的弧头顶点进行松弛操作，可以发现</a:t>
            </a:r>
            <a:r>
              <a:rPr lang="en-US" altLang="zh-CN" sz="2000" dirty="0">
                <a:latin typeface="宋体" panose="02010600030101010101" pitchFamily="2" charset="-122"/>
                <a:ea typeface="宋体" panose="02010600030101010101" pitchFamily="2" charset="-122"/>
                <a:cs typeface="宋体" panose="02010600030101010101" pitchFamily="2" charset="-122"/>
              </a:rPr>
              <a:t>v1</a:t>
            </a:r>
            <a:r>
              <a:rPr lang="zh-CN" altLang="en-US" sz="2000" dirty="0">
                <a:latin typeface="宋体" panose="02010600030101010101" pitchFamily="2" charset="-122"/>
                <a:ea typeface="宋体" panose="02010600030101010101" pitchFamily="2" charset="-122"/>
                <a:cs typeface="宋体" panose="02010600030101010101" pitchFamily="2" charset="-122"/>
              </a:rPr>
              <a:t>到</a:t>
            </a:r>
            <a:r>
              <a:rPr lang="en-US" altLang="zh-CN" sz="2000" dirty="0">
                <a:latin typeface="宋体" panose="02010600030101010101" pitchFamily="2" charset="-122"/>
                <a:ea typeface="宋体" panose="02010600030101010101" pitchFamily="2" charset="-122"/>
                <a:cs typeface="宋体" panose="02010600030101010101" pitchFamily="2" charset="-122"/>
              </a:rPr>
              <a:t>v3</a:t>
            </a:r>
            <a:r>
              <a:rPr lang="zh-CN" altLang="en-US" sz="2000" dirty="0">
                <a:latin typeface="宋体" panose="02010600030101010101" pitchFamily="2" charset="-122"/>
                <a:ea typeface="宋体" panose="02010600030101010101" pitchFamily="2" charset="-122"/>
                <a:cs typeface="宋体" panose="02010600030101010101" pitchFamily="2" charset="-122"/>
              </a:rPr>
              <a:t>，</a:t>
            </a:r>
            <a:r>
              <a:rPr lang="en-US" altLang="zh-CN" sz="2000" dirty="0">
                <a:latin typeface="宋体" panose="02010600030101010101" pitchFamily="2" charset="-122"/>
                <a:ea typeface="宋体" panose="02010600030101010101" pitchFamily="2" charset="-122"/>
                <a:cs typeface="宋体" panose="02010600030101010101" pitchFamily="2" charset="-122"/>
              </a:rPr>
              <a:t>v5</a:t>
            </a:r>
            <a:r>
              <a:rPr lang="zh-CN" altLang="en-US" sz="2000" dirty="0">
                <a:latin typeface="宋体" panose="02010600030101010101" pitchFamily="2" charset="-122"/>
                <a:ea typeface="宋体" panose="02010600030101010101" pitchFamily="2" charset="-122"/>
                <a:cs typeface="宋体" panose="02010600030101010101" pitchFamily="2" charset="-122"/>
              </a:rPr>
              <a:t>，</a:t>
            </a:r>
            <a:r>
              <a:rPr lang="en-US" altLang="zh-CN" sz="2000" dirty="0">
                <a:latin typeface="宋体" panose="02010600030101010101" pitchFamily="2" charset="-122"/>
                <a:ea typeface="宋体" panose="02010600030101010101" pitchFamily="2" charset="-122"/>
                <a:cs typeface="宋体" panose="02010600030101010101" pitchFamily="2" charset="-122"/>
              </a:rPr>
              <a:t>v6</a:t>
            </a:r>
            <a:r>
              <a:rPr lang="zh-CN" altLang="en-US" sz="2000" dirty="0">
                <a:latin typeface="宋体" panose="02010600030101010101" pitchFamily="2" charset="-122"/>
                <a:ea typeface="宋体" panose="02010600030101010101" pitchFamily="2" charset="-122"/>
                <a:cs typeface="宋体" panose="02010600030101010101" pitchFamily="2" charset="-122"/>
              </a:rPr>
              <a:t>三个顶点的最短路径变短了，更新</a:t>
            </a:r>
            <a:r>
              <a:rPr lang="en-US" altLang="zh-CN" sz="2000" dirty="0">
                <a:latin typeface="宋体" panose="02010600030101010101" pitchFamily="2" charset="-122"/>
                <a:ea typeface="宋体" panose="02010600030101010101" pitchFamily="2" charset="-122"/>
                <a:cs typeface="宋体" panose="02010600030101010101" pitchFamily="2" charset="-122"/>
              </a:rPr>
              <a:t>dis</a:t>
            </a:r>
            <a:r>
              <a:rPr lang="zh-CN" altLang="en-US" sz="2000" dirty="0">
                <a:latin typeface="宋体" panose="02010600030101010101" pitchFamily="2" charset="-122"/>
                <a:ea typeface="宋体" panose="02010600030101010101" pitchFamily="2" charset="-122"/>
                <a:cs typeface="宋体" panose="02010600030101010101" pitchFamily="2" charset="-122"/>
              </a:rPr>
              <a:t>数组的值，</a:t>
            </a:r>
            <a:endParaRPr lang="en-US" altLang="zh-CN" sz="2000" dirty="0">
              <a:latin typeface="宋体" panose="02010600030101010101" pitchFamily="2" charset="-122"/>
              <a:ea typeface="宋体" panose="02010600030101010101" pitchFamily="2" charset="-122"/>
              <a:cs typeface="宋体" panose="02010600030101010101" pitchFamily="2" charset="-122"/>
            </a:endParaRPr>
          </a:p>
          <a:p>
            <a:r>
              <a:rPr lang="zh-CN" altLang="en-US" sz="2000" dirty="0">
                <a:latin typeface="宋体" panose="02010600030101010101" pitchFamily="2" charset="-122"/>
                <a:ea typeface="宋体" panose="02010600030101010101" pitchFamily="2" charset="-122"/>
                <a:cs typeface="宋体" panose="02010600030101010101" pitchFamily="2" charset="-122"/>
              </a:rPr>
              <a:t>得到如下结果： </a:t>
            </a:r>
            <a:endParaRPr lang="zh-CN" altLang="en-US" sz="2000" dirty="0">
              <a:latin typeface="宋体" panose="02010600030101010101" pitchFamily="2" charset="-122"/>
              <a:ea typeface="宋体" panose="02010600030101010101" pitchFamily="2" charset="-122"/>
              <a:cs typeface="宋体" panose="02010600030101010101" pitchFamily="2" charset="-122"/>
            </a:endParaRPr>
          </a:p>
        </p:txBody>
      </p:sp>
      <p:sp>
        <p:nvSpPr>
          <p:cNvPr id="9" name="文本框 8"/>
          <p:cNvSpPr txBox="1"/>
          <p:nvPr/>
        </p:nvSpPr>
        <p:spPr>
          <a:xfrm>
            <a:off x="3740785" y="5300345"/>
            <a:ext cx="5077460" cy="1014730"/>
          </a:xfrm>
          <a:prstGeom prst="rect">
            <a:avLst/>
          </a:prstGeom>
          <a:noFill/>
        </p:spPr>
        <p:txBody>
          <a:bodyPr wrap="square" rtlCol="0">
            <a:spAutoFit/>
          </a:bodyPr>
          <a:lstStyle/>
          <a:p>
            <a:r>
              <a:rPr lang="zh-CN" altLang="en-US" sz="2000" dirty="0">
                <a:latin typeface="宋体" panose="02010600030101010101" pitchFamily="2" charset="-122"/>
                <a:ea typeface="宋体" panose="02010600030101010101" pitchFamily="2" charset="-122"/>
                <a:cs typeface="宋体" panose="02010600030101010101" pitchFamily="2" charset="-122"/>
              </a:rPr>
              <a:t>我们发现</a:t>
            </a:r>
            <a:r>
              <a:rPr lang="en-US" altLang="zh-CN" sz="2000" dirty="0">
                <a:latin typeface="宋体" panose="02010600030101010101" pitchFamily="2" charset="-122"/>
                <a:ea typeface="宋体" panose="02010600030101010101" pitchFamily="2" charset="-122"/>
                <a:cs typeface="宋体" panose="02010600030101010101" pitchFamily="2" charset="-122"/>
              </a:rPr>
              <a:t>v3</a:t>
            </a:r>
            <a:r>
              <a:rPr lang="zh-CN" altLang="en-US" sz="2000" dirty="0">
                <a:latin typeface="宋体" panose="02010600030101010101" pitchFamily="2" charset="-122"/>
                <a:ea typeface="宋体" panose="02010600030101010101" pitchFamily="2" charset="-122"/>
                <a:cs typeface="宋体" panose="02010600030101010101" pitchFamily="2" charset="-122"/>
              </a:rPr>
              <a:t>，</a:t>
            </a:r>
            <a:r>
              <a:rPr lang="en-US" altLang="zh-CN" sz="2000" dirty="0">
                <a:latin typeface="宋体" panose="02010600030101010101" pitchFamily="2" charset="-122"/>
                <a:ea typeface="宋体" panose="02010600030101010101" pitchFamily="2" charset="-122"/>
                <a:cs typeface="宋体" panose="02010600030101010101" pitchFamily="2" charset="-122"/>
              </a:rPr>
              <a:t>v5</a:t>
            </a:r>
            <a:r>
              <a:rPr lang="zh-CN" altLang="en-US" sz="2000" dirty="0">
                <a:latin typeface="宋体" panose="02010600030101010101" pitchFamily="2" charset="-122"/>
                <a:ea typeface="宋体" panose="02010600030101010101" pitchFamily="2" charset="-122"/>
                <a:cs typeface="宋体" panose="02010600030101010101" pitchFamily="2" charset="-122"/>
              </a:rPr>
              <a:t>，</a:t>
            </a:r>
            <a:r>
              <a:rPr lang="en-US" altLang="zh-CN" sz="2000" dirty="0">
                <a:latin typeface="宋体" panose="02010600030101010101" pitchFamily="2" charset="-122"/>
                <a:ea typeface="宋体" panose="02010600030101010101" pitchFamily="2" charset="-122"/>
                <a:cs typeface="宋体" panose="02010600030101010101" pitchFamily="2" charset="-122"/>
              </a:rPr>
              <a:t>v6</a:t>
            </a:r>
            <a:r>
              <a:rPr lang="zh-CN" altLang="en-US" sz="2000" dirty="0">
                <a:latin typeface="宋体" panose="02010600030101010101" pitchFamily="2" charset="-122"/>
                <a:ea typeface="宋体" panose="02010600030101010101" pitchFamily="2" charset="-122"/>
                <a:cs typeface="宋体" panose="02010600030101010101" pitchFamily="2" charset="-122"/>
              </a:rPr>
              <a:t>都被松弛了，而且不在队列中，所以要它们都加入到队列中：</a:t>
            </a:r>
            <a:r>
              <a:rPr lang="en-US" altLang="zh-CN" sz="2000" dirty="0">
                <a:latin typeface="宋体" panose="02010600030101010101" pitchFamily="2" charset="-122"/>
                <a:ea typeface="宋体" panose="02010600030101010101" pitchFamily="2" charset="-122"/>
                <a:cs typeface="宋体" panose="02010600030101010101" pitchFamily="2" charset="-122"/>
              </a:rPr>
              <a:t>{v3</a:t>
            </a:r>
            <a:r>
              <a:rPr lang="zh-CN" altLang="en-US" sz="2000" dirty="0">
                <a:latin typeface="宋体" panose="02010600030101010101" pitchFamily="2" charset="-122"/>
                <a:ea typeface="宋体" panose="02010600030101010101" pitchFamily="2" charset="-122"/>
                <a:cs typeface="宋体" panose="02010600030101010101" pitchFamily="2" charset="-122"/>
              </a:rPr>
              <a:t>，</a:t>
            </a:r>
            <a:r>
              <a:rPr lang="en-US" altLang="zh-CN" sz="2000" dirty="0">
                <a:latin typeface="宋体" panose="02010600030101010101" pitchFamily="2" charset="-122"/>
                <a:ea typeface="宋体" panose="02010600030101010101" pitchFamily="2" charset="-122"/>
                <a:cs typeface="宋体" panose="02010600030101010101" pitchFamily="2" charset="-122"/>
              </a:rPr>
              <a:t>v5</a:t>
            </a:r>
            <a:r>
              <a:rPr lang="zh-CN" altLang="en-US" sz="2000" dirty="0">
                <a:latin typeface="宋体" panose="02010600030101010101" pitchFamily="2" charset="-122"/>
                <a:ea typeface="宋体" panose="02010600030101010101" pitchFamily="2" charset="-122"/>
                <a:cs typeface="宋体" panose="02010600030101010101" pitchFamily="2" charset="-122"/>
              </a:rPr>
              <a:t>，</a:t>
            </a:r>
            <a:r>
              <a:rPr lang="en-US" altLang="zh-CN" sz="2000" dirty="0">
                <a:latin typeface="宋体" panose="02010600030101010101" pitchFamily="2" charset="-122"/>
                <a:ea typeface="宋体" panose="02010600030101010101" pitchFamily="2" charset="-122"/>
                <a:cs typeface="宋体" panose="02010600030101010101" pitchFamily="2" charset="-122"/>
              </a:rPr>
              <a:t>v6}</a:t>
            </a:r>
            <a:endParaRPr lang="en-US" altLang="zh-CN" sz="2000" dirty="0">
              <a:latin typeface="宋体" panose="02010600030101010101" pitchFamily="2" charset="-122"/>
              <a:ea typeface="宋体" panose="02010600030101010101" pitchFamily="2" charset="-122"/>
              <a:cs typeface="宋体" panose="02010600030101010101" pitchFamily="2" charset="-122"/>
            </a:endParaRPr>
          </a:p>
        </p:txBody>
      </p:sp>
      <p:graphicFrame>
        <p:nvGraphicFramePr>
          <p:cNvPr id="4" name="对象 3"/>
          <p:cNvGraphicFramePr/>
          <p:nvPr/>
        </p:nvGraphicFramePr>
        <p:xfrm>
          <a:off x="58420" y="1576705"/>
          <a:ext cx="3488055" cy="3723640"/>
        </p:xfrm>
        <a:graphic>
          <a:graphicData uri="http://schemas.openxmlformats.org/presentationml/2006/ole">
            <mc:AlternateContent xmlns:mc="http://schemas.openxmlformats.org/markup-compatibility/2006">
              <mc:Choice xmlns:v="urn:schemas-microsoft-com:vml" Requires="v">
                <p:oleObj spid="_x0000_s2103" name="" r:id="rId1" imgW="3594100" imgH="3721100" progId="Paint.Picture">
                  <p:embed/>
                </p:oleObj>
              </mc:Choice>
              <mc:Fallback>
                <p:oleObj name="" r:id="rId1" imgW="3594100" imgH="3721100" progId="Paint.Picture">
                  <p:embed/>
                  <p:pic>
                    <p:nvPicPr>
                      <p:cNvPr id="0" name="图片 6"/>
                      <p:cNvPicPr/>
                      <p:nvPr/>
                    </p:nvPicPr>
                    <p:blipFill>
                      <a:blip r:embed="rId2"/>
                      <a:srcRect l="3036"/>
                      <a:stretch>
                        <a:fillRect/>
                      </a:stretch>
                    </p:blipFill>
                    <p:spPr>
                      <a:xfrm>
                        <a:off x="58420" y="1576705"/>
                        <a:ext cx="3488055" cy="3723640"/>
                      </a:xfrm>
                      <a:prstGeom prst="rect">
                        <a:avLst/>
                      </a:prstGeom>
                    </p:spPr>
                  </p:pic>
                </p:oleObj>
              </mc:Fallback>
            </mc:AlternateContent>
          </a:graphicData>
        </a:graphic>
      </p:graphicFrame>
      <p:graphicFrame>
        <p:nvGraphicFramePr>
          <p:cNvPr id="3" name="对象 2"/>
          <p:cNvGraphicFramePr/>
          <p:nvPr/>
        </p:nvGraphicFramePr>
        <p:xfrm>
          <a:off x="2847975" y="1242695"/>
          <a:ext cx="6154420" cy="835660"/>
        </p:xfrm>
        <a:graphic>
          <a:graphicData uri="http://schemas.openxmlformats.org/presentationml/2006/ole">
            <mc:AlternateContent xmlns:mc="http://schemas.openxmlformats.org/markup-compatibility/2006">
              <mc:Choice xmlns:v="urn:schemas-microsoft-com:vml" Requires="v">
                <p:oleObj spid="_x0000_s2104" name="" r:id="rId3" imgW="8870950" imgH="1409700" progId="Paint.Picture">
                  <p:embed/>
                </p:oleObj>
              </mc:Choice>
              <mc:Fallback>
                <p:oleObj name="" r:id="rId3" imgW="8870950" imgH="1409700" progId="Paint.Picture">
                  <p:embed/>
                  <p:pic>
                    <p:nvPicPr>
                      <p:cNvPr id="0" name="图片 10"/>
                      <p:cNvPicPr/>
                      <p:nvPr/>
                    </p:nvPicPr>
                    <p:blipFill>
                      <a:blip r:embed="rId4"/>
                      <a:stretch>
                        <a:fillRect/>
                      </a:stretch>
                    </p:blipFill>
                    <p:spPr>
                      <a:xfrm>
                        <a:off x="2847975" y="1242695"/>
                        <a:ext cx="6154420" cy="835660"/>
                      </a:xfrm>
                      <a:prstGeom prst="rect">
                        <a:avLst/>
                      </a:prstGeom>
                    </p:spPr>
                  </p:pic>
                </p:oleObj>
              </mc:Fallback>
            </mc:AlternateContent>
          </a:graphicData>
        </a:graphic>
      </p:graphicFrame>
      <p:graphicFrame>
        <p:nvGraphicFramePr>
          <p:cNvPr id="12" name="对象 11"/>
          <p:cNvGraphicFramePr/>
          <p:nvPr/>
        </p:nvGraphicFramePr>
        <p:xfrm>
          <a:off x="3004185" y="4277360"/>
          <a:ext cx="5998210" cy="803910"/>
        </p:xfrm>
        <a:graphic>
          <a:graphicData uri="http://schemas.openxmlformats.org/presentationml/2006/ole">
            <mc:AlternateContent xmlns:mc="http://schemas.openxmlformats.org/markup-compatibility/2006">
              <mc:Choice xmlns:v="urn:schemas-microsoft-com:vml" Requires="v">
                <p:oleObj spid="_x0000_s2105" name="" r:id="rId5" imgW="11614150" imgH="1847850" progId="Paint.Picture">
                  <p:embed/>
                </p:oleObj>
              </mc:Choice>
              <mc:Fallback>
                <p:oleObj name="" r:id="rId5" imgW="11614150" imgH="1847850" progId="Paint.Picture">
                  <p:embed/>
                  <p:pic>
                    <p:nvPicPr>
                      <p:cNvPr id="0" name="图片 12"/>
                      <p:cNvPicPr/>
                      <p:nvPr/>
                    </p:nvPicPr>
                    <p:blipFill>
                      <a:blip r:embed="rId6"/>
                      <a:stretch>
                        <a:fillRect/>
                      </a:stretch>
                    </p:blipFill>
                    <p:spPr>
                      <a:xfrm>
                        <a:off x="3004185" y="4277360"/>
                        <a:ext cx="5998210" cy="803910"/>
                      </a:xfrm>
                      <a:prstGeom prst="rect">
                        <a:avLst/>
                      </a:prstGeom>
                    </p:spPr>
                  </p:pic>
                </p:oleObj>
              </mc:Fallback>
            </mc:AlternateContent>
          </a:graphicData>
        </a:graphic>
      </p:graphicFrame>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3648807" y="2520342"/>
            <a:ext cx="5169143" cy="1630045"/>
          </a:xfrm>
          <a:prstGeom prst="rect">
            <a:avLst/>
          </a:prstGeom>
          <a:noFill/>
        </p:spPr>
        <p:txBody>
          <a:bodyPr wrap="square" rtlCol="0">
            <a:spAutoFit/>
          </a:bodyPr>
          <a:lstStyle/>
          <a:p>
            <a:r>
              <a:rPr lang="zh-CN" altLang="en-US" sz="2000" dirty="0">
                <a:latin typeface="宋体" panose="02010600030101010101" pitchFamily="2" charset="-122"/>
                <a:ea typeface="宋体" panose="02010600030101010101" pitchFamily="2" charset="-122"/>
                <a:cs typeface="宋体" panose="02010600030101010101" pitchFamily="2" charset="-122"/>
              </a:rPr>
              <a:t>第二次循环</a:t>
            </a:r>
            <a:endParaRPr lang="zh-CN" altLang="en-US" sz="2000" dirty="0">
              <a:latin typeface="宋体" panose="02010600030101010101" pitchFamily="2" charset="-122"/>
              <a:ea typeface="宋体" panose="02010600030101010101" pitchFamily="2" charset="-122"/>
              <a:cs typeface="宋体" panose="02010600030101010101" pitchFamily="2" charset="-122"/>
            </a:endParaRPr>
          </a:p>
          <a:p>
            <a:r>
              <a:rPr lang="zh-CN" altLang="en-US" sz="2000" dirty="0">
                <a:latin typeface="宋体" panose="02010600030101010101" pitchFamily="2" charset="-122"/>
                <a:ea typeface="宋体" panose="02010600030101010101" pitchFamily="2" charset="-122"/>
                <a:cs typeface="宋体" panose="02010600030101010101" pitchFamily="2" charset="-122"/>
              </a:rPr>
              <a:t>此时，队首元素为</a:t>
            </a:r>
            <a:r>
              <a:rPr lang="en-US" altLang="zh-CN" sz="2000" dirty="0">
                <a:latin typeface="宋体" panose="02010600030101010101" pitchFamily="2" charset="-122"/>
                <a:ea typeface="宋体" panose="02010600030101010101" pitchFamily="2" charset="-122"/>
                <a:cs typeface="宋体" panose="02010600030101010101" pitchFamily="2" charset="-122"/>
              </a:rPr>
              <a:t>v3</a:t>
            </a:r>
            <a:r>
              <a:rPr lang="zh-CN" altLang="en-US" sz="2000" dirty="0">
                <a:latin typeface="宋体" panose="02010600030101010101" pitchFamily="2" charset="-122"/>
                <a:ea typeface="宋体" panose="02010600030101010101" pitchFamily="2" charset="-122"/>
                <a:cs typeface="宋体" panose="02010600030101010101" pitchFamily="2" charset="-122"/>
              </a:rPr>
              <a:t>，</a:t>
            </a:r>
            <a:r>
              <a:rPr lang="en-US" altLang="zh-CN" sz="2000" dirty="0">
                <a:latin typeface="宋体" panose="02010600030101010101" pitchFamily="2" charset="-122"/>
                <a:ea typeface="宋体" panose="02010600030101010101" pitchFamily="2" charset="-122"/>
                <a:cs typeface="宋体" panose="02010600030101010101" pitchFamily="2" charset="-122"/>
              </a:rPr>
              <a:t>v3</a:t>
            </a:r>
            <a:r>
              <a:rPr lang="zh-CN" altLang="en-US" sz="2000" dirty="0">
                <a:latin typeface="宋体" panose="02010600030101010101" pitchFamily="2" charset="-122"/>
                <a:ea typeface="宋体" panose="02010600030101010101" pitchFamily="2" charset="-122"/>
                <a:cs typeface="宋体" panose="02010600030101010101" pitchFamily="2" charset="-122"/>
              </a:rPr>
              <a:t>出队列，然后，对以</a:t>
            </a:r>
            <a:r>
              <a:rPr lang="en-US" altLang="zh-CN" sz="2000" dirty="0">
                <a:latin typeface="宋体" panose="02010600030101010101" pitchFamily="2" charset="-122"/>
                <a:ea typeface="宋体" panose="02010600030101010101" pitchFamily="2" charset="-122"/>
                <a:cs typeface="宋体" panose="02010600030101010101" pitchFamily="2" charset="-122"/>
              </a:rPr>
              <a:t>v3</a:t>
            </a:r>
            <a:r>
              <a:rPr lang="zh-CN" altLang="en-US" sz="2000" dirty="0">
                <a:latin typeface="宋体" panose="02010600030101010101" pitchFamily="2" charset="-122"/>
                <a:ea typeface="宋体" panose="02010600030101010101" pitchFamily="2" charset="-122"/>
                <a:cs typeface="宋体" panose="02010600030101010101" pitchFamily="2" charset="-122"/>
              </a:rPr>
              <a:t>为弧尾的边对应的弧头顶点进行松弛操作，可以发现</a:t>
            </a:r>
            <a:r>
              <a:rPr lang="en-US" altLang="zh-CN" sz="2000" dirty="0">
                <a:latin typeface="宋体" panose="02010600030101010101" pitchFamily="2" charset="-122"/>
                <a:ea typeface="宋体" panose="02010600030101010101" pitchFamily="2" charset="-122"/>
                <a:cs typeface="宋体" panose="02010600030101010101" pitchFamily="2" charset="-122"/>
              </a:rPr>
              <a:t>v1</a:t>
            </a:r>
            <a:r>
              <a:rPr lang="zh-CN" altLang="en-US" sz="2000" dirty="0">
                <a:latin typeface="宋体" panose="02010600030101010101" pitchFamily="2" charset="-122"/>
                <a:ea typeface="宋体" panose="02010600030101010101" pitchFamily="2" charset="-122"/>
                <a:cs typeface="宋体" panose="02010600030101010101" pitchFamily="2" charset="-122"/>
              </a:rPr>
              <a:t>到</a:t>
            </a:r>
            <a:r>
              <a:rPr lang="en-US" altLang="zh-CN" sz="2000" dirty="0">
                <a:latin typeface="宋体" panose="02010600030101010101" pitchFamily="2" charset="-122"/>
                <a:ea typeface="宋体" panose="02010600030101010101" pitchFamily="2" charset="-122"/>
                <a:cs typeface="宋体" panose="02010600030101010101" pitchFamily="2" charset="-122"/>
              </a:rPr>
              <a:t>v4</a:t>
            </a:r>
            <a:r>
              <a:rPr lang="zh-CN" altLang="en-US" sz="2000" dirty="0">
                <a:latin typeface="宋体" panose="02010600030101010101" pitchFamily="2" charset="-122"/>
                <a:ea typeface="宋体" panose="02010600030101010101" pitchFamily="2" charset="-122"/>
                <a:cs typeface="宋体" panose="02010600030101010101" pitchFamily="2" charset="-122"/>
              </a:rPr>
              <a:t>的边，经过</a:t>
            </a:r>
            <a:r>
              <a:rPr lang="en-US" altLang="zh-CN" sz="2000" dirty="0">
                <a:latin typeface="宋体" panose="02010600030101010101" pitchFamily="2" charset="-122"/>
                <a:ea typeface="宋体" panose="02010600030101010101" pitchFamily="2" charset="-122"/>
                <a:cs typeface="宋体" panose="02010600030101010101" pitchFamily="2" charset="-122"/>
              </a:rPr>
              <a:t>v3</a:t>
            </a:r>
            <a:r>
              <a:rPr lang="zh-CN" altLang="en-US" sz="2000" dirty="0">
                <a:latin typeface="宋体" panose="02010600030101010101" pitchFamily="2" charset="-122"/>
                <a:ea typeface="宋体" panose="02010600030101010101" pitchFamily="2" charset="-122"/>
                <a:cs typeface="宋体" panose="02010600030101010101" pitchFamily="2" charset="-122"/>
              </a:rPr>
              <a:t>松弛变短了，所以更新</a:t>
            </a:r>
            <a:r>
              <a:rPr lang="en-US" altLang="zh-CN" sz="2000" dirty="0">
                <a:latin typeface="宋体" panose="02010600030101010101" pitchFamily="2" charset="-122"/>
                <a:ea typeface="宋体" panose="02010600030101010101" pitchFamily="2" charset="-122"/>
                <a:cs typeface="宋体" panose="02010600030101010101" pitchFamily="2" charset="-122"/>
              </a:rPr>
              <a:t>dis</a:t>
            </a:r>
            <a:r>
              <a:rPr lang="zh-CN" altLang="en-US" sz="2000" dirty="0">
                <a:latin typeface="宋体" panose="02010600030101010101" pitchFamily="2" charset="-122"/>
                <a:ea typeface="宋体" panose="02010600030101010101" pitchFamily="2" charset="-122"/>
                <a:cs typeface="宋体" panose="02010600030101010101" pitchFamily="2" charset="-122"/>
              </a:rPr>
              <a:t>数组，得到如下结果： </a:t>
            </a:r>
            <a:endParaRPr lang="zh-CN" altLang="en-US" sz="2000" dirty="0">
              <a:latin typeface="宋体" panose="02010600030101010101" pitchFamily="2" charset="-122"/>
              <a:ea typeface="宋体" panose="02010600030101010101" pitchFamily="2" charset="-122"/>
              <a:cs typeface="宋体" panose="02010600030101010101" pitchFamily="2" charset="-122"/>
            </a:endParaRPr>
          </a:p>
        </p:txBody>
      </p:sp>
      <p:sp>
        <p:nvSpPr>
          <p:cNvPr id="8" name="文本框 7"/>
          <p:cNvSpPr txBox="1"/>
          <p:nvPr/>
        </p:nvSpPr>
        <p:spPr>
          <a:xfrm>
            <a:off x="3648807" y="5403773"/>
            <a:ext cx="4964075" cy="1014730"/>
          </a:xfrm>
          <a:prstGeom prst="rect">
            <a:avLst/>
          </a:prstGeom>
          <a:noFill/>
        </p:spPr>
        <p:txBody>
          <a:bodyPr wrap="square" rtlCol="0">
            <a:spAutoFit/>
          </a:bodyPr>
          <a:lstStyle/>
          <a:p>
            <a:r>
              <a:rPr lang="zh-CN" altLang="en-US" sz="2000" dirty="0">
                <a:latin typeface="宋体" panose="02010600030101010101" pitchFamily="2" charset="-122"/>
                <a:ea typeface="宋体" panose="02010600030101010101" pitchFamily="2" charset="-122"/>
                <a:cs typeface="宋体" panose="02010600030101010101" pitchFamily="2" charset="-122"/>
              </a:rPr>
              <a:t>此时只有</a:t>
            </a:r>
            <a:r>
              <a:rPr lang="en-US" altLang="zh-CN" sz="2000" dirty="0">
                <a:latin typeface="宋体" panose="02010600030101010101" pitchFamily="2" charset="-122"/>
                <a:ea typeface="宋体" panose="02010600030101010101" pitchFamily="2" charset="-122"/>
                <a:cs typeface="宋体" panose="02010600030101010101" pitchFamily="2" charset="-122"/>
              </a:rPr>
              <a:t>v4</a:t>
            </a:r>
            <a:r>
              <a:rPr lang="zh-CN" altLang="en-US" sz="2000" dirty="0">
                <a:latin typeface="宋体" panose="02010600030101010101" pitchFamily="2" charset="-122"/>
                <a:ea typeface="宋体" panose="02010600030101010101" pitchFamily="2" charset="-122"/>
                <a:cs typeface="宋体" panose="02010600030101010101" pitchFamily="2" charset="-122"/>
              </a:rPr>
              <a:t>对应的值被更新了，而且</a:t>
            </a:r>
            <a:r>
              <a:rPr lang="en-US" altLang="zh-CN" sz="2000" dirty="0">
                <a:latin typeface="宋体" panose="02010600030101010101" pitchFamily="2" charset="-122"/>
                <a:ea typeface="宋体" panose="02010600030101010101" pitchFamily="2" charset="-122"/>
                <a:cs typeface="宋体" panose="02010600030101010101" pitchFamily="2" charset="-122"/>
              </a:rPr>
              <a:t>v4</a:t>
            </a:r>
            <a:r>
              <a:rPr lang="zh-CN" altLang="en-US" sz="2000" dirty="0">
                <a:latin typeface="宋体" panose="02010600030101010101" pitchFamily="2" charset="-122"/>
                <a:ea typeface="宋体" panose="02010600030101010101" pitchFamily="2" charset="-122"/>
                <a:cs typeface="宋体" panose="02010600030101010101" pitchFamily="2" charset="-122"/>
              </a:rPr>
              <a:t>不在队列中，则把它加入到队列中：</a:t>
            </a:r>
            <a:r>
              <a:rPr lang="en-US" altLang="zh-CN" sz="2000" dirty="0">
                <a:latin typeface="宋体" panose="02010600030101010101" pitchFamily="2" charset="-122"/>
                <a:ea typeface="宋体" panose="02010600030101010101" pitchFamily="2" charset="-122"/>
                <a:cs typeface="宋体" panose="02010600030101010101" pitchFamily="2" charset="-122"/>
              </a:rPr>
              <a:t>{v5,v6,v4}</a:t>
            </a:r>
            <a:endParaRPr lang="zh-CN" altLang="en-US" sz="2000" dirty="0">
              <a:latin typeface="宋体" panose="02010600030101010101" pitchFamily="2" charset="-122"/>
              <a:ea typeface="宋体" panose="02010600030101010101" pitchFamily="2" charset="-122"/>
              <a:cs typeface="宋体" panose="02010600030101010101" pitchFamily="2" charset="-122"/>
            </a:endParaRPr>
          </a:p>
        </p:txBody>
      </p:sp>
      <p:graphicFrame>
        <p:nvGraphicFramePr>
          <p:cNvPr id="4" name="对象 3"/>
          <p:cNvGraphicFramePr/>
          <p:nvPr/>
        </p:nvGraphicFramePr>
        <p:xfrm>
          <a:off x="68580" y="1567180"/>
          <a:ext cx="3488055" cy="3723640"/>
        </p:xfrm>
        <a:graphic>
          <a:graphicData uri="http://schemas.openxmlformats.org/presentationml/2006/ole">
            <mc:AlternateContent xmlns:mc="http://schemas.openxmlformats.org/markup-compatibility/2006">
              <mc:Choice xmlns:v="urn:schemas-microsoft-com:vml" Requires="v">
                <p:oleObj spid="_x0000_s3127" name="" r:id="rId1" imgW="3594100" imgH="3721100" progId="Paint.Picture">
                  <p:embed/>
                </p:oleObj>
              </mc:Choice>
              <mc:Fallback>
                <p:oleObj name="" r:id="rId1" imgW="3594100" imgH="3721100" progId="Paint.Picture">
                  <p:embed/>
                  <p:pic>
                    <p:nvPicPr>
                      <p:cNvPr id="0" name="图片 6"/>
                      <p:cNvPicPr/>
                      <p:nvPr/>
                    </p:nvPicPr>
                    <p:blipFill>
                      <a:blip r:embed="rId2"/>
                      <a:srcRect l="3036"/>
                      <a:stretch>
                        <a:fillRect/>
                      </a:stretch>
                    </p:blipFill>
                    <p:spPr>
                      <a:xfrm>
                        <a:off x="68580" y="1567180"/>
                        <a:ext cx="3488055" cy="3723640"/>
                      </a:xfrm>
                      <a:prstGeom prst="rect">
                        <a:avLst/>
                      </a:prstGeom>
                    </p:spPr>
                  </p:pic>
                </p:oleObj>
              </mc:Fallback>
            </mc:AlternateContent>
          </a:graphicData>
        </a:graphic>
      </p:graphicFrame>
      <p:graphicFrame>
        <p:nvGraphicFramePr>
          <p:cNvPr id="12" name="对象 11"/>
          <p:cNvGraphicFramePr/>
          <p:nvPr/>
        </p:nvGraphicFramePr>
        <p:xfrm>
          <a:off x="3063875" y="1444625"/>
          <a:ext cx="5998210" cy="803910"/>
        </p:xfrm>
        <a:graphic>
          <a:graphicData uri="http://schemas.openxmlformats.org/presentationml/2006/ole">
            <mc:AlternateContent xmlns:mc="http://schemas.openxmlformats.org/markup-compatibility/2006">
              <mc:Choice xmlns:v="urn:schemas-microsoft-com:vml" Requires="v">
                <p:oleObj spid="_x0000_s3128" name="" r:id="rId3" imgW="11614150" imgH="1847850" progId="Paint.Picture">
                  <p:embed/>
                </p:oleObj>
              </mc:Choice>
              <mc:Fallback>
                <p:oleObj name="" r:id="rId3" imgW="11614150" imgH="1847850" progId="Paint.Picture">
                  <p:embed/>
                  <p:pic>
                    <p:nvPicPr>
                      <p:cNvPr id="0" name="图片 12"/>
                      <p:cNvPicPr/>
                      <p:nvPr/>
                    </p:nvPicPr>
                    <p:blipFill>
                      <a:blip r:embed="rId4"/>
                      <a:stretch>
                        <a:fillRect/>
                      </a:stretch>
                    </p:blipFill>
                    <p:spPr>
                      <a:xfrm>
                        <a:off x="3063875" y="1444625"/>
                        <a:ext cx="5998210" cy="803910"/>
                      </a:xfrm>
                      <a:prstGeom prst="rect">
                        <a:avLst/>
                      </a:prstGeom>
                    </p:spPr>
                  </p:pic>
                </p:oleObj>
              </mc:Fallback>
            </mc:AlternateContent>
          </a:graphicData>
        </a:graphic>
      </p:graphicFrame>
      <p:graphicFrame>
        <p:nvGraphicFramePr>
          <p:cNvPr id="5" name="对象 4"/>
          <p:cNvGraphicFramePr/>
          <p:nvPr/>
        </p:nvGraphicFramePr>
        <p:xfrm>
          <a:off x="2879090" y="4307840"/>
          <a:ext cx="6028055" cy="995045"/>
        </p:xfrm>
        <a:graphic>
          <a:graphicData uri="http://schemas.openxmlformats.org/presentationml/2006/ole">
            <mc:AlternateContent xmlns:mc="http://schemas.openxmlformats.org/markup-compatibility/2006">
              <mc:Choice xmlns:v="urn:schemas-microsoft-com:vml" Requires="v">
                <p:oleObj spid="_x0000_s3129" name="" r:id="rId5" imgW="9290050" imgH="1517650" progId="Paint.Picture">
                  <p:embed/>
                </p:oleObj>
              </mc:Choice>
              <mc:Fallback>
                <p:oleObj name="" r:id="rId5" imgW="9290050" imgH="1517650" progId="Paint.Picture">
                  <p:embed/>
                  <p:pic>
                    <p:nvPicPr>
                      <p:cNvPr id="0" name="图片 8"/>
                      <p:cNvPicPr/>
                      <p:nvPr/>
                    </p:nvPicPr>
                    <p:blipFill>
                      <a:blip r:embed="rId6"/>
                      <a:stretch>
                        <a:fillRect/>
                      </a:stretch>
                    </p:blipFill>
                    <p:spPr>
                      <a:xfrm>
                        <a:off x="2879090" y="4307840"/>
                        <a:ext cx="6028055" cy="995045"/>
                      </a:xfrm>
                      <a:prstGeom prst="rect">
                        <a:avLst/>
                      </a:prstGeom>
                    </p:spPr>
                  </p:pic>
                </p:oleObj>
              </mc:Fallback>
            </mc:AlternateContent>
          </a:graphicData>
        </a:graphic>
      </p:graphicFrame>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2606964" y="216660"/>
            <a:ext cx="3761948" cy="584775"/>
          </a:xfrm>
          <a:prstGeom prst="rect">
            <a:avLst/>
          </a:prstGeom>
          <a:noFill/>
        </p:spPr>
        <p:txBody>
          <a:bodyPr wrap="square" rtlCol="0">
            <a:spAutoFit/>
          </a:bodyPr>
          <a:lstStyle/>
          <a:p>
            <a:pPr algn="ctr"/>
            <a:r>
              <a:rPr lang="en-US" altLang="zh-CN" sz="3200" dirty="0" smtClean="0">
                <a:solidFill>
                  <a:schemeClr val="bg1"/>
                </a:solidFill>
              </a:rPr>
              <a:t>SPF</a:t>
            </a:r>
            <a:r>
              <a:rPr lang="zh-CN" altLang="en-US" sz="3200" dirty="0" smtClean="0">
                <a:solidFill>
                  <a:schemeClr val="bg1"/>
                </a:solidFill>
              </a:rPr>
              <a:t>算法</a:t>
            </a:r>
            <a:r>
              <a:rPr lang="zh-CN" altLang="en-US" sz="3200" dirty="0">
                <a:solidFill>
                  <a:schemeClr val="bg1"/>
                </a:solidFill>
              </a:rPr>
              <a:t>原理</a:t>
            </a:r>
            <a:endParaRPr lang="zh-CN" altLang="en-US" sz="3200" dirty="0">
              <a:solidFill>
                <a:schemeClr val="bg1"/>
              </a:solidFill>
            </a:endParaRPr>
          </a:p>
        </p:txBody>
      </p:sp>
      <p:sp>
        <p:nvSpPr>
          <p:cNvPr id="6" name="文本框 5"/>
          <p:cNvSpPr txBox="1"/>
          <p:nvPr/>
        </p:nvSpPr>
        <p:spPr>
          <a:xfrm>
            <a:off x="3751677" y="2488694"/>
            <a:ext cx="5169143" cy="1938020"/>
          </a:xfrm>
          <a:prstGeom prst="rect">
            <a:avLst/>
          </a:prstGeom>
          <a:noFill/>
        </p:spPr>
        <p:txBody>
          <a:bodyPr wrap="square" rtlCol="0">
            <a:spAutoFit/>
          </a:bodyPr>
          <a:lstStyle/>
          <a:p>
            <a:r>
              <a:rPr lang="zh-CN" altLang="en-US" sz="2000" dirty="0">
                <a:latin typeface="宋体" panose="02010600030101010101" pitchFamily="2" charset="-122"/>
                <a:ea typeface="宋体" panose="02010600030101010101" pitchFamily="2" charset="-122"/>
                <a:cs typeface="宋体" panose="02010600030101010101" pitchFamily="2" charset="-122"/>
              </a:rPr>
              <a:t>第三次循环</a:t>
            </a:r>
            <a:endParaRPr lang="zh-CN" altLang="en-US" sz="2000" dirty="0">
              <a:latin typeface="宋体" panose="02010600030101010101" pitchFamily="2" charset="-122"/>
              <a:ea typeface="宋体" panose="02010600030101010101" pitchFamily="2" charset="-122"/>
              <a:cs typeface="宋体" panose="02010600030101010101" pitchFamily="2" charset="-122"/>
            </a:endParaRPr>
          </a:p>
          <a:p>
            <a:r>
              <a:rPr lang="zh-CN" altLang="en-US" sz="2000" dirty="0">
                <a:latin typeface="宋体" panose="02010600030101010101" pitchFamily="2" charset="-122"/>
                <a:ea typeface="宋体" panose="02010600030101010101" pitchFamily="2" charset="-122"/>
                <a:cs typeface="宋体" panose="02010600030101010101" pitchFamily="2" charset="-122"/>
              </a:rPr>
              <a:t>此时，队首元素为</a:t>
            </a:r>
            <a:r>
              <a:rPr lang="en-US" altLang="zh-CN" sz="2000" dirty="0">
                <a:latin typeface="宋体" panose="02010600030101010101" pitchFamily="2" charset="-122"/>
                <a:ea typeface="宋体" panose="02010600030101010101" pitchFamily="2" charset="-122"/>
                <a:cs typeface="宋体" panose="02010600030101010101" pitchFamily="2" charset="-122"/>
              </a:rPr>
              <a:t>v5</a:t>
            </a:r>
            <a:r>
              <a:rPr lang="zh-CN" altLang="en-US" sz="2000" dirty="0">
                <a:latin typeface="宋体" panose="02010600030101010101" pitchFamily="2" charset="-122"/>
                <a:ea typeface="宋体" panose="02010600030101010101" pitchFamily="2" charset="-122"/>
                <a:cs typeface="宋体" panose="02010600030101010101" pitchFamily="2" charset="-122"/>
              </a:rPr>
              <a:t>，</a:t>
            </a:r>
            <a:r>
              <a:rPr lang="en-US" altLang="zh-CN" sz="2000" dirty="0">
                <a:latin typeface="宋体" panose="02010600030101010101" pitchFamily="2" charset="-122"/>
                <a:ea typeface="宋体" panose="02010600030101010101" pitchFamily="2" charset="-122"/>
                <a:cs typeface="宋体" panose="02010600030101010101" pitchFamily="2" charset="-122"/>
              </a:rPr>
              <a:t>v5</a:t>
            </a:r>
            <a:r>
              <a:rPr lang="zh-CN" altLang="en-US" sz="2000" dirty="0">
                <a:latin typeface="宋体" panose="02010600030101010101" pitchFamily="2" charset="-122"/>
                <a:ea typeface="宋体" panose="02010600030101010101" pitchFamily="2" charset="-122"/>
                <a:cs typeface="宋体" panose="02010600030101010101" pitchFamily="2" charset="-122"/>
              </a:rPr>
              <a:t>出队列，然后，对以</a:t>
            </a:r>
            <a:r>
              <a:rPr lang="en-US" altLang="zh-CN" sz="2000" dirty="0">
                <a:latin typeface="宋体" panose="02010600030101010101" pitchFamily="2" charset="-122"/>
                <a:ea typeface="宋体" panose="02010600030101010101" pitchFamily="2" charset="-122"/>
                <a:cs typeface="宋体" panose="02010600030101010101" pitchFamily="2" charset="-122"/>
              </a:rPr>
              <a:t>v5</a:t>
            </a:r>
            <a:r>
              <a:rPr lang="zh-CN" altLang="en-US" sz="2000" dirty="0">
                <a:latin typeface="宋体" panose="02010600030101010101" pitchFamily="2" charset="-122"/>
                <a:ea typeface="宋体" panose="02010600030101010101" pitchFamily="2" charset="-122"/>
                <a:cs typeface="宋体" panose="02010600030101010101" pitchFamily="2" charset="-122"/>
              </a:rPr>
              <a:t>为弧尾的边对应的弧头顶点进行松弛操作，发现</a:t>
            </a:r>
            <a:r>
              <a:rPr lang="en-US" altLang="zh-CN" sz="2000" dirty="0">
                <a:latin typeface="宋体" panose="02010600030101010101" pitchFamily="2" charset="-122"/>
                <a:ea typeface="宋体" panose="02010600030101010101" pitchFamily="2" charset="-122"/>
                <a:cs typeface="宋体" panose="02010600030101010101" pitchFamily="2" charset="-122"/>
              </a:rPr>
              <a:t>v1</a:t>
            </a:r>
            <a:r>
              <a:rPr lang="zh-CN" altLang="en-US" sz="2000" dirty="0">
                <a:latin typeface="宋体" panose="02010600030101010101" pitchFamily="2" charset="-122"/>
                <a:ea typeface="宋体" panose="02010600030101010101" pitchFamily="2" charset="-122"/>
                <a:cs typeface="宋体" panose="02010600030101010101" pitchFamily="2" charset="-122"/>
              </a:rPr>
              <a:t>到</a:t>
            </a:r>
            <a:r>
              <a:rPr lang="en-US" altLang="zh-CN" sz="2000" dirty="0">
                <a:latin typeface="宋体" panose="02010600030101010101" pitchFamily="2" charset="-122"/>
                <a:ea typeface="宋体" panose="02010600030101010101" pitchFamily="2" charset="-122"/>
                <a:cs typeface="宋体" panose="02010600030101010101" pitchFamily="2" charset="-122"/>
              </a:rPr>
              <a:t>v4</a:t>
            </a:r>
            <a:r>
              <a:rPr lang="zh-CN" altLang="en-US" sz="2000" dirty="0">
                <a:latin typeface="宋体" panose="02010600030101010101" pitchFamily="2" charset="-122"/>
                <a:ea typeface="宋体" panose="02010600030101010101" pitchFamily="2" charset="-122"/>
                <a:cs typeface="宋体" panose="02010600030101010101" pitchFamily="2" charset="-122"/>
              </a:rPr>
              <a:t>和</a:t>
            </a:r>
            <a:r>
              <a:rPr lang="en-US" altLang="zh-CN" sz="2000" dirty="0">
                <a:latin typeface="宋体" panose="02010600030101010101" pitchFamily="2" charset="-122"/>
                <a:ea typeface="宋体" panose="02010600030101010101" pitchFamily="2" charset="-122"/>
                <a:cs typeface="宋体" panose="02010600030101010101" pitchFamily="2" charset="-122"/>
              </a:rPr>
              <a:t>v6</a:t>
            </a:r>
            <a:r>
              <a:rPr lang="zh-CN" altLang="en-US" sz="2000" dirty="0">
                <a:latin typeface="宋体" panose="02010600030101010101" pitchFamily="2" charset="-122"/>
                <a:ea typeface="宋体" panose="02010600030101010101" pitchFamily="2" charset="-122"/>
                <a:cs typeface="宋体" panose="02010600030101010101" pitchFamily="2" charset="-122"/>
              </a:rPr>
              <a:t>的最短路径，经过</a:t>
            </a:r>
            <a:r>
              <a:rPr lang="en-US" altLang="zh-CN" sz="2000" dirty="0">
                <a:latin typeface="宋体" panose="02010600030101010101" pitchFamily="2" charset="-122"/>
                <a:ea typeface="宋体" panose="02010600030101010101" pitchFamily="2" charset="-122"/>
                <a:cs typeface="宋体" panose="02010600030101010101" pitchFamily="2" charset="-122"/>
              </a:rPr>
              <a:t>v5</a:t>
            </a:r>
            <a:r>
              <a:rPr lang="zh-CN" altLang="en-US" sz="2000" dirty="0">
                <a:latin typeface="宋体" panose="02010600030101010101" pitchFamily="2" charset="-122"/>
                <a:ea typeface="宋体" panose="02010600030101010101" pitchFamily="2" charset="-122"/>
                <a:cs typeface="宋体" panose="02010600030101010101" pitchFamily="2" charset="-122"/>
              </a:rPr>
              <a:t>的松弛都变短了，更新</a:t>
            </a:r>
            <a:r>
              <a:rPr lang="en-US" altLang="zh-CN" sz="2000" dirty="0">
                <a:latin typeface="宋体" panose="02010600030101010101" pitchFamily="2" charset="-122"/>
                <a:ea typeface="宋体" panose="02010600030101010101" pitchFamily="2" charset="-122"/>
                <a:cs typeface="宋体" panose="02010600030101010101" pitchFamily="2" charset="-122"/>
              </a:rPr>
              <a:t>dis</a:t>
            </a:r>
            <a:r>
              <a:rPr lang="zh-CN" altLang="en-US" sz="2000" dirty="0">
                <a:latin typeface="宋体" panose="02010600030101010101" pitchFamily="2" charset="-122"/>
                <a:ea typeface="宋体" panose="02010600030101010101" pitchFamily="2" charset="-122"/>
                <a:cs typeface="宋体" panose="02010600030101010101" pitchFamily="2" charset="-122"/>
              </a:rPr>
              <a:t>的数组，得到如下结果： </a:t>
            </a:r>
            <a:endParaRPr lang="zh-CN" altLang="en-US" sz="2000" dirty="0">
              <a:latin typeface="宋体" panose="02010600030101010101" pitchFamily="2" charset="-122"/>
              <a:ea typeface="宋体" panose="02010600030101010101" pitchFamily="2" charset="-122"/>
              <a:cs typeface="宋体" panose="02010600030101010101" pitchFamily="2" charset="-122"/>
            </a:endParaRPr>
          </a:p>
        </p:txBody>
      </p:sp>
      <p:sp>
        <p:nvSpPr>
          <p:cNvPr id="9" name="文本框 8"/>
          <p:cNvSpPr txBox="1"/>
          <p:nvPr/>
        </p:nvSpPr>
        <p:spPr>
          <a:xfrm>
            <a:off x="3853875" y="5396396"/>
            <a:ext cx="4964075" cy="1014730"/>
          </a:xfrm>
          <a:prstGeom prst="rect">
            <a:avLst/>
          </a:prstGeom>
          <a:noFill/>
        </p:spPr>
        <p:txBody>
          <a:bodyPr wrap="square" rtlCol="0">
            <a:spAutoFit/>
          </a:bodyPr>
          <a:lstStyle/>
          <a:p>
            <a:r>
              <a:rPr lang="zh-CN" altLang="en-US" sz="2000" dirty="0">
                <a:latin typeface="宋体" panose="02010600030101010101" pitchFamily="2" charset="-122"/>
                <a:ea typeface="宋体" panose="02010600030101010101" pitchFamily="2" charset="-122"/>
                <a:cs typeface="宋体" panose="02010600030101010101" pitchFamily="2" charset="-122"/>
              </a:rPr>
              <a:t>我们发现</a:t>
            </a:r>
            <a:r>
              <a:rPr lang="en-US" altLang="zh-CN" sz="2000" dirty="0">
                <a:latin typeface="宋体" panose="02010600030101010101" pitchFamily="2" charset="-122"/>
                <a:ea typeface="宋体" panose="02010600030101010101" pitchFamily="2" charset="-122"/>
                <a:cs typeface="宋体" panose="02010600030101010101" pitchFamily="2" charset="-122"/>
              </a:rPr>
              <a:t>v4</a:t>
            </a:r>
            <a:r>
              <a:rPr lang="zh-CN" altLang="en-US" sz="2000" dirty="0">
                <a:latin typeface="宋体" panose="02010600030101010101" pitchFamily="2" charset="-122"/>
                <a:ea typeface="宋体" panose="02010600030101010101" pitchFamily="2" charset="-122"/>
                <a:cs typeface="宋体" panose="02010600030101010101" pitchFamily="2" charset="-122"/>
              </a:rPr>
              <a:t>、</a:t>
            </a:r>
            <a:r>
              <a:rPr lang="en-US" altLang="zh-CN" sz="2000" dirty="0">
                <a:latin typeface="宋体" panose="02010600030101010101" pitchFamily="2" charset="-122"/>
                <a:ea typeface="宋体" panose="02010600030101010101" pitchFamily="2" charset="-122"/>
                <a:cs typeface="宋体" panose="02010600030101010101" pitchFamily="2" charset="-122"/>
              </a:rPr>
              <a:t>v6</a:t>
            </a:r>
            <a:r>
              <a:rPr lang="zh-CN" altLang="en-US" sz="2000" dirty="0">
                <a:latin typeface="宋体" panose="02010600030101010101" pitchFamily="2" charset="-122"/>
                <a:ea typeface="宋体" panose="02010600030101010101" pitchFamily="2" charset="-122"/>
                <a:cs typeface="宋体" panose="02010600030101010101" pitchFamily="2" charset="-122"/>
              </a:rPr>
              <a:t>对应的值都被更新了，但是他们都在队列中了，所以不用对队列做任何操作。队列值为：</a:t>
            </a:r>
            <a:r>
              <a:rPr lang="en-US" altLang="zh-CN" sz="2000" dirty="0">
                <a:latin typeface="宋体" panose="02010600030101010101" pitchFamily="2" charset="-122"/>
                <a:ea typeface="宋体" panose="02010600030101010101" pitchFamily="2" charset="-122"/>
                <a:cs typeface="宋体" panose="02010600030101010101" pitchFamily="2" charset="-122"/>
              </a:rPr>
              <a:t>{v6</a:t>
            </a:r>
            <a:r>
              <a:rPr lang="zh-CN" altLang="en-US" sz="2000" dirty="0">
                <a:latin typeface="宋体" panose="02010600030101010101" pitchFamily="2" charset="-122"/>
                <a:ea typeface="宋体" panose="02010600030101010101" pitchFamily="2" charset="-122"/>
                <a:cs typeface="宋体" panose="02010600030101010101" pitchFamily="2" charset="-122"/>
              </a:rPr>
              <a:t>，</a:t>
            </a:r>
            <a:r>
              <a:rPr lang="en-US" altLang="zh-CN" sz="2000" dirty="0">
                <a:latin typeface="宋体" panose="02010600030101010101" pitchFamily="2" charset="-122"/>
                <a:ea typeface="宋体" panose="02010600030101010101" pitchFamily="2" charset="-122"/>
                <a:cs typeface="宋体" panose="02010600030101010101" pitchFamily="2" charset="-122"/>
              </a:rPr>
              <a:t>v4}</a:t>
            </a:r>
            <a:endParaRPr lang="zh-CN" altLang="en-US" sz="2400" dirty="0">
              <a:latin typeface="宋体" panose="02010600030101010101" pitchFamily="2" charset="-122"/>
              <a:ea typeface="宋体" panose="02010600030101010101" pitchFamily="2" charset="-122"/>
              <a:cs typeface="宋体" panose="02010600030101010101" pitchFamily="2" charset="-122"/>
            </a:endParaRPr>
          </a:p>
        </p:txBody>
      </p:sp>
      <p:graphicFrame>
        <p:nvGraphicFramePr>
          <p:cNvPr id="3" name="对象 2"/>
          <p:cNvGraphicFramePr/>
          <p:nvPr/>
        </p:nvGraphicFramePr>
        <p:xfrm>
          <a:off x="3117215" y="1355725"/>
          <a:ext cx="6028055" cy="995045"/>
        </p:xfrm>
        <a:graphic>
          <a:graphicData uri="http://schemas.openxmlformats.org/presentationml/2006/ole">
            <mc:AlternateContent xmlns:mc="http://schemas.openxmlformats.org/markup-compatibility/2006">
              <mc:Choice xmlns:v="urn:schemas-microsoft-com:vml" Requires="v">
                <p:oleObj spid="_x0000_s4151" name="" r:id="rId1" imgW="9290050" imgH="1517650" progId="Paint.Picture">
                  <p:embed/>
                </p:oleObj>
              </mc:Choice>
              <mc:Fallback>
                <p:oleObj name="" r:id="rId1" imgW="9290050" imgH="1517650" progId="Paint.Picture">
                  <p:embed/>
                  <p:pic>
                    <p:nvPicPr>
                      <p:cNvPr id="0" name="图片 8"/>
                      <p:cNvPicPr/>
                      <p:nvPr/>
                    </p:nvPicPr>
                    <p:blipFill>
                      <a:blip r:embed="rId2"/>
                      <a:stretch>
                        <a:fillRect/>
                      </a:stretch>
                    </p:blipFill>
                    <p:spPr>
                      <a:xfrm>
                        <a:off x="3117215" y="1355725"/>
                        <a:ext cx="6028055" cy="995045"/>
                      </a:xfrm>
                      <a:prstGeom prst="rect">
                        <a:avLst/>
                      </a:prstGeom>
                    </p:spPr>
                  </p:pic>
                </p:oleObj>
              </mc:Fallback>
            </mc:AlternateContent>
          </a:graphicData>
        </a:graphic>
      </p:graphicFrame>
      <p:graphicFrame>
        <p:nvGraphicFramePr>
          <p:cNvPr id="7" name="对象 6"/>
          <p:cNvGraphicFramePr/>
          <p:nvPr/>
        </p:nvGraphicFramePr>
        <p:xfrm>
          <a:off x="0" y="2094230"/>
          <a:ext cx="3488055" cy="3723640"/>
        </p:xfrm>
        <a:graphic>
          <a:graphicData uri="http://schemas.openxmlformats.org/presentationml/2006/ole">
            <mc:AlternateContent xmlns:mc="http://schemas.openxmlformats.org/markup-compatibility/2006">
              <mc:Choice xmlns:v="urn:schemas-microsoft-com:vml" Requires="v">
                <p:oleObj spid="_x0000_s4152" name="" r:id="rId3" imgW="3594100" imgH="3721100" progId="Paint.Picture">
                  <p:embed/>
                </p:oleObj>
              </mc:Choice>
              <mc:Fallback>
                <p:oleObj name="" r:id="rId3" imgW="3594100" imgH="3721100" progId="Paint.Picture">
                  <p:embed/>
                  <p:pic>
                    <p:nvPicPr>
                      <p:cNvPr id="0" name="图片 6"/>
                      <p:cNvPicPr/>
                      <p:nvPr/>
                    </p:nvPicPr>
                    <p:blipFill>
                      <a:blip r:embed="rId4"/>
                      <a:srcRect l="3036"/>
                      <a:stretch>
                        <a:fillRect/>
                      </a:stretch>
                    </p:blipFill>
                    <p:spPr>
                      <a:xfrm>
                        <a:off x="0" y="2094230"/>
                        <a:ext cx="3488055" cy="3723640"/>
                      </a:xfrm>
                      <a:prstGeom prst="rect">
                        <a:avLst/>
                      </a:prstGeom>
                    </p:spPr>
                  </p:pic>
                </p:oleObj>
              </mc:Fallback>
            </mc:AlternateContent>
          </a:graphicData>
        </a:graphic>
      </p:graphicFrame>
      <p:graphicFrame>
        <p:nvGraphicFramePr>
          <p:cNvPr id="12" name="对象 11"/>
          <p:cNvGraphicFramePr/>
          <p:nvPr/>
        </p:nvGraphicFramePr>
        <p:xfrm>
          <a:off x="3239135" y="4511040"/>
          <a:ext cx="5906135" cy="885190"/>
        </p:xfrm>
        <a:graphic>
          <a:graphicData uri="http://schemas.openxmlformats.org/presentationml/2006/ole">
            <mc:AlternateContent xmlns:mc="http://schemas.openxmlformats.org/markup-compatibility/2006">
              <mc:Choice xmlns:v="urn:schemas-microsoft-com:vml" Requires="v">
                <p:oleObj spid="_x0000_s4153" name="" r:id="rId5" imgW="9029700" imgH="1530350" progId="Paint.Picture">
                  <p:embed/>
                </p:oleObj>
              </mc:Choice>
              <mc:Fallback>
                <p:oleObj name="" r:id="rId5" imgW="9029700" imgH="1530350" progId="Paint.Picture">
                  <p:embed/>
                  <p:pic>
                    <p:nvPicPr>
                      <p:cNvPr id="0" name="图片 12"/>
                      <p:cNvPicPr/>
                      <p:nvPr/>
                    </p:nvPicPr>
                    <p:blipFill>
                      <a:blip r:embed="rId6"/>
                      <a:stretch>
                        <a:fillRect/>
                      </a:stretch>
                    </p:blipFill>
                    <p:spPr>
                      <a:xfrm>
                        <a:off x="3239135" y="4511040"/>
                        <a:ext cx="5906135" cy="885190"/>
                      </a:xfrm>
                      <a:prstGeom prst="rect">
                        <a:avLst/>
                      </a:prstGeom>
                    </p:spPr>
                  </p:pic>
                </p:oleObj>
              </mc:Fallback>
            </mc:AlternateContent>
          </a:graphicData>
        </a:graphic>
      </p:graphicFrame>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2606964" y="216660"/>
            <a:ext cx="3761948" cy="584775"/>
          </a:xfrm>
          <a:prstGeom prst="rect">
            <a:avLst/>
          </a:prstGeom>
          <a:noFill/>
        </p:spPr>
        <p:txBody>
          <a:bodyPr wrap="square" rtlCol="0">
            <a:spAutoFit/>
          </a:bodyPr>
          <a:lstStyle/>
          <a:p>
            <a:pPr algn="ctr"/>
            <a:r>
              <a:rPr lang="en-US" altLang="zh-CN" sz="3200" dirty="0">
                <a:solidFill>
                  <a:schemeClr val="bg1"/>
                </a:solidFill>
              </a:rPr>
              <a:t>SPFA</a:t>
            </a:r>
            <a:r>
              <a:rPr lang="zh-CN" altLang="en-US" sz="3200" dirty="0">
                <a:solidFill>
                  <a:schemeClr val="bg1"/>
                </a:solidFill>
              </a:rPr>
              <a:t>算法原理</a:t>
            </a:r>
            <a:endParaRPr lang="zh-CN" altLang="en-US" sz="3200" dirty="0">
              <a:solidFill>
                <a:schemeClr val="bg1"/>
              </a:solidFill>
            </a:endParaRPr>
          </a:p>
        </p:txBody>
      </p:sp>
      <p:sp>
        <p:nvSpPr>
          <p:cNvPr id="4" name="文本框 3"/>
          <p:cNvSpPr txBox="1"/>
          <p:nvPr/>
        </p:nvSpPr>
        <p:spPr>
          <a:xfrm>
            <a:off x="3641735" y="1626894"/>
            <a:ext cx="5112573" cy="1938020"/>
          </a:xfrm>
          <a:prstGeom prst="rect">
            <a:avLst/>
          </a:prstGeom>
          <a:noFill/>
        </p:spPr>
        <p:txBody>
          <a:bodyPr wrap="square" rtlCol="0">
            <a:spAutoFit/>
          </a:bodyPr>
          <a:lstStyle/>
          <a:p>
            <a:r>
              <a:rPr lang="zh-CN" altLang="en-US" sz="2000" dirty="0">
                <a:latin typeface="宋体" panose="02010600030101010101" pitchFamily="2" charset="-122"/>
                <a:ea typeface="宋体" panose="02010600030101010101" pitchFamily="2" charset="-122"/>
                <a:cs typeface="宋体" panose="02010600030101010101" pitchFamily="2" charset="-122"/>
              </a:rPr>
              <a:t>第四次循环 </a:t>
            </a:r>
            <a:br>
              <a:rPr lang="zh-CN" altLang="en-US" sz="2000" dirty="0">
                <a:latin typeface="宋体" panose="02010600030101010101" pitchFamily="2" charset="-122"/>
                <a:ea typeface="宋体" panose="02010600030101010101" pitchFamily="2" charset="-122"/>
                <a:cs typeface="宋体" panose="02010600030101010101" pitchFamily="2" charset="-122"/>
              </a:rPr>
            </a:br>
            <a:r>
              <a:rPr lang="zh-CN" altLang="en-US" sz="2000" dirty="0">
                <a:latin typeface="宋体" panose="02010600030101010101" pitchFamily="2" charset="-122"/>
                <a:ea typeface="宋体" panose="02010600030101010101" pitchFamily="2" charset="-122"/>
                <a:cs typeface="宋体" panose="02010600030101010101" pitchFamily="2" charset="-122"/>
              </a:rPr>
              <a:t>此时，队首元素为</a:t>
            </a:r>
            <a:r>
              <a:rPr lang="en-US" altLang="zh-CN" sz="2000" dirty="0">
                <a:latin typeface="宋体" panose="02010600030101010101" pitchFamily="2" charset="-122"/>
                <a:ea typeface="宋体" panose="02010600030101010101" pitchFamily="2" charset="-122"/>
                <a:cs typeface="宋体" panose="02010600030101010101" pitchFamily="2" charset="-122"/>
              </a:rPr>
              <a:t>v6</a:t>
            </a:r>
            <a:r>
              <a:rPr lang="zh-CN" altLang="en-US" sz="2000" dirty="0">
                <a:latin typeface="宋体" panose="02010600030101010101" pitchFamily="2" charset="-122"/>
                <a:ea typeface="宋体" panose="02010600030101010101" pitchFamily="2" charset="-122"/>
                <a:cs typeface="宋体" panose="02010600030101010101" pitchFamily="2" charset="-122"/>
              </a:rPr>
              <a:t>，</a:t>
            </a:r>
            <a:r>
              <a:rPr lang="en-US" altLang="zh-CN" sz="2000" dirty="0">
                <a:latin typeface="宋体" panose="02010600030101010101" pitchFamily="2" charset="-122"/>
                <a:ea typeface="宋体" panose="02010600030101010101" pitchFamily="2" charset="-122"/>
                <a:cs typeface="宋体" panose="02010600030101010101" pitchFamily="2" charset="-122"/>
              </a:rPr>
              <a:t>v6</a:t>
            </a:r>
            <a:r>
              <a:rPr lang="zh-CN" altLang="en-US" sz="2000" dirty="0">
                <a:latin typeface="宋体" panose="02010600030101010101" pitchFamily="2" charset="-122"/>
                <a:ea typeface="宋体" panose="02010600030101010101" pitchFamily="2" charset="-122"/>
                <a:cs typeface="宋体" panose="02010600030101010101" pitchFamily="2" charset="-122"/>
              </a:rPr>
              <a:t>出队列，然后，对以</a:t>
            </a:r>
            <a:r>
              <a:rPr lang="en-US" altLang="zh-CN" sz="2000" dirty="0">
                <a:latin typeface="宋体" panose="02010600030101010101" pitchFamily="2" charset="-122"/>
                <a:ea typeface="宋体" panose="02010600030101010101" pitchFamily="2" charset="-122"/>
                <a:cs typeface="宋体" panose="02010600030101010101" pitchFamily="2" charset="-122"/>
              </a:rPr>
              <a:t>v6</a:t>
            </a:r>
            <a:r>
              <a:rPr lang="zh-CN" altLang="en-US" sz="2000" dirty="0">
                <a:latin typeface="宋体" panose="02010600030101010101" pitchFamily="2" charset="-122"/>
                <a:ea typeface="宋体" panose="02010600030101010101" pitchFamily="2" charset="-122"/>
                <a:cs typeface="宋体" panose="02010600030101010101" pitchFamily="2" charset="-122"/>
              </a:rPr>
              <a:t>为弧尾的边对应的弧头顶点进行松弛操作，发现</a:t>
            </a:r>
            <a:r>
              <a:rPr lang="en-US" altLang="zh-CN" sz="2000" dirty="0">
                <a:latin typeface="宋体" panose="02010600030101010101" pitchFamily="2" charset="-122"/>
                <a:ea typeface="宋体" panose="02010600030101010101" pitchFamily="2" charset="-122"/>
                <a:cs typeface="宋体" panose="02010600030101010101" pitchFamily="2" charset="-122"/>
              </a:rPr>
              <a:t>v6</a:t>
            </a:r>
            <a:r>
              <a:rPr lang="zh-CN" altLang="en-US" sz="2000" dirty="0">
                <a:latin typeface="宋体" panose="02010600030101010101" pitchFamily="2" charset="-122"/>
                <a:ea typeface="宋体" panose="02010600030101010101" pitchFamily="2" charset="-122"/>
                <a:cs typeface="宋体" panose="02010600030101010101" pitchFamily="2" charset="-122"/>
              </a:rPr>
              <a:t>出度为</a:t>
            </a:r>
            <a:r>
              <a:rPr lang="en-US" altLang="zh-CN" sz="2000" dirty="0">
                <a:latin typeface="宋体" panose="02010600030101010101" pitchFamily="2" charset="-122"/>
                <a:ea typeface="宋体" panose="02010600030101010101" pitchFamily="2" charset="-122"/>
                <a:cs typeface="宋体" panose="02010600030101010101" pitchFamily="2" charset="-122"/>
              </a:rPr>
              <a:t>0</a:t>
            </a:r>
            <a:r>
              <a:rPr lang="zh-CN" altLang="en-US" sz="2000" dirty="0">
                <a:latin typeface="宋体" panose="02010600030101010101" pitchFamily="2" charset="-122"/>
                <a:ea typeface="宋体" panose="02010600030101010101" pitchFamily="2" charset="-122"/>
                <a:cs typeface="宋体" panose="02010600030101010101" pitchFamily="2" charset="-122"/>
              </a:rPr>
              <a:t>，所以我们不用对</a:t>
            </a:r>
            <a:r>
              <a:rPr lang="en-US" altLang="zh-CN" sz="2000" dirty="0">
                <a:latin typeface="宋体" panose="02010600030101010101" pitchFamily="2" charset="-122"/>
                <a:ea typeface="宋体" panose="02010600030101010101" pitchFamily="2" charset="-122"/>
                <a:cs typeface="宋体" panose="02010600030101010101" pitchFamily="2" charset="-122"/>
              </a:rPr>
              <a:t>dis</a:t>
            </a:r>
            <a:r>
              <a:rPr lang="zh-CN" altLang="en-US" sz="2000" dirty="0">
                <a:latin typeface="宋体" panose="02010600030101010101" pitchFamily="2" charset="-122"/>
                <a:ea typeface="宋体" panose="02010600030101010101" pitchFamily="2" charset="-122"/>
                <a:cs typeface="宋体" panose="02010600030101010101" pitchFamily="2" charset="-122"/>
              </a:rPr>
              <a:t>数组做任何操作，其结果和上图一样，队列同样不用做任何操作，它的值为：</a:t>
            </a:r>
            <a:r>
              <a:rPr lang="en-US" altLang="zh-CN" sz="2000" dirty="0">
                <a:latin typeface="宋体" panose="02010600030101010101" pitchFamily="2" charset="-122"/>
                <a:ea typeface="宋体" panose="02010600030101010101" pitchFamily="2" charset="-122"/>
                <a:cs typeface="宋体" panose="02010600030101010101" pitchFamily="2" charset="-122"/>
              </a:rPr>
              <a:t>{v4}</a:t>
            </a:r>
            <a:endParaRPr lang="zh-CN" altLang="en-US" sz="2000" dirty="0">
              <a:latin typeface="宋体" panose="02010600030101010101" pitchFamily="2" charset="-122"/>
              <a:ea typeface="宋体" panose="02010600030101010101" pitchFamily="2" charset="-122"/>
              <a:cs typeface="宋体" panose="02010600030101010101" pitchFamily="2" charset="-122"/>
            </a:endParaRPr>
          </a:p>
        </p:txBody>
      </p:sp>
      <p:graphicFrame>
        <p:nvGraphicFramePr>
          <p:cNvPr id="7" name="对象 6"/>
          <p:cNvGraphicFramePr/>
          <p:nvPr/>
        </p:nvGraphicFramePr>
        <p:xfrm>
          <a:off x="0" y="2094230"/>
          <a:ext cx="3488055" cy="3723640"/>
        </p:xfrm>
        <a:graphic>
          <a:graphicData uri="http://schemas.openxmlformats.org/presentationml/2006/ole">
            <mc:AlternateContent xmlns:mc="http://schemas.openxmlformats.org/markup-compatibility/2006">
              <mc:Choice xmlns:v="urn:schemas-microsoft-com:vml" Requires="v">
                <p:oleObj spid="_x0000_s5157" name="" r:id="rId1" imgW="3594100" imgH="3721100" progId="Paint.Picture">
                  <p:embed/>
                </p:oleObj>
              </mc:Choice>
              <mc:Fallback>
                <p:oleObj name="" r:id="rId1" imgW="3594100" imgH="3721100" progId="Paint.Picture">
                  <p:embed/>
                  <p:pic>
                    <p:nvPicPr>
                      <p:cNvPr id="0" name="图片 6"/>
                      <p:cNvPicPr/>
                      <p:nvPr/>
                    </p:nvPicPr>
                    <p:blipFill>
                      <a:blip r:embed="rId2"/>
                      <a:srcRect l="3036"/>
                      <a:stretch>
                        <a:fillRect/>
                      </a:stretch>
                    </p:blipFill>
                    <p:spPr>
                      <a:xfrm>
                        <a:off x="0" y="2094230"/>
                        <a:ext cx="3488055" cy="3723640"/>
                      </a:xfrm>
                      <a:prstGeom prst="rect">
                        <a:avLst/>
                      </a:prstGeom>
                    </p:spPr>
                  </p:pic>
                </p:oleObj>
              </mc:Fallback>
            </mc:AlternateContent>
          </a:graphicData>
        </a:graphic>
      </p:graphicFrame>
      <p:graphicFrame>
        <p:nvGraphicFramePr>
          <p:cNvPr id="3" name="对象 2"/>
          <p:cNvGraphicFramePr/>
          <p:nvPr/>
        </p:nvGraphicFramePr>
        <p:xfrm>
          <a:off x="3042920" y="4458970"/>
          <a:ext cx="6102350" cy="902970"/>
        </p:xfrm>
        <a:graphic>
          <a:graphicData uri="http://schemas.openxmlformats.org/presentationml/2006/ole">
            <mc:AlternateContent xmlns:mc="http://schemas.openxmlformats.org/markup-compatibility/2006">
              <mc:Choice xmlns:v="urn:schemas-microsoft-com:vml" Requires="v">
                <p:oleObj spid="_x0000_s5158" name="" r:id="rId3" imgW="8858250" imgH="1308100" progId="Paint.Picture">
                  <p:embed/>
                </p:oleObj>
              </mc:Choice>
              <mc:Fallback>
                <p:oleObj name="" r:id="rId3" imgW="8858250" imgH="1308100" progId="Paint.Picture">
                  <p:embed/>
                  <p:pic>
                    <p:nvPicPr>
                      <p:cNvPr id="0" name="图片 5"/>
                      <p:cNvPicPr/>
                      <p:nvPr/>
                    </p:nvPicPr>
                    <p:blipFill>
                      <a:blip r:embed="rId4"/>
                      <a:stretch>
                        <a:fillRect/>
                      </a:stretch>
                    </p:blipFill>
                    <p:spPr>
                      <a:xfrm>
                        <a:off x="3042920" y="4458970"/>
                        <a:ext cx="6102350" cy="902970"/>
                      </a:xfrm>
                      <a:prstGeom prst="rect">
                        <a:avLst/>
                      </a:prstGeom>
                    </p:spPr>
                  </p:pic>
                </p:oleObj>
              </mc:Fallback>
            </mc:AlternateContent>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3" name="文本框 97282"/>
          <p:cNvSpPr txBox="1"/>
          <p:nvPr/>
        </p:nvSpPr>
        <p:spPr>
          <a:xfrm>
            <a:off x="267970" y="1033145"/>
            <a:ext cx="8458200" cy="5158105"/>
          </a:xfrm>
          <a:prstGeom prst="rect">
            <a:avLst/>
          </a:prstGeom>
          <a:noFill/>
          <a:ln w="9525">
            <a:noFill/>
          </a:ln>
        </p:spPr>
        <p:txBody>
          <a:bodyPr>
            <a:spAutoFit/>
          </a:bodyPr>
          <a:lstStyle/>
          <a:p>
            <a:pPr marL="457200" indent="-457200" algn="l">
              <a:lnSpc>
                <a:spcPct val="120000"/>
              </a:lnSpc>
              <a:spcAft>
                <a:spcPct val="40000"/>
              </a:spcAft>
              <a:buClr>
                <a:schemeClr val="accent1"/>
              </a:buClr>
              <a:buFont typeface="Wingdings" panose="05000000000000000000" pitchFamily="2" charset="2"/>
              <a:buChar char="ü"/>
            </a:pPr>
            <a:r>
              <a:rPr lang="zh-CN" altLang="en-US" sz="2400" dirty="0">
                <a:solidFill>
                  <a:srgbClr val="0000FF"/>
                </a:solidFill>
                <a:latin typeface="Arial" panose="020B0604020202020204" pitchFamily="34" charset="0"/>
                <a:ea typeface="宋体" panose="02010600030101010101" pitchFamily="2" charset="-122"/>
              </a:rPr>
              <a:t>最短路径问题</a:t>
            </a:r>
            <a:r>
              <a:rPr lang="zh-CN" altLang="en-US" sz="2400" dirty="0">
                <a:latin typeface="Arial" panose="020B0604020202020204" pitchFamily="34" charset="0"/>
                <a:ea typeface="宋体" panose="02010600030101010101" pitchFamily="2" charset="-122"/>
              </a:rPr>
              <a:t>：如果从图中某一顶点</a:t>
            </a:r>
            <a:r>
              <a:rPr lang="en-US" altLang="zh-CN" sz="2400" dirty="0">
                <a:latin typeface="Arial" panose="020B0604020202020204" pitchFamily="34" charset="0"/>
                <a:ea typeface="宋体" panose="02010600030101010101" pitchFamily="2" charset="-122"/>
              </a:rPr>
              <a:t>(</a:t>
            </a:r>
            <a:r>
              <a:rPr lang="zh-CN" altLang="en-US" sz="2400" dirty="0">
                <a:latin typeface="Arial" panose="020B0604020202020204" pitchFamily="34" charset="0"/>
                <a:ea typeface="宋体" panose="02010600030101010101" pitchFamily="2" charset="-122"/>
              </a:rPr>
              <a:t>称为</a:t>
            </a:r>
            <a:r>
              <a:rPr lang="zh-CN" altLang="en-US" sz="2400" dirty="0">
                <a:solidFill>
                  <a:srgbClr val="336600"/>
                </a:solidFill>
                <a:effectLst>
                  <a:outerShdw blurRad="38100" dist="38100" dir="2700000">
                    <a:srgbClr val="C0C0C0"/>
                  </a:outerShdw>
                </a:effectLst>
                <a:latin typeface="Arial" panose="020B0604020202020204" pitchFamily="34" charset="0"/>
                <a:ea typeface="宋体" panose="02010600030101010101" pitchFamily="2" charset="-122"/>
              </a:rPr>
              <a:t>源点</a:t>
            </a:r>
            <a:r>
              <a:rPr lang="en-US" altLang="zh-CN" sz="2400" dirty="0">
                <a:latin typeface="Arial" panose="020B0604020202020204" pitchFamily="34" charset="0"/>
                <a:ea typeface="宋体" panose="02010600030101010101" pitchFamily="2" charset="-122"/>
              </a:rPr>
              <a:t>)</a:t>
            </a:r>
            <a:r>
              <a:rPr lang="zh-CN" altLang="en-US" sz="2400" dirty="0">
                <a:latin typeface="Arial" panose="020B0604020202020204" pitchFamily="34" charset="0"/>
                <a:ea typeface="宋体" panose="02010600030101010101" pitchFamily="2" charset="-122"/>
              </a:rPr>
              <a:t>到达另一顶点</a:t>
            </a:r>
            <a:r>
              <a:rPr lang="en-US" altLang="zh-CN" sz="2400" dirty="0">
                <a:latin typeface="Arial" panose="020B0604020202020204" pitchFamily="34" charset="0"/>
                <a:ea typeface="宋体" panose="02010600030101010101" pitchFamily="2" charset="-122"/>
              </a:rPr>
              <a:t>(</a:t>
            </a:r>
            <a:r>
              <a:rPr lang="zh-CN" altLang="en-US" sz="2400" dirty="0">
                <a:latin typeface="Arial" panose="020B0604020202020204" pitchFamily="34" charset="0"/>
                <a:ea typeface="宋体" panose="02010600030101010101" pitchFamily="2" charset="-122"/>
              </a:rPr>
              <a:t>称为</a:t>
            </a:r>
            <a:r>
              <a:rPr lang="zh-CN" altLang="en-US" sz="2400" dirty="0">
                <a:solidFill>
                  <a:srgbClr val="336600"/>
                </a:solidFill>
                <a:effectLst>
                  <a:outerShdw blurRad="38100" dist="38100" dir="2700000">
                    <a:srgbClr val="C0C0C0"/>
                  </a:outerShdw>
                </a:effectLst>
                <a:latin typeface="Arial" panose="020B0604020202020204" pitchFamily="34" charset="0"/>
                <a:ea typeface="宋体" panose="02010600030101010101" pitchFamily="2" charset="-122"/>
              </a:rPr>
              <a:t>终点</a:t>
            </a:r>
            <a:r>
              <a:rPr lang="en-US" altLang="zh-CN" sz="2400" dirty="0">
                <a:latin typeface="Arial" panose="020B0604020202020204" pitchFamily="34" charset="0"/>
                <a:ea typeface="宋体" panose="02010600030101010101" pitchFamily="2" charset="-122"/>
              </a:rPr>
              <a:t>)</a:t>
            </a:r>
            <a:r>
              <a:rPr lang="zh-CN" altLang="en-US" sz="2400" dirty="0">
                <a:latin typeface="Arial" panose="020B0604020202020204" pitchFamily="34" charset="0"/>
                <a:ea typeface="宋体" panose="02010600030101010101" pitchFamily="2" charset="-122"/>
              </a:rPr>
              <a:t>的路径可能不止一条，如何找到一条路径，使得沿此</a:t>
            </a:r>
            <a:r>
              <a:rPr lang="zh-CN" altLang="en-US" sz="2400" dirty="0">
                <a:solidFill>
                  <a:srgbClr val="336600"/>
                </a:solidFill>
                <a:effectLst>
                  <a:outerShdw blurRad="38100" dist="38100" dir="2700000">
                    <a:srgbClr val="C0C0C0"/>
                  </a:outerShdw>
                </a:effectLst>
                <a:latin typeface="Arial" panose="020B0604020202020204" pitchFamily="34" charset="0"/>
                <a:ea typeface="宋体" panose="02010600030101010101" pitchFamily="2" charset="-122"/>
              </a:rPr>
              <a:t>路径各边上的权值总和达到最小</a:t>
            </a:r>
            <a:r>
              <a:rPr lang="zh-CN" altLang="en-US" sz="2400" dirty="0">
                <a:latin typeface="Arial" panose="020B0604020202020204" pitchFamily="34" charset="0"/>
                <a:ea typeface="宋体" panose="02010600030101010101" pitchFamily="2" charset="-122"/>
              </a:rPr>
              <a:t>。</a:t>
            </a:r>
            <a:endParaRPr lang="zh-CN" altLang="en-US" sz="2400" dirty="0">
              <a:latin typeface="Arial" panose="020B0604020202020204" pitchFamily="34" charset="0"/>
              <a:ea typeface="宋体" panose="02010600030101010101" pitchFamily="2" charset="-122"/>
            </a:endParaRPr>
          </a:p>
          <a:p>
            <a:pPr marL="457200" indent="-457200" algn="l">
              <a:lnSpc>
                <a:spcPct val="120000"/>
              </a:lnSpc>
              <a:spcAft>
                <a:spcPct val="40000"/>
              </a:spcAft>
              <a:buClr>
                <a:schemeClr val="accent1"/>
              </a:buClr>
              <a:buFont typeface="Wingdings" panose="05000000000000000000" pitchFamily="2" charset="2"/>
              <a:buChar char="ü"/>
            </a:pPr>
            <a:r>
              <a:rPr lang="zh-CN" altLang="en-US" sz="2400" dirty="0">
                <a:latin typeface="Arial" panose="020B0604020202020204" pitchFamily="34" charset="0"/>
                <a:ea typeface="宋体" panose="02010600030101010101" pitchFamily="2" charset="-122"/>
              </a:rPr>
              <a:t>问题解法：</a:t>
            </a:r>
            <a:endParaRPr lang="zh-CN" altLang="en-US" sz="2400" dirty="0">
              <a:latin typeface="Arial" panose="020B0604020202020204" pitchFamily="34" charset="0"/>
              <a:ea typeface="宋体" panose="02010600030101010101" pitchFamily="2" charset="-122"/>
            </a:endParaRPr>
          </a:p>
          <a:p>
            <a:pPr marL="914400" lvl="1" indent="-457200" algn="l" eaLnBrk="1" hangingPunct="1">
              <a:lnSpc>
                <a:spcPct val="120000"/>
              </a:lnSpc>
              <a:spcAft>
                <a:spcPct val="40000"/>
              </a:spcAft>
              <a:buClr>
                <a:schemeClr val="accent1"/>
              </a:buClr>
              <a:buFont typeface="Wingdings" panose="05000000000000000000" pitchFamily="2" charset="2"/>
              <a:buAutoNum type="arabicPeriod"/>
            </a:pPr>
            <a:r>
              <a:rPr lang="zh-CN" altLang="en-US" sz="2400" b="1" dirty="0">
                <a:solidFill>
                  <a:srgbClr val="FF0000"/>
                </a:solidFill>
                <a:latin typeface="Arial" panose="020B0604020202020204" pitchFamily="34" charset="0"/>
                <a:ea typeface="宋体" panose="02010600030101010101" pitchFamily="2" charset="-122"/>
              </a:rPr>
              <a:t>权值为非负的单源最短路径</a:t>
            </a:r>
            <a:r>
              <a:rPr lang="zh-CN" altLang="en-US" sz="2400" b="1" dirty="0">
                <a:latin typeface="Arial" panose="020B0604020202020204" pitchFamily="34" charset="0"/>
                <a:ea typeface="宋体" panose="02010600030101010101" pitchFamily="2" charset="-122"/>
              </a:rPr>
              <a:t>问题</a:t>
            </a:r>
            <a:r>
              <a:rPr lang="en-US" altLang="zh-CN" sz="2400" b="1" dirty="0">
                <a:latin typeface="Arial" panose="020B0604020202020204" pitchFamily="34" charset="0"/>
                <a:ea typeface="宋体" panose="02010600030101010101" pitchFamily="2" charset="-122"/>
              </a:rPr>
              <a:t>(</a:t>
            </a:r>
            <a:r>
              <a:rPr lang="zh-CN" altLang="en-US" sz="2400" b="1" dirty="0">
                <a:latin typeface="Arial" panose="020B0604020202020204" pitchFamily="34" charset="0"/>
                <a:ea typeface="宋体" panose="02010600030101010101" pitchFamily="2" charset="-122"/>
              </a:rPr>
              <a:t>固定源点</a:t>
            </a:r>
            <a:r>
              <a:rPr lang="en-US" altLang="zh-CN" sz="2400" b="1">
                <a:latin typeface="Arial" panose="020B0604020202020204" pitchFamily="34" charset="0"/>
                <a:ea typeface="宋体" panose="02010600030101010101" pitchFamily="2" charset="-122"/>
              </a:rPr>
              <a:t>)</a:t>
            </a:r>
            <a:r>
              <a:rPr lang="zh-CN" altLang="en-US" sz="2400" b="1">
                <a:latin typeface="Arial" panose="020B0604020202020204" pitchFamily="34" charset="0"/>
                <a:ea typeface="宋体" panose="02010600030101010101" pitchFamily="2" charset="-122"/>
              </a:rPr>
              <a:t>－</a:t>
            </a:r>
            <a:r>
              <a:rPr lang="en-US" altLang="zh-CN" sz="2400" b="1" err="1">
                <a:solidFill>
                  <a:srgbClr val="0000FF"/>
                </a:solidFill>
                <a:effectLst>
                  <a:outerShdw blurRad="38100" dist="38100" dir="2700000">
                    <a:srgbClr val="C0C0C0"/>
                  </a:outerShdw>
                </a:effectLst>
                <a:latin typeface="Arial" panose="020B0604020202020204" pitchFamily="34" charset="0"/>
                <a:ea typeface="宋体" panose="02010600030101010101" pitchFamily="2" charset="-122"/>
              </a:rPr>
              <a:t>Dijkstra</a:t>
            </a:r>
            <a:r>
              <a:rPr lang="zh-CN" altLang="en-US" sz="2400" b="1" dirty="0">
                <a:solidFill>
                  <a:srgbClr val="0000FF"/>
                </a:solidFill>
                <a:effectLst>
                  <a:outerShdw blurRad="38100" dist="38100" dir="2700000">
                    <a:srgbClr val="C0C0C0"/>
                  </a:outerShdw>
                </a:effectLst>
                <a:latin typeface="Arial" panose="020B0604020202020204" pitchFamily="34" charset="0"/>
                <a:ea typeface="宋体" panose="02010600030101010101" pitchFamily="2" charset="-122"/>
              </a:rPr>
              <a:t>算法</a:t>
            </a:r>
            <a:r>
              <a:rPr lang="en-US" altLang="zh-CN" sz="2400" b="1" dirty="0">
                <a:solidFill>
                  <a:srgbClr val="0000FF"/>
                </a:solidFill>
                <a:effectLst>
                  <a:outerShdw blurRad="38100" dist="38100" dir="2700000">
                    <a:srgbClr val="C0C0C0"/>
                  </a:outerShdw>
                </a:effectLst>
                <a:latin typeface="Arial" panose="020B0604020202020204" pitchFamily="34" charset="0"/>
                <a:ea typeface="宋体" panose="02010600030101010101" pitchFamily="2" charset="-122"/>
              </a:rPr>
              <a:t>(</a:t>
            </a:r>
            <a:r>
              <a:rPr lang="zh-CN" altLang="en-US" sz="2400" b="1" dirty="0">
                <a:solidFill>
                  <a:srgbClr val="0000FF"/>
                </a:solidFill>
                <a:effectLst>
                  <a:outerShdw blurRad="38100" dist="38100" dir="2700000">
                    <a:srgbClr val="C0C0C0"/>
                  </a:outerShdw>
                </a:effectLst>
                <a:latin typeface="Arial" panose="020B0604020202020204" pitchFamily="34" charset="0"/>
                <a:ea typeface="宋体" panose="02010600030101010101" pitchFamily="2" charset="-122"/>
              </a:rPr>
              <a:t>迪杰斯特拉算法</a:t>
            </a:r>
            <a:r>
              <a:rPr lang="en-US" altLang="zh-CN" sz="2400" b="1" dirty="0">
                <a:solidFill>
                  <a:srgbClr val="0000FF"/>
                </a:solidFill>
                <a:effectLst>
                  <a:outerShdw blurRad="38100" dist="38100" dir="2700000">
                    <a:srgbClr val="C0C0C0"/>
                  </a:outerShdw>
                </a:effectLst>
                <a:latin typeface="Arial" panose="020B0604020202020204" pitchFamily="34" charset="0"/>
                <a:ea typeface="宋体" panose="02010600030101010101" pitchFamily="2" charset="-122"/>
              </a:rPr>
              <a:t>)</a:t>
            </a:r>
            <a:r>
              <a:rPr lang="zh-CN" altLang="en-US" sz="2400" b="1" dirty="0">
                <a:latin typeface="Arial" panose="020B0604020202020204" pitchFamily="34" charset="0"/>
                <a:ea typeface="宋体" panose="02010600030101010101" pitchFamily="2" charset="-122"/>
              </a:rPr>
              <a:t>；</a:t>
            </a:r>
            <a:endParaRPr lang="zh-CN" altLang="en-US" sz="2400" b="1" dirty="0">
              <a:latin typeface="Arial" panose="020B0604020202020204" pitchFamily="34" charset="0"/>
              <a:ea typeface="宋体" panose="02010600030101010101" pitchFamily="2" charset="-122"/>
            </a:endParaRPr>
          </a:p>
          <a:p>
            <a:pPr marL="914400" lvl="1" indent="-457200" algn="l" eaLnBrk="1" hangingPunct="1">
              <a:lnSpc>
                <a:spcPct val="120000"/>
              </a:lnSpc>
              <a:spcAft>
                <a:spcPct val="40000"/>
              </a:spcAft>
              <a:buClr>
                <a:schemeClr val="accent1"/>
              </a:buClr>
              <a:buFont typeface="Wingdings" panose="05000000000000000000" pitchFamily="2" charset="2"/>
              <a:buAutoNum type="arabicPeriod"/>
            </a:pPr>
            <a:r>
              <a:rPr lang="zh-CN" altLang="en-US" sz="2400" b="1" dirty="0">
                <a:solidFill>
                  <a:srgbClr val="FF0000"/>
                </a:solidFill>
                <a:latin typeface="Arial" panose="020B0604020202020204" pitchFamily="34" charset="0"/>
                <a:ea typeface="宋体" panose="02010600030101010101" pitchFamily="2" charset="-122"/>
              </a:rPr>
              <a:t>权值为任意值的单源最短路径</a:t>
            </a:r>
            <a:r>
              <a:rPr lang="zh-CN" altLang="en-US" sz="2400" b="1" dirty="0">
                <a:latin typeface="Arial" panose="020B0604020202020204" pitchFamily="34" charset="0"/>
                <a:ea typeface="宋体" panose="02010600030101010101" pitchFamily="2" charset="-122"/>
              </a:rPr>
              <a:t>问题</a:t>
            </a:r>
            <a:r>
              <a:rPr lang="en-US" altLang="zh-CN" sz="2400" b="1" dirty="0">
                <a:latin typeface="Arial" panose="020B0604020202020204" pitchFamily="34" charset="0"/>
                <a:ea typeface="宋体" panose="02010600030101010101" pitchFamily="2" charset="-122"/>
              </a:rPr>
              <a:t>(</a:t>
            </a:r>
            <a:r>
              <a:rPr lang="zh-CN" altLang="en-US" sz="2400" b="1" dirty="0">
                <a:latin typeface="Arial" panose="020B0604020202020204" pitchFamily="34" charset="0"/>
                <a:ea typeface="宋体" panose="02010600030101010101" pitchFamily="2" charset="-122"/>
              </a:rPr>
              <a:t>固定源点</a:t>
            </a:r>
            <a:r>
              <a:rPr lang="en-US" altLang="zh-CN" sz="2400" b="1" dirty="0">
                <a:latin typeface="Arial" panose="020B0604020202020204" pitchFamily="34" charset="0"/>
                <a:ea typeface="宋体" panose="02010600030101010101" pitchFamily="2" charset="-122"/>
              </a:rPr>
              <a:t>) </a:t>
            </a:r>
            <a:r>
              <a:rPr lang="zh-CN" altLang="en-US" sz="2400" b="1" dirty="0">
                <a:latin typeface="Arial" panose="020B0604020202020204" pitchFamily="34" charset="0"/>
                <a:ea typeface="宋体" panose="02010600030101010101" pitchFamily="2" charset="-122"/>
              </a:rPr>
              <a:t>－</a:t>
            </a:r>
            <a:r>
              <a:rPr lang="en-US" altLang="zh-CN" sz="2400" b="1" dirty="0">
                <a:solidFill>
                  <a:srgbClr val="0000FF"/>
                </a:solidFill>
                <a:effectLst>
                  <a:outerShdw blurRad="38100" dist="38100" dir="2700000">
                    <a:srgbClr val="C0C0C0"/>
                  </a:outerShdw>
                </a:effectLst>
                <a:latin typeface="Arial" panose="020B0604020202020204" pitchFamily="34" charset="0"/>
                <a:ea typeface="宋体" panose="02010600030101010101" pitchFamily="2" charset="-122"/>
              </a:rPr>
              <a:t>Bellman-Ford</a:t>
            </a:r>
            <a:r>
              <a:rPr lang="zh-CN" altLang="en-US" sz="2400" b="1" dirty="0">
                <a:solidFill>
                  <a:srgbClr val="0000FF"/>
                </a:solidFill>
                <a:effectLst>
                  <a:outerShdw blurRad="38100" dist="38100" dir="2700000">
                    <a:srgbClr val="C0C0C0"/>
                  </a:outerShdw>
                </a:effectLst>
                <a:latin typeface="Arial" panose="020B0604020202020204" pitchFamily="34" charset="0"/>
                <a:ea typeface="宋体" panose="02010600030101010101" pitchFamily="2" charset="-122"/>
              </a:rPr>
              <a:t>算法</a:t>
            </a:r>
            <a:r>
              <a:rPr lang="en-US" altLang="zh-CN" sz="2400" b="1" dirty="0">
                <a:solidFill>
                  <a:srgbClr val="0000FF"/>
                </a:solidFill>
                <a:effectLst>
                  <a:outerShdw blurRad="38100" dist="38100" dir="2700000">
                    <a:srgbClr val="C0C0C0"/>
                  </a:outerShdw>
                </a:effectLst>
                <a:latin typeface="Arial" panose="020B0604020202020204" pitchFamily="34" charset="0"/>
                <a:ea typeface="宋体" panose="02010600030101010101" pitchFamily="2" charset="-122"/>
              </a:rPr>
              <a:t>(</a:t>
            </a:r>
            <a:r>
              <a:rPr lang="zh-CN" altLang="en-US" sz="2400" b="1" dirty="0">
                <a:solidFill>
                  <a:srgbClr val="0000FF"/>
                </a:solidFill>
                <a:effectLst>
                  <a:outerShdw blurRad="38100" dist="38100" dir="2700000">
                    <a:srgbClr val="C0C0C0"/>
                  </a:outerShdw>
                </a:effectLst>
                <a:latin typeface="Arial" panose="020B0604020202020204" pitchFamily="34" charset="0"/>
                <a:ea typeface="宋体" panose="02010600030101010101" pitchFamily="2" charset="-122"/>
              </a:rPr>
              <a:t>贝尔曼－福特算法</a:t>
            </a:r>
            <a:r>
              <a:rPr lang="en-US" altLang="zh-CN" sz="2400" b="1">
                <a:solidFill>
                  <a:srgbClr val="0000FF"/>
                </a:solidFill>
                <a:effectLst>
                  <a:outerShdw blurRad="38100" dist="38100" dir="2700000">
                    <a:srgbClr val="C0C0C0"/>
                  </a:outerShdw>
                </a:effectLst>
                <a:latin typeface="Arial" panose="020B0604020202020204" pitchFamily="34" charset="0"/>
                <a:ea typeface="宋体" panose="02010600030101010101" pitchFamily="2" charset="-122"/>
              </a:rPr>
              <a:t>)</a:t>
            </a:r>
            <a:r>
              <a:rPr lang="zh-CN" altLang="en-US" sz="2400" b="1" dirty="0">
                <a:latin typeface="Arial" panose="020B0604020202020204" pitchFamily="34" charset="0"/>
                <a:ea typeface="宋体" panose="02010600030101010101" pitchFamily="2" charset="-122"/>
              </a:rPr>
              <a:t>；</a:t>
            </a:r>
            <a:endParaRPr lang="zh-CN" altLang="en-US" sz="2400" b="1" dirty="0">
              <a:latin typeface="Arial" panose="020B0604020202020204" pitchFamily="34" charset="0"/>
              <a:ea typeface="宋体" panose="02010600030101010101" pitchFamily="2" charset="-122"/>
            </a:endParaRPr>
          </a:p>
          <a:p>
            <a:pPr marL="914400" lvl="1" indent="-457200" algn="l" eaLnBrk="1" hangingPunct="1">
              <a:lnSpc>
                <a:spcPct val="120000"/>
              </a:lnSpc>
              <a:spcAft>
                <a:spcPct val="40000"/>
              </a:spcAft>
              <a:buClr>
                <a:schemeClr val="accent1"/>
              </a:buClr>
              <a:buFont typeface="Wingdings" panose="05000000000000000000" pitchFamily="2" charset="2"/>
              <a:buAutoNum type="arabicPeriod"/>
            </a:pPr>
            <a:r>
              <a:rPr lang="zh-CN" altLang="en-US" sz="2400" b="1" dirty="0">
                <a:solidFill>
                  <a:srgbClr val="FF0000"/>
                </a:solidFill>
                <a:latin typeface="Arial" panose="020B0604020202020204" pitchFamily="34" charset="0"/>
                <a:ea typeface="宋体" panose="02010600030101010101" pitchFamily="2" charset="-122"/>
              </a:rPr>
              <a:t>所有顶点之间的最短路径</a:t>
            </a:r>
            <a:r>
              <a:rPr lang="zh-CN" altLang="en-US" sz="2400" b="1" dirty="0">
                <a:latin typeface="Arial" panose="020B0604020202020204" pitchFamily="34" charset="0"/>
                <a:ea typeface="宋体" panose="02010600030101010101" pitchFamily="2" charset="-122"/>
              </a:rPr>
              <a:t>问题－</a:t>
            </a:r>
            <a:r>
              <a:rPr lang="en-US" altLang="zh-CN" sz="2400" b="1" err="1">
                <a:solidFill>
                  <a:srgbClr val="0000FF"/>
                </a:solidFill>
                <a:effectLst>
                  <a:outerShdw blurRad="38100" dist="38100" dir="2700000">
                    <a:srgbClr val="C0C0C0"/>
                  </a:outerShdw>
                </a:effectLst>
                <a:latin typeface="Arial" panose="020B0604020202020204" pitchFamily="34" charset="0"/>
                <a:ea typeface="宋体" panose="02010600030101010101" pitchFamily="2" charset="-122"/>
              </a:rPr>
              <a:t>Floyd-Warshall</a:t>
            </a:r>
            <a:r>
              <a:rPr lang="zh-CN" altLang="en-US" sz="2400" b="1" dirty="0">
                <a:solidFill>
                  <a:srgbClr val="0000FF"/>
                </a:solidFill>
                <a:effectLst>
                  <a:outerShdw blurRad="38100" dist="38100" dir="2700000">
                    <a:srgbClr val="C0C0C0"/>
                  </a:outerShdw>
                </a:effectLst>
                <a:latin typeface="Arial" panose="020B0604020202020204" pitchFamily="34" charset="0"/>
                <a:ea typeface="宋体" panose="02010600030101010101" pitchFamily="2" charset="-122"/>
              </a:rPr>
              <a:t>算法</a:t>
            </a:r>
            <a:r>
              <a:rPr lang="en-US" altLang="zh-CN" sz="2400" b="1" dirty="0">
                <a:solidFill>
                  <a:srgbClr val="0000FF"/>
                </a:solidFill>
                <a:effectLst>
                  <a:outerShdw blurRad="38100" dist="38100" dir="2700000">
                    <a:srgbClr val="C0C0C0"/>
                  </a:outerShdw>
                </a:effectLst>
                <a:latin typeface="Arial" panose="020B0604020202020204" pitchFamily="34" charset="0"/>
                <a:ea typeface="宋体" panose="02010600030101010101" pitchFamily="2" charset="-122"/>
              </a:rPr>
              <a:t>(</a:t>
            </a:r>
            <a:r>
              <a:rPr lang="zh-CN" altLang="en-US" sz="2400" b="1" dirty="0">
                <a:solidFill>
                  <a:srgbClr val="0000FF"/>
                </a:solidFill>
                <a:effectLst>
                  <a:outerShdw blurRad="38100" dist="38100" dir="2700000">
                    <a:srgbClr val="C0C0C0"/>
                  </a:outerShdw>
                </a:effectLst>
                <a:latin typeface="Arial" panose="020B0604020202020204" pitchFamily="34" charset="0"/>
                <a:ea typeface="宋体" panose="02010600030101010101" pitchFamily="2" charset="-122"/>
              </a:rPr>
              <a:t>弗洛伊德算法</a:t>
            </a:r>
            <a:r>
              <a:rPr lang="en-US" altLang="zh-CN" sz="2400" b="1">
                <a:solidFill>
                  <a:srgbClr val="0000FF"/>
                </a:solidFill>
                <a:effectLst>
                  <a:outerShdw blurRad="38100" dist="38100" dir="2700000">
                    <a:srgbClr val="C0C0C0"/>
                  </a:outerShdw>
                </a:effectLst>
                <a:latin typeface="Arial" panose="020B0604020202020204" pitchFamily="34" charset="0"/>
                <a:ea typeface="宋体" panose="02010600030101010101" pitchFamily="2" charset="-122"/>
              </a:rPr>
              <a:t>)</a:t>
            </a:r>
            <a:r>
              <a:rPr lang="zh-CN" altLang="en-US" sz="2400" b="1" dirty="0">
                <a:latin typeface="Arial" panose="020B0604020202020204" pitchFamily="34" charset="0"/>
                <a:ea typeface="宋体" panose="02010600030101010101" pitchFamily="2" charset="-122"/>
              </a:rPr>
              <a:t>；</a:t>
            </a:r>
            <a:endParaRPr lang="zh-CN" altLang="en-US" sz="2400" b="1" dirty="0">
              <a:latin typeface="Arial" panose="020B0604020202020204" pitchFamily="34" charset="0"/>
              <a:ea typeface="宋体" panose="02010600030101010101" pitchFamily="2" charset="-122"/>
            </a:endParaRPr>
          </a:p>
        </p:txBody>
      </p:sp>
      <p:sp>
        <p:nvSpPr>
          <p:cNvPr id="3077" name="Text Box 2"/>
          <p:cNvSpPr txBox="1"/>
          <p:nvPr/>
        </p:nvSpPr>
        <p:spPr>
          <a:xfrm>
            <a:off x="434340" y="325755"/>
            <a:ext cx="3636645" cy="645160"/>
          </a:xfrm>
          <a:prstGeom prst="rect">
            <a:avLst/>
          </a:prstGeom>
          <a:noFill/>
          <a:ln w="9525">
            <a:noFill/>
          </a:ln>
        </p:spPr>
        <p:txBody>
          <a:bodyPr wrap="square" lIns="108000" rIns="144000">
            <a:spAutoFit/>
          </a:bodyPr>
          <a:lstStyle/>
          <a:p>
            <a:pPr algn="l">
              <a:spcBef>
                <a:spcPct val="50000"/>
              </a:spcBef>
            </a:pPr>
            <a:r>
              <a:rPr lang="zh-CN" altLang="en-US" sz="3600" b="1" dirty="0">
                <a:solidFill>
                  <a:schemeClr val="accent5">
                    <a:lumMod val="75000"/>
                  </a:schemeClr>
                </a:solidFill>
                <a:latin typeface="+mj-lt"/>
                <a:ea typeface="+mj-ea"/>
                <a:cs typeface="+mj-cs"/>
                <a:sym typeface="Webdings" panose="05030102010509060703" pitchFamily="18" charset="2"/>
              </a:rPr>
              <a:t>1 最短路径</a:t>
            </a:r>
            <a:endParaRPr lang="zh-CN" altLang="en-US" sz="3600" b="1" dirty="0">
              <a:solidFill>
                <a:schemeClr val="accent5">
                  <a:lumMod val="75000"/>
                </a:schemeClr>
              </a:solidFill>
              <a:latin typeface="+mj-lt"/>
              <a:ea typeface="+mj-ea"/>
              <a:cs typeface="+mj-cs"/>
              <a:sym typeface="Webdings" panose="05030102010509060703" pitchFamily="18" charset="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7283">
                                            <p:txEl>
                                              <p:pRg st="0" end="0"/>
                                            </p:txEl>
                                          </p:spTgt>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1" name="CAMERA.WAV"/>
                                        </p:tgtEl>
                                      </p:cMediaNode>
                                    </p:audio>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97283">
                                            <p:txEl>
                                              <p:pRg st="1" end="1"/>
                                            </p:txEl>
                                          </p:spTgt>
                                        </p:tgtEl>
                                        <p:attrNameLst>
                                          <p:attrName>style.visibility</p:attrName>
                                        </p:attrNameLst>
                                      </p:cBhvr>
                                      <p:to>
                                        <p:strVal val="visible"/>
                                      </p:to>
                                    </p:set>
                                  </p:childTnLst>
                                  <p:subTnLst>
                                    <p:audio>
                                      <p:cMediaNode>
                                        <p:cTn display="0" masterRel="sameClick">
                                          <p:stCondLst>
                                            <p:cond evt="begin" delay="0">
                                              <p:tn val="9"/>
                                            </p:cond>
                                          </p:stCondLst>
                                          <p:endCondLst>
                                            <p:cond evt="onStopAudio" delay="0">
                                              <p:tgtEl>
                                                <p:sldTgt/>
                                              </p:tgtEl>
                                            </p:cond>
                                          </p:endCondLst>
                                        </p:cTn>
                                        <p:tgtEl>
                                          <p:sndTgt r:embed="rId1" name="CAMERA.WAV"/>
                                        </p:tgtEl>
                                      </p:cMediaNode>
                                    </p:audio>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97283">
                                            <p:txEl>
                                              <p:pRg st="2" end="2"/>
                                            </p:txEl>
                                          </p:spTgt>
                                        </p:tgtEl>
                                        <p:attrNameLst>
                                          <p:attrName>style.visibility</p:attrName>
                                        </p:attrNameLst>
                                      </p:cBhvr>
                                      <p:to>
                                        <p:strVal val="visible"/>
                                      </p:to>
                                    </p:set>
                                  </p:childTnLst>
                                  <p:subTnLst>
                                    <p:audio>
                                      <p:cMediaNode>
                                        <p:cTn display="0" masterRel="sameClick">
                                          <p:stCondLst>
                                            <p:cond evt="begin" delay="0">
                                              <p:tn val="13"/>
                                            </p:cond>
                                          </p:stCondLst>
                                          <p:endCondLst>
                                            <p:cond evt="onStopAudio" delay="0">
                                              <p:tgtEl>
                                                <p:sldTgt/>
                                              </p:tgtEl>
                                            </p:cond>
                                          </p:endCondLst>
                                        </p:cTn>
                                        <p:tgtEl>
                                          <p:sndTgt r:embed="rId1" name="CAMERA.WAV"/>
                                        </p:tgtEl>
                                      </p:cMediaNode>
                                    </p:audio>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97283">
                                            <p:txEl>
                                              <p:pRg st="3" end="3"/>
                                            </p:txEl>
                                          </p:spTgt>
                                        </p:tgtEl>
                                        <p:attrNameLst>
                                          <p:attrName>style.visibility</p:attrName>
                                        </p:attrNameLst>
                                      </p:cBhvr>
                                      <p:to>
                                        <p:strVal val="visible"/>
                                      </p:to>
                                    </p:set>
                                  </p:childTnLst>
                                  <p:subTnLst>
                                    <p:audio>
                                      <p:cMediaNode>
                                        <p:cTn display="0" masterRel="sameClick">
                                          <p:stCondLst>
                                            <p:cond evt="begin" delay="0">
                                              <p:tn val="17"/>
                                            </p:cond>
                                          </p:stCondLst>
                                          <p:endCondLst>
                                            <p:cond evt="onStopAudio" delay="0">
                                              <p:tgtEl>
                                                <p:sldTgt/>
                                              </p:tgtEl>
                                            </p:cond>
                                          </p:endCondLst>
                                        </p:cTn>
                                        <p:tgtEl>
                                          <p:sndTgt r:embed="rId1" name="CAMERA.WAV"/>
                                        </p:tgtEl>
                                      </p:cMediaNode>
                                    </p:audio>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97283">
                                            <p:txEl>
                                              <p:pRg st="4" end="4"/>
                                            </p:txEl>
                                          </p:spTgt>
                                        </p:tgtEl>
                                        <p:attrNameLst>
                                          <p:attrName>style.visibility</p:attrName>
                                        </p:attrNameLst>
                                      </p:cBhvr>
                                      <p:to>
                                        <p:strVal val="visible"/>
                                      </p:to>
                                    </p:set>
                                  </p:childTnLst>
                                  <p:subTnLst>
                                    <p:audio>
                                      <p:cMediaNode>
                                        <p:cTn display="0" masterRel="sameClick">
                                          <p:stCondLst>
                                            <p:cond evt="begin" delay="0">
                                              <p:tn val="21"/>
                                            </p:cond>
                                          </p:stCondLst>
                                          <p:endCondLst>
                                            <p:cond evt="onStopAudio" delay="0">
                                              <p:tgtEl>
                                                <p:sldTgt/>
                                              </p:tgtEl>
                                            </p:cond>
                                          </p:endCondLst>
                                        </p:cTn>
                                        <p:tgtEl>
                                          <p:sndTgt r:embed="rId1"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3" grpId="0" bldLvl="2" uiExpand="1"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2606964" y="216660"/>
            <a:ext cx="3761948" cy="584775"/>
          </a:xfrm>
          <a:prstGeom prst="rect">
            <a:avLst/>
          </a:prstGeom>
          <a:noFill/>
        </p:spPr>
        <p:txBody>
          <a:bodyPr wrap="square" rtlCol="0">
            <a:spAutoFit/>
          </a:bodyPr>
          <a:lstStyle/>
          <a:p>
            <a:pPr algn="ctr"/>
            <a:r>
              <a:rPr lang="en-US" altLang="zh-CN" sz="3200" dirty="0">
                <a:solidFill>
                  <a:schemeClr val="bg1"/>
                </a:solidFill>
              </a:rPr>
              <a:t>SPFA</a:t>
            </a:r>
            <a:r>
              <a:rPr lang="zh-CN" altLang="en-US" sz="3200" dirty="0">
                <a:solidFill>
                  <a:schemeClr val="bg1"/>
                </a:solidFill>
              </a:rPr>
              <a:t>算法原理</a:t>
            </a:r>
            <a:endParaRPr lang="zh-CN" altLang="en-US" sz="3200" dirty="0">
              <a:solidFill>
                <a:schemeClr val="bg1"/>
              </a:solidFill>
            </a:endParaRPr>
          </a:p>
        </p:txBody>
      </p:sp>
      <p:sp>
        <p:nvSpPr>
          <p:cNvPr id="4" name="文本框 3"/>
          <p:cNvSpPr txBox="1"/>
          <p:nvPr/>
        </p:nvSpPr>
        <p:spPr>
          <a:xfrm>
            <a:off x="3641735" y="2207176"/>
            <a:ext cx="5112573" cy="1938020"/>
          </a:xfrm>
          <a:prstGeom prst="rect">
            <a:avLst/>
          </a:prstGeom>
          <a:noFill/>
        </p:spPr>
        <p:txBody>
          <a:bodyPr wrap="square" rtlCol="0">
            <a:spAutoFit/>
          </a:bodyPr>
          <a:lstStyle/>
          <a:p>
            <a:r>
              <a:rPr lang="zh-CN" altLang="en-US" sz="2000" dirty="0">
                <a:latin typeface="宋体" panose="02010600030101010101" pitchFamily="2" charset="-122"/>
                <a:ea typeface="宋体" panose="02010600030101010101" pitchFamily="2" charset="-122"/>
                <a:cs typeface="宋体" panose="02010600030101010101" pitchFamily="2" charset="-122"/>
              </a:rPr>
              <a:t>第五次循环 </a:t>
            </a:r>
            <a:br>
              <a:rPr lang="zh-CN" altLang="en-US" sz="2400" dirty="0">
                <a:latin typeface="宋体" panose="02010600030101010101" pitchFamily="2" charset="-122"/>
                <a:ea typeface="宋体" panose="02010600030101010101" pitchFamily="2" charset="-122"/>
                <a:cs typeface="宋体" panose="02010600030101010101" pitchFamily="2" charset="-122"/>
              </a:rPr>
            </a:br>
            <a:r>
              <a:rPr lang="zh-CN" altLang="en-US" sz="2000" dirty="0">
                <a:latin typeface="宋体" panose="02010600030101010101" pitchFamily="2" charset="-122"/>
                <a:ea typeface="宋体" panose="02010600030101010101" pitchFamily="2" charset="-122"/>
                <a:cs typeface="宋体" panose="02010600030101010101" pitchFamily="2" charset="-122"/>
              </a:rPr>
              <a:t>此时，队首元素为</a:t>
            </a:r>
            <a:r>
              <a:rPr lang="en-US" altLang="zh-CN" sz="2000" dirty="0">
                <a:latin typeface="宋体" panose="02010600030101010101" pitchFamily="2" charset="-122"/>
                <a:ea typeface="宋体" panose="02010600030101010101" pitchFamily="2" charset="-122"/>
                <a:cs typeface="宋体" panose="02010600030101010101" pitchFamily="2" charset="-122"/>
              </a:rPr>
              <a:t>v4</a:t>
            </a:r>
            <a:r>
              <a:rPr lang="zh-CN" altLang="en-US" sz="2000" dirty="0">
                <a:latin typeface="宋体" panose="02010600030101010101" pitchFamily="2" charset="-122"/>
                <a:ea typeface="宋体" panose="02010600030101010101" pitchFamily="2" charset="-122"/>
                <a:cs typeface="宋体" panose="02010600030101010101" pitchFamily="2" charset="-122"/>
              </a:rPr>
              <a:t>，</a:t>
            </a:r>
            <a:r>
              <a:rPr lang="en-US" altLang="zh-CN" sz="2000" dirty="0">
                <a:latin typeface="宋体" panose="02010600030101010101" pitchFamily="2" charset="-122"/>
                <a:ea typeface="宋体" panose="02010600030101010101" pitchFamily="2" charset="-122"/>
                <a:cs typeface="宋体" panose="02010600030101010101" pitchFamily="2" charset="-122"/>
              </a:rPr>
              <a:t>v4</a:t>
            </a:r>
            <a:r>
              <a:rPr lang="zh-CN" altLang="en-US" sz="2000" dirty="0">
                <a:latin typeface="宋体" panose="02010600030101010101" pitchFamily="2" charset="-122"/>
                <a:ea typeface="宋体" panose="02010600030101010101" pitchFamily="2" charset="-122"/>
                <a:cs typeface="宋体" panose="02010600030101010101" pitchFamily="2" charset="-122"/>
              </a:rPr>
              <a:t>出队列，然后，对以</a:t>
            </a:r>
            <a:r>
              <a:rPr lang="en-US" altLang="zh-CN" sz="2000" dirty="0">
                <a:latin typeface="宋体" panose="02010600030101010101" pitchFamily="2" charset="-122"/>
                <a:ea typeface="宋体" panose="02010600030101010101" pitchFamily="2" charset="-122"/>
                <a:cs typeface="宋体" panose="02010600030101010101" pitchFamily="2" charset="-122"/>
              </a:rPr>
              <a:t>v4</a:t>
            </a:r>
            <a:r>
              <a:rPr lang="zh-CN" altLang="en-US" sz="2000" dirty="0">
                <a:latin typeface="宋体" panose="02010600030101010101" pitchFamily="2" charset="-122"/>
                <a:ea typeface="宋体" panose="02010600030101010101" pitchFamily="2" charset="-122"/>
                <a:cs typeface="宋体" panose="02010600030101010101" pitchFamily="2" charset="-122"/>
              </a:rPr>
              <a:t>为弧尾的边对应的弧头顶点进行松弛操作，可以发现</a:t>
            </a:r>
            <a:r>
              <a:rPr lang="en-US" altLang="zh-CN" sz="2000" dirty="0">
                <a:latin typeface="宋体" panose="02010600030101010101" pitchFamily="2" charset="-122"/>
                <a:ea typeface="宋体" panose="02010600030101010101" pitchFamily="2" charset="-122"/>
                <a:cs typeface="宋体" panose="02010600030101010101" pitchFamily="2" charset="-122"/>
              </a:rPr>
              <a:t>v1</a:t>
            </a:r>
            <a:r>
              <a:rPr lang="zh-CN" altLang="en-US" sz="2000" dirty="0">
                <a:latin typeface="宋体" panose="02010600030101010101" pitchFamily="2" charset="-122"/>
                <a:ea typeface="宋体" panose="02010600030101010101" pitchFamily="2" charset="-122"/>
                <a:cs typeface="宋体" panose="02010600030101010101" pitchFamily="2" charset="-122"/>
              </a:rPr>
              <a:t>到</a:t>
            </a:r>
            <a:r>
              <a:rPr lang="en-US" altLang="zh-CN" sz="2000" dirty="0">
                <a:latin typeface="宋体" panose="02010600030101010101" pitchFamily="2" charset="-122"/>
                <a:ea typeface="宋体" panose="02010600030101010101" pitchFamily="2" charset="-122"/>
                <a:cs typeface="宋体" panose="02010600030101010101" pitchFamily="2" charset="-122"/>
              </a:rPr>
              <a:t>v6</a:t>
            </a:r>
            <a:r>
              <a:rPr lang="zh-CN" altLang="en-US" sz="2000" dirty="0">
                <a:latin typeface="宋体" panose="02010600030101010101" pitchFamily="2" charset="-122"/>
                <a:ea typeface="宋体" panose="02010600030101010101" pitchFamily="2" charset="-122"/>
                <a:cs typeface="宋体" panose="02010600030101010101" pitchFamily="2" charset="-122"/>
              </a:rPr>
              <a:t>的最短路径，经过</a:t>
            </a:r>
            <a:r>
              <a:rPr lang="en-US" altLang="zh-CN" sz="2000" dirty="0">
                <a:latin typeface="宋体" panose="02010600030101010101" pitchFamily="2" charset="-122"/>
                <a:ea typeface="宋体" panose="02010600030101010101" pitchFamily="2" charset="-122"/>
                <a:cs typeface="宋体" panose="02010600030101010101" pitchFamily="2" charset="-122"/>
              </a:rPr>
              <a:t>v4</a:t>
            </a:r>
            <a:r>
              <a:rPr lang="zh-CN" altLang="en-US" sz="2000" dirty="0">
                <a:latin typeface="宋体" panose="02010600030101010101" pitchFamily="2" charset="-122"/>
                <a:ea typeface="宋体" panose="02010600030101010101" pitchFamily="2" charset="-122"/>
                <a:cs typeface="宋体" panose="02010600030101010101" pitchFamily="2" charset="-122"/>
              </a:rPr>
              <a:t>松弛变短了，所以更新</a:t>
            </a:r>
            <a:r>
              <a:rPr lang="en-US" altLang="zh-CN" sz="2000" dirty="0">
                <a:latin typeface="宋体" panose="02010600030101010101" pitchFamily="2" charset="-122"/>
                <a:ea typeface="宋体" panose="02010600030101010101" pitchFamily="2" charset="-122"/>
                <a:cs typeface="宋体" panose="02010600030101010101" pitchFamily="2" charset="-122"/>
              </a:rPr>
              <a:t>dis</a:t>
            </a:r>
            <a:r>
              <a:rPr lang="zh-CN" altLang="en-US" sz="2000" dirty="0">
                <a:latin typeface="宋体" panose="02010600030101010101" pitchFamily="2" charset="-122"/>
                <a:ea typeface="宋体" panose="02010600030101010101" pitchFamily="2" charset="-122"/>
                <a:cs typeface="宋体" panose="02010600030101010101" pitchFamily="2" charset="-122"/>
              </a:rPr>
              <a:t>数组，得到如下结果： </a:t>
            </a:r>
            <a:endParaRPr lang="zh-CN" altLang="en-US" sz="2400" dirty="0">
              <a:latin typeface="宋体" panose="02010600030101010101" pitchFamily="2" charset="-122"/>
              <a:ea typeface="宋体" panose="02010600030101010101" pitchFamily="2" charset="-122"/>
              <a:cs typeface="宋体" panose="02010600030101010101" pitchFamily="2" charset="-122"/>
            </a:endParaRPr>
          </a:p>
        </p:txBody>
      </p:sp>
      <p:graphicFrame>
        <p:nvGraphicFramePr>
          <p:cNvPr id="3" name="对象 2"/>
          <p:cNvGraphicFramePr/>
          <p:nvPr/>
        </p:nvGraphicFramePr>
        <p:xfrm>
          <a:off x="0" y="2094230"/>
          <a:ext cx="3488055" cy="3723640"/>
        </p:xfrm>
        <a:graphic>
          <a:graphicData uri="http://schemas.openxmlformats.org/presentationml/2006/ole">
            <mc:AlternateContent xmlns:mc="http://schemas.openxmlformats.org/markup-compatibility/2006">
              <mc:Choice xmlns:v="urn:schemas-microsoft-com:vml" Requires="v">
                <p:oleObj spid="_x0000_s6199" name="" r:id="rId1" imgW="3594100" imgH="3721100" progId="Paint.Picture">
                  <p:embed/>
                </p:oleObj>
              </mc:Choice>
              <mc:Fallback>
                <p:oleObj name="" r:id="rId1" imgW="3594100" imgH="3721100" progId="Paint.Picture">
                  <p:embed/>
                  <p:pic>
                    <p:nvPicPr>
                      <p:cNvPr id="0" name="图片 6"/>
                      <p:cNvPicPr/>
                      <p:nvPr/>
                    </p:nvPicPr>
                    <p:blipFill>
                      <a:blip r:embed="rId2"/>
                      <a:srcRect l="3036"/>
                      <a:stretch>
                        <a:fillRect/>
                      </a:stretch>
                    </p:blipFill>
                    <p:spPr>
                      <a:xfrm>
                        <a:off x="0" y="2094230"/>
                        <a:ext cx="3488055" cy="3723640"/>
                      </a:xfrm>
                      <a:prstGeom prst="rect">
                        <a:avLst/>
                      </a:prstGeom>
                    </p:spPr>
                  </p:pic>
                </p:oleObj>
              </mc:Fallback>
            </mc:AlternateContent>
          </a:graphicData>
        </a:graphic>
      </p:graphicFrame>
      <p:graphicFrame>
        <p:nvGraphicFramePr>
          <p:cNvPr id="6" name="对象 5"/>
          <p:cNvGraphicFramePr/>
          <p:nvPr/>
        </p:nvGraphicFramePr>
        <p:xfrm>
          <a:off x="2947670" y="1191260"/>
          <a:ext cx="6102350" cy="902970"/>
        </p:xfrm>
        <a:graphic>
          <a:graphicData uri="http://schemas.openxmlformats.org/presentationml/2006/ole">
            <mc:AlternateContent xmlns:mc="http://schemas.openxmlformats.org/markup-compatibility/2006">
              <mc:Choice xmlns:v="urn:schemas-microsoft-com:vml" Requires="v">
                <p:oleObj spid="_x0000_s6200" name="" r:id="rId3" imgW="8858250" imgH="1308100" progId="Paint.Picture">
                  <p:embed/>
                </p:oleObj>
              </mc:Choice>
              <mc:Fallback>
                <p:oleObj name="" r:id="rId3" imgW="8858250" imgH="1308100" progId="Paint.Picture">
                  <p:embed/>
                  <p:pic>
                    <p:nvPicPr>
                      <p:cNvPr id="0" name="图片 5"/>
                      <p:cNvPicPr/>
                      <p:nvPr/>
                    </p:nvPicPr>
                    <p:blipFill>
                      <a:blip r:embed="rId4"/>
                      <a:stretch>
                        <a:fillRect/>
                      </a:stretch>
                    </p:blipFill>
                    <p:spPr>
                      <a:xfrm>
                        <a:off x="2947670" y="1191260"/>
                        <a:ext cx="6102350" cy="902970"/>
                      </a:xfrm>
                      <a:prstGeom prst="rect">
                        <a:avLst/>
                      </a:prstGeom>
                    </p:spPr>
                  </p:pic>
                </p:oleObj>
              </mc:Fallback>
            </mc:AlternateContent>
          </a:graphicData>
        </a:graphic>
      </p:graphicFrame>
      <p:graphicFrame>
        <p:nvGraphicFramePr>
          <p:cNvPr id="10" name="对象 9"/>
          <p:cNvGraphicFramePr/>
          <p:nvPr/>
        </p:nvGraphicFramePr>
        <p:xfrm>
          <a:off x="2822575" y="4994910"/>
          <a:ext cx="6322695" cy="822960"/>
        </p:xfrm>
        <a:graphic>
          <a:graphicData uri="http://schemas.openxmlformats.org/presentationml/2006/ole">
            <mc:AlternateContent xmlns:mc="http://schemas.openxmlformats.org/markup-compatibility/2006">
              <mc:Choice xmlns:v="urn:schemas-microsoft-com:vml" Requires="v">
                <p:oleObj spid="_x0000_s6201" name="" r:id="rId5" imgW="8839200" imgH="1447800" progId="Paint.Picture">
                  <p:embed/>
                </p:oleObj>
              </mc:Choice>
              <mc:Fallback>
                <p:oleObj name="" r:id="rId5" imgW="8839200" imgH="1447800" progId="Paint.Picture">
                  <p:embed/>
                  <p:pic>
                    <p:nvPicPr>
                      <p:cNvPr id="0" name="图片 11"/>
                      <p:cNvPicPr/>
                      <p:nvPr/>
                    </p:nvPicPr>
                    <p:blipFill>
                      <a:blip r:embed="rId6"/>
                      <a:stretch>
                        <a:fillRect/>
                      </a:stretch>
                    </p:blipFill>
                    <p:spPr>
                      <a:xfrm>
                        <a:off x="2822575" y="4994910"/>
                        <a:ext cx="6322695" cy="822960"/>
                      </a:xfrm>
                      <a:prstGeom prst="rect">
                        <a:avLst/>
                      </a:prstGeom>
                    </p:spPr>
                  </p:pic>
                </p:oleObj>
              </mc:Fallback>
            </mc:AlternateContent>
          </a:graphicData>
        </a:graphic>
      </p:graphicFrame>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2606964" y="216660"/>
            <a:ext cx="3761948" cy="584775"/>
          </a:xfrm>
          <a:prstGeom prst="rect">
            <a:avLst/>
          </a:prstGeom>
          <a:noFill/>
        </p:spPr>
        <p:txBody>
          <a:bodyPr wrap="square" rtlCol="0">
            <a:spAutoFit/>
          </a:bodyPr>
          <a:lstStyle/>
          <a:p>
            <a:pPr algn="ctr"/>
            <a:r>
              <a:rPr lang="en-US" altLang="zh-CN" sz="3200" dirty="0">
                <a:solidFill>
                  <a:schemeClr val="bg1"/>
                </a:solidFill>
              </a:rPr>
              <a:t>SPFA</a:t>
            </a:r>
            <a:r>
              <a:rPr lang="zh-CN" altLang="en-US" sz="3200" dirty="0">
                <a:solidFill>
                  <a:schemeClr val="bg1"/>
                </a:solidFill>
              </a:rPr>
              <a:t>算法原理</a:t>
            </a:r>
            <a:endParaRPr lang="zh-CN" altLang="en-US" sz="3200" dirty="0">
              <a:solidFill>
                <a:schemeClr val="bg1"/>
              </a:solidFill>
            </a:endParaRPr>
          </a:p>
        </p:txBody>
      </p:sp>
      <p:sp>
        <p:nvSpPr>
          <p:cNvPr id="4" name="文本框 3"/>
          <p:cNvSpPr txBox="1"/>
          <p:nvPr/>
        </p:nvSpPr>
        <p:spPr>
          <a:xfrm>
            <a:off x="3641734" y="2194005"/>
            <a:ext cx="5112573" cy="1938020"/>
          </a:xfrm>
          <a:prstGeom prst="rect">
            <a:avLst/>
          </a:prstGeom>
          <a:noFill/>
        </p:spPr>
        <p:txBody>
          <a:bodyPr wrap="square" rtlCol="0">
            <a:spAutoFit/>
          </a:bodyPr>
          <a:lstStyle/>
          <a:p>
            <a:r>
              <a:rPr lang="zh-CN" altLang="en-US" sz="2000" dirty="0">
                <a:latin typeface="宋体" panose="02010600030101010101" pitchFamily="2" charset="-122"/>
                <a:ea typeface="宋体" panose="02010600030101010101" pitchFamily="2" charset="-122"/>
                <a:cs typeface="宋体" panose="02010600030101010101" pitchFamily="2" charset="-122"/>
              </a:rPr>
              <a:t>第六次循环 </a:t>
            </a:r>
            <a:br>
              <a:rPr lang="zh-CN" altLang="en-US" sz="2400" dirty="0">
                <a:latin typeface="宋体" panose="02010600030101010101" pitchFamily="2" charset="-122"/>
                <a:ea typeface="宋体" panose="02010600030101010101" pitchFamily="2" charset="-122"/>
                <a:cs typeface="宋体" panose="02010600030101010101" pitchFamily="2" charset="-122"/>
              </a:rPr>
            </a:br>
            <a:r>
              <a:rPr lang="zh-CN" altLang="en-US" sz="2000" dirty="0">
                <a:latin typeface="宋体" panose="02010600030101010101" pitchFamily="2" charset="-122"/>
                <a:ea typeface="宋体" panose="02010600030101010101" pitchFamily="2" charset="-122"/>
                <a:cs typeface="宋体" panose="02010600030101010101" pitchFamily="2" charset="-122"/>
              </a:rPr>
              <a:t>此时，队首元素为</a:t>
            </a:r>
            <a:r>
              <a:rPr lang="en-US" altLang="zh-CN" sz="2000" dirty="0">
                <a:latin typeface="宋体" panose="02010600030101010101" pitchFamily="2" charset="-122"/>
                <a:ea typeface="宋体" panose="02010600030101010101" pitchFamily="2" charset="-122"/>
                <a:cs typeface="宋体" panose="02010600030101010101" pitchFamily="2" charset="-122"/>
              </a:rPr>
              <a:t>v6</a:t>
            </a:r>
            <a:r>
              <a:rPr lang="zh-CN" altLang="en-US" sz="2000" dirty="0">
                <a:latin typeface="宋体" panose="02010600030101010101" pitchFamily="2" charset="-122"/>
                <a:ea typeface="宋体" panose="02010600030101010101" pitchFamily="2" charset="-122"/>
                <a:cs typeface="宋体" panose="02010600030101010101" pitchFamily="2" charset="-122"/>
              </a:rPr>
              <a:t>，</a:t>
            </a:r>
            <a:r>
              <a:rPr lang="en-US" altLang="zh-CN" sz="2000" dirty="0">
                <a:latin typeface="宋体" panose="02010600030101010101" pitchFamily="2" charset="-122"/>
                <a:ea typeface="宋体" panose="02010600030101010101" pitchFamily="2" charset="-122"/>
                <a:cs typeface="宋体" panose="02010600030101010101" pitchFamily="2" charset="-122"/>
              </a:rPr>
              <a:t>v6</a:t>
            </a:r>
            <a:r>
              <a:rPr lang="zh-CN" altLang="en-US" sz="2000" dirty="0">
                <a:latin typeface="宋体" panose="02010600030101010101" pitchFamily="2" charset="-122"/>
                <a:ea typeface="宋体" panose="02010600030101010101" pitchFamily="2" charset="-122"/>
                <a:cs typeface="宋体" panose="02010600030101010101" pitchFamily="2" charset="-122"/>
              </a:rPr>
              <a:t>出队列，然后，对以</a:t>
            </a:r>
            <a:r>
              <a:rPr lang="en-US" altLang="zh-CN" sz="2000" dirty="0">
                <a:latin typeface="宋体" panose="02010600030101010101" pitchFamily="2" charset="-122"/>
                <a:ea typeface="宋体" panose="02010600030101010101" pitchFamily="2" charset="-122"/>
                <a:cs typeface="宋体" panose="02010600030101010101" pitchFamily="2" charset="-122"/>
              </a:rPr>
              <a:t>v6</a:t>
            </a:r>
            <a:r>
              <a:rPr lang="zh-CN" altLang="en-US" sz="2000" dirty="0">
                <a:latin typeface="宋体" panose="02010600030101010101" pitchFamily="2" charset="-122"/>
                <a:ea typeface="宋体" panose="02010600030101010101" pitchFamily="2" charset="-122"/>
                <a:cs typeface="宋体" panose="02010600030101010101" pitchFamily="2" charset="-122"/>
              </a:rPr>
              <a:t>为弧尾的边对应的弧头顶点进行松弛操作，发现</a:t>
            </a:r>
            <a:r>
              <a:rPr lang="en-US" altLang="zh-CN" sz="2000" dirty="0">
                <a:latin typeface="宋体" panose="02010600030101010101" pitchFamily="2" charset="-122"/>
                <a:ea typeface="宋体" panose="02010600030101010101" pitchFamily="2" charset="-122"/>
                <a:cs typeface="宋体" panose="02010600030101010101" pitchFamily="2" charset="-122"/>
              </a:rPr>
              <a:t>v6</a:t>
            </a:r>
            <a:r>
              <a:rPr lang="zh-CN" altLang="en-US" sz="2000" dirty="0">
                <a:latin typeface="宋体" panose="02010600030101010101" pitchFamily="2" charset="-122"/>
                <a:ea typeface="宋体" panose="02010600030101010101" pitchFamily="2" charset="-122"/>
                <a:cs typeface="宋体" panose="02010600030101010101" pitchFamily="2" charset="-122"/>
              </a:rPr>
              <a:t>出度为</a:t>
            </a:r>
            <a:r>
              <a:rPr lang="en-US" altLang="zh-CN" sz="2000" dirty="0">
                <a:latin typeface="宋体" panose="02010600030101010101" pitchFamily="2" charset="-122"/>
                <a:ea typeface="宋体" panose="02010600030101010101" pitchFamily="2" charset="-122"/>
                <a:cs typeface="宋体" panose="02010600030101010101" pitchFamily="2" charset="-122"/>
              </a:rPr>
              <a:t>0</a:t>
            </a:r>
            <a:r>
              <a:rPr lang="zh-CN" altLang="en-US" sz="2000" dirty="0">
                <a:latin typeface="宋体" panose="02010600030101010101" pitchFamily="2" charset="-122"/>
                <a:ea typeface="宋体" panose="02010600030101010101" pitchFamily="2" charset="-122"/>
                <a:cs typeface="宋体" panose="02010600030101010101" pitchFamily="2" charset="-122"/>
              </a:rPr>
              <a:t>，所以我们不用对</a:t>
            </a:r>
            <a:r>
              <a:rPr lang="en-US" altLang="zh-CN" sz="2000" dirty="0">
                <a:latin typeface="宋体" panose="02010600030101010101" pitchFamily="2" charset="-122"/>
                <a:ea typeface="宋体" panose="02010600030101010101" pitchFamily="2" charset="-122"/>
                <a:cs typeface="宋体" panose="02010600030101010101" pitchFamily="2" charset="-122"/>
              </a:rPr>
              <a:t>dis</a:t>
            </a:r>
            <a:r>
              <a:rPr lang="zh-CN" altLang="en-US" sz="2000" dirty="0">
                <a:latin typeface="宋体" panose="02010600030101010101" pitchFamily="2" charset="-122"/>
                <a:ea typeface="宋体" panose="02010600030101010101" pitchFamily="2" charset="-122"/>
                <a:cs typeface="宋体" panose="02010600030101010101" pitchFamily="2" charset="-122"/>
              </a:rPr>
              <a:t>数组做任何操作，其结果和上图一样，队列同样不用做任何操作。所以此时队列为空。</a:t>
            </a:r>
            <a:endParaRPr lang="zh-CN" altLang="en-US" sz="2400" dirty="0">
              <a:latin typeface="宋体" panose="02010600030101010101" pitchFamily="2" charset="-122"/>
              <a:ea typeface="宋体" panose="02010600030101010101" pitchFamily="2" charset="-122"/>
              <a:cs typeface="宋体" panose="02010600030101010101" pitchFamily="2" charset="-122"/>
            </a:endParaRPr>
          </a:p>
        </p:txBody>
      </p:sp>
      <p:sp>
        <p:nvSpPr>
          <p:cNvPr id="11" name="文本框 10"/>
          <p:cNvSpPr txBox="1"/>
          <p:nvPr/>
        </p:nvSpPr>
        <p:spPr>
          <a:xfrm>
            <a:off x="3641735" y="5199616"/>
            <a:ext cx="5309272" cy="1014730"/>
          </a:xfrm>
          <a:prstGeom prst="rect">
            <a:avLst/>
          </a:prstGeom>
          <a:noFill/>
        </p:spPr>
        <p:txBody>
          <a:bodyPr wrap="square" rtlCol="0">
            <a:spAutoFit/>
          </a:bodyPr>
          <a:lstStyle/>
          <a:p>
            <a:r>
              <a:rPr lang="zh-CN" altLang="en-US" sz="2000" dirty="0">
                <a:latin typeface="宋体" panose="02010600030101010101" pitchFamily="2" charset="-122"/>
                <a:ea typeface="宋体" panose="02010600030101010101" pitchFamily="2" charset="-122"/>
                <a:cs typeface="宋体" panose="02010600030101010101" pitchFamily="2" charset="-122"/>
              </a:rPr>
              <a:t>由于队列为空，队列循环结果，此时我们也得到了</a:t>
            </a:r>
            <a:r>
              <a:rPr lang="en-US" altLang="zh-CN" sz="2000" dirty="0">
                <a:latin typeface="宋体" panose="02010600030101010101" pitchFamily="2" charset="-122"/>
                <a:ea typeface="宋体" panose="02010600030101010101" pitchFamily="2" charset="-122"/>
                <a:cs typeface="宋体" panose="02010600030101010101" pitchFamily="2" charset="-122"/>
              </a:rPr>
              <a:t>v1</a:t>
            </a:r>
            <a:r>
              <a:rPr lang="zh-CN" altLang="en-US" sz="2000" dirty="0">
                <a:latin typeface="宋体" panose="02010600030101010101" pitchFamily="2" charset="-122"/>
                <a:ea typeface="宋体" panose="02010600030101010101" pitchFamily="2" charset="-122"/>
                <a:cs typeface="宋体" panose="02010600030101010101" pitchFamily="2" charset="-122"/>
              </a:rPr>
              <a:t>到各个顶点的最短路径的值了，它就是</a:t>
            </a:r>
            <a:r>
              <a:rPr lang="en-US" altLang="zh-CN" sz="2000" dirty="0">
                <a:latin typeface="宋体" panose="02010600030101010101" pitchFamily="2" charset="-122"/>
                <a:ea typeface="宋体" panose="02010600030101010101" pitchFamily="2" charset="-122"/>
                <a:cs typeface="宋体" panose="02010600030101010101" pitchFamily="2" charset="-122"/>
              </a:rPr>
              <a:t>dis</a:t>
            </a:r>
            <a:r>
              <a:rPr lang="zh-CN" altLang="en-US" sz="2000" dirty="0">
                <a:latin typeface="宋体" panose="02010600030101010101" pitchFamily="2" charset="-122"/>
                <a:ea typeface="宋体" panose="02010600030101010101" pitchFamily="2" charset="-122"/>
                <a:cs typeface="宋体" panose="02010600030101010101" pitchFamily="2" charset="-122"/>
              </a:rPr>
              <a:t>数组各个顶点对应的值</a:t>
            </a:r>
            <a:endParaRPr lang="zh-CN" altLang="en-US" sz="2000" dirty="0">
              <a:latin typeface="宋体" panose="02010600030101010101" pitchFamily="2" charset="-122"/>
              <a:ea typeface="宋体" panose="02010600030101010101" pitchFamily="2" charset="-122"/>
              <a:cs typeface="宋体" panose="02010600030101010101" pitchFamily="2" charset="-122"/>
            </a:endParaRPr>
          </a:p>
        </p:txBody>
      </p:sp>
      <p:graphicFrame>
        <p:nvGraphicFramePr>
          <p:cNvPr id="3" name="对象 2"/>
          <p:cNvGraphicFramePr/>
          <p:nvPr/>
        </p:nvGraphicFramePr>
        <p:xfrm>
          <a:off x="0" y="2031365"/>
          <a:ext cx="3488055" cy="3723640"/>
        </p:xfrm>
        <a:graphic>
          <a:graphicData uri="http://schemas.openxmlformats.org/presentationml/2006/ole">
            <mc:AlternateContent xmlns:mc="http://schemas.openxmlformats.org/markup-compatibility/2006">
              <mc:Choice xmlns:v="urn:schemas-microsoft-com:vml" Requires="v">
                <p:oleObj spid="_x0000_s7223" name="" r:id="rId1" imgW="3594100" imgH="3721100" progId="Paint.Picture">
                  <p:embed/>
                </p:oleObj>
              </mc:Choice>
              <mc:Fallback>
                <p:oleObj name="" r:id="rId1" imgW="3594100" imgH="3721100" progId="Paint.Picture">
                  <p:embed/>
                  <p:pic>
                    <p:nvPicPr>
                      <p:cNvPr id="0" name="图片 6"/>
                      <p:cNvPicPr/>
                      <p:nvPr/>
                    </p:nvPicPr>
                    <p:blipFill>
                      <a:blip r:embed="rId2"/>
                      <a:srcRect l="3036"/>
                      <a:stretch>
                        <a:fillRect/>
                      </a:stretch>
                    </p:blipFill>
                    <p:spPr>
                      <a:xfrm>
                        <a:off x="0" y="2031365"/>
                        <a:ext cx="3488055" cy="3723640"/>
                      </a:xfrm>
                      <a:prstGeom prst="rect">
                        <a:avLst/>
                      </a:prstGeom>
                    </p:spPr>
                  </p:pic>
                </p:oleObj>
              </mc:Fallback>
            </mc:AlternateContent>
          </a:graphicData>
        </a:graphic>
      </p:graphicFrame>
      <p:graphicFrame>
        <p:nvGraphicFramePr>
          <p:cNvPr id="8" name="对象 7"/>
          <p:cNvGraphicFramePr/>
          <p:nvPr/>
        </p:nvGraphicFramePr>
        <p:xfrm>
          <a:off x="3254375" y="1208405"/>
          <a:ext cx="5708015" cy="822960"/>
        </p:xfrm>
        <a:graphic>
          <a:graphicData uri="http://schemas.openxmlformats.org/presentationml/2006/ole">
            <mc:AlternateContent xmlns:mc="http://schemas.openxmlformats.org/markup-compatibility/2006">
              <mc:Choice xmlns:v="urn:schemas-microsoft-com:vml" Requires="v">
                <p:oleObj spid="_x0000_s7224" name="" r:id="rId3" imgW="8839200" imgH="1447800" progId="Paint.Picture">
                  <p:embed/>
                </p:oleObj>
              </mc:Choice>
              <mc:Fallback>
                <p:oleObj name="" r:id="rId3" imgW="8839200" imgH="1447800" progId="Paint.Picture">
                  <p:embed/>
                  <p:pic>
                    <p:nvPicPr>
                      <p:cNvPr id="0" name="图片 11"/>
                      <p:cNvPicPr/>
                      <p:nvPr/>
                    </p:nvPicPr>
                    <p:blipFill>
                      <a:blip r:embed="rId4"/>
                      <a:stretch>
                        <a:fillRect/>
                      </a:stretch>
                    </p:blipFill>
                    <p:spPr>
                      <a:xfrm>
                        <a:off x="3254375" y="1208405"/>
                        <a:ext cx="5708015" cy="822960"/>
                      </a:xfrm>
                      <a:prstGeom prst="rect">
                        <a:avLst/>
                      </a:prstGeom>
                    </p:spPr>
                  </p:pic>
                </p:oleObj>
              </mc:Fallback>
            </mc:AlternateContent>
          </a:graphicData>
        </a:graphic>
      </p:graphicFrame>
      <p:graphicFrame>
        <p:nvGraphicFramePr>
          <p:cNvPr id="9" name="对象 8"/>
          <p:cNvGraphicFramePr/>
          <p:nvPr/>
        </p:nvGraphicFramePr>
        <p:xfrm>
          <a:off x="3126105" y="4266565"/>
          <a:ext cx="6019165" cy="798830"/>
        </p:xfrm>
        <a:graphic>
          <a:graphicData uri="http://schemas.openxmlformats.org/presentationml/2006/ole">
            <mc:AlternateContent xmlns:mc="http://schemas.openxmlformats.org/markup-compatibility/2006">
              <mc:Choice xmlns:v="urn:schemas-microsoft-com:vml" Requires="v">
                <p:oleObj spid="_x0000_s7225" name="" r:id="rId5" imgW="9010650" imgH="1384300" progId="Paint.Picture">
                  <p:embed/>
                </p:oleObj>
              </mc:Choice>
              <mc:Fallback>
                <p:oleObj name="" r:id="rId5" imgW="9010650" imgH="1384300" progId="Paint.Picture">
                  <p:embed/>
                  <p:pic>
                    <p:nvPicPr>
                      <p:cNvPr id="0" name="图片 12"/>
                      <p:cNvPicPr/>
                      <p:nvPr/>
                    </p:nvPicPr>
                    <p:blipFill>
                      <a:blip r:embed="rId6"/>
                      <a:stretch>
                        <a:fillRect/>
                      </a:stretch>
                    </p:blipFill>
                    <p:spPr>
                      <a:xfrm>
                        <a:off x="3126105" y="4266565"/>
                        <a:ext cx="6019165" cy="798830"/>
                      </a:xfrm>
                      <a:prstGeom prst="rect">
                        <a:avLst/>
                      </a:prstGeom>
                    </p:spPr>
                  </p:pic>
                </p:oleObj>
              </mc:Fallback>
            </mc:AlternateContent>
          </a:graphicData>
        </a:graphic>
      </p:graphicFrame>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1">
            <a:extLst>
              <a:ext uri="{28A0092B-C50C-407E-A947-70E740481C1C}">
                <a14:useLocalDpi xmlns:a14="http://schemas.microsoft.com/office/drawing/2010/main" val="0"/>
              </a:ext>
            </a:extLst>
          </a:blip>
          <a:srcRect l="6658" t="2222" b="8615"/>
          <a:stretch>
            <a:fillRect/>
          </a:stretch>
        </p:blipFill>
        <p:spPr bwMode="auto">
          <a:xfrm>
            <a:off x="1734909" y="2483319"/>
            <a:ext cx="5859423" cy="36596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矩形 3"/>
          <p:cNvSpPr/>
          <p:nvPr/>
        </p:nvSpPr>
        <p:spPr>
          <a:xfrm>
            <a:off x="620830" y="1298420"/>
            <a:ext cx="7502892" cy="1015663"/>
          </a:xfrm>
          <a:prstGeom prst="rect">
            <a:avLst/>
          </a:prstGeom>
        </p:spPr>
        <p:txBody>
          <a:bodyPr wrap="square">
            <a:spAutoFit/>
          </a:bodyPr>
          <a:lstStyle/>
          <a:p>
            <a:r>
              <a:rPr lang="zh-CN" altLang="en-US" sz="2000" dirty="0" smtClean="0"/>
              <a:t>     小哼</a:t>
            </a:r>
            <a:r>
              <a:rPr lang="zh-CN" altLang="en-US" sz="2000" dirty="0"/>
              <a:t>准备去一些城市旅游。有些城市之间有公路，有些城市之间则没有，如下图。为了节省经费以及方便计划旅程，小哼希望在出发之前知道任意两个城市之前的最短</a:t>
            </a:r>
            <a:r>
              <a:rPr lang="zh-CN" altLang="en-US" sz="2000" dirty="0" smtClean="0"/>
              <a:t>路程。</a:t>
            </a:r>
            <a:endParaRPr lang="zh-CN" altLang="en-US" sz="2000" dirty="0"/>
          </a:p>
        </p:txBody>
      </p:sp>
      <p:sp>
        <p:nvSpPr>
          <p:cNvPr id="2" name="矩形 1"/>
          <p:cNvSpPr/>
          <p:nvPr/>
        </p:nvSpPr>
        <p:spPr>
          <a:xfrm>
            <a:off x="485815" y="414506"/>
            <a:ext cx="2453005" cy="589280"/>
          </a:xfrm>
          <a:prstGeom prst="rect">
            <a:avLst/>
          </a:prstGeom>
        </p:spPr>
        <p:txBody>
          <a:bodyPr wrap="none">
            <a:spAutoFit/>
          </a:bodyPr>
          <a:p>
            <a:pPr>
              <a:lnSpc>
                <a:spcPct val="90000"/>
              </a:lnSpc>
              <a:spcBef>
                <a:spcPct val="0"/>
              </a:spcBef>
            </a:pPr>
            <a:r>
              <a:rPr lang="en-US" altLang="zh-CN" sz="3600" b="1" dirty="0" smtClean="0">
                <a:solidFill>
                  <a:schemeClr val="accent5">
                    <a:lumMod val="75000"/>
                  </a:schemeClr>
                </a:solidFill>
                <a:latin typeface="+mj-lt"/>
                <a:ea typeface="+mj-ea"/>
                <a:cs typeface="+mj-cs"/>
              </a:rPr>
              <a:t>4 Floyd</a:t>
            </a:r>
            <a:r>
              <a:rPr lang="zh-CN" altLang="en-US" sz="3600" b="1" dirty="0" smtClean="0">
                <a:solidFill>
                  <a:schemeClr val="accent5">
                    <a:lumMod val="75000"/>
                  </a:schemeClr>
                </a:solidFill>
                <a:latin typeface="+mj-lt"/>
                <a:ea typeface="+mj-ea"/>
                <a:cs typeface="+mj-cs"/>
              </a:rPr>
              <a:t>算法</a:t>
            </a:r>
            <a:endParaRPr lang="zh-CN" altLang="en-US" sz="3600" b="1" dirty="0">
              <a:solidFill>
                <a:schemeClr val="accent5">
                  <a:lumMod val="75000"/>
                </a:schemeClr>
              </a:solidFill>
              <a:latin typeface="+mj-lt"/>
              <a:ea typeface="+mj-ea"/>
              <a:cs typeface="+mj-cs"/>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121719" y="2808472"/>
            <a:ext cx="4057650" cy="2800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0996" y="2981727"/>
            <a:ext cx="4072036" cy="27089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矩形 1"/>
          <p:cNvSpPr/>
          <p:nvPr/>
        </p:nvSpPr>
        <p:spPr>
          <a:xfrm>
            <a:off x="485815" y="414506"/>
            <a:ext cx="2140458" cy="590931"/>
          </a:xfrm>
          <a:prstGeom prst="rect">
            <a:avLst/>
          </a:prstGeom>
        </p:spPr>
        <p:txBody>
          <a:bodyPr wrap="none">
            <a:spAutoFit/>
          </a:bodyPr>
          <a:lstStyle/>
          <a:p>
            <a:pPr>
              <a:lnSpc>
                <a:spcPct val="90000"/>
              </a:lnSpc>
              <a:spcBef>
                <a:spcPct val="0"/>
              </a:spcBef>
            </a:pPr>
            <a:r>
              <a:rPr lang="en-US" altLang="zh-CN" sz="3600" b="1" dirty="0" smtClean="0">
                <a:solidFill>
                  <a:schemeClr val="accent5">
                    <a:lumMod val="75000"/>
                  </a:schemeClr>
                </a:solidFill>
                <a:latin typeface="+mj-lt"/>
                <a:ea typeface="+mj-ea"/>
                <a:cs typeface="+mj-cs"/>
              </a:rPr>
              <a:t>Floyd</a:t>
            </a:r>
            <a:r>
              <a:rPr lang="zh-CN" altLang="en-US" sz="3600" b="1" dirty="0" smtClean="0">
                <a:solidFill>
                  <a:schemeClr val="accent5">
                    <a:lumMod val="75000"/>
                  </a:schemeClr>
                </a:solidFill>
                <a:latin typeface="+mj-lt"/>
                <a:ea typeface="+mj-ea"/>
                <a:cs typeface="+mj-cs"/>
              </a:rPr>
              <a:t>算法</a:t>
            </a:r>
            <a:endParaRPr lang="zh-CN" altLang="en-US" sz="3600" b="1" dirty="0">
              <a:solidFill>
                <a:schemeClr val="accent5">
                  <a:lumMod val="75000"/>
                </a:schemeClr>
              </a:solidFill>
              <a:latin typeface="+mj-lt"/>
              <a:ea typeface="+mj-ea"/>
              <a:cs typeface="+mj-cs"/>
            </a:endParaRPr>
          </a:p>
        </p:txBody>
      </p:sp>
      <p:sp>
        <p:nvSpPr>
          <p:cNvPr id="5" name="内容占位符 5"/>
          <p:cNvSpPr>
            <a:spLocks noGrp="1"/>
          </p:cNvSpPr>
          <p:nvPr>
            <p:ph sz="quarter" idx="1"/>
          </p:nvPr>
        </p:nvSpPr>
        <p:spPr>
          <a:xfrm>
            <a:off x="392163" y="1359673"/>
            <a:ext cx="7837437" cy="2009169"/>
          </a:xfrm>
        </p:spPr>
        <p:txBody>
          <a:bodyPr>
            <a:noAutofit/>
          </a:bodyPr>
          <a:lstStyle/>
          <a:p>
            <a:pPr marL="0" indent="0">
              <a:buNone/>
            </a:pPr>
            <a:r>
              <a:rPr lang="en-US" altLang="zh-CN" sz="2400" dirty="0">
                <a:latin typeface="宋体" panose="02010600030101010101" pitchFamily="2" charset="-122"/>
                <a:ea typeface="宋体" panose="02010600030101010101" pitchFamily="2" charset="-122"/>
                <a:cs typeface="宋体" panose="02010600030101010101" pitchFamily="2" charset="-122"/>
              </a:rPr>
              <a:t> </a:t>
            </a:r>
            <a:r>
              <a:rPr lang="en-US" altLang="zh-CN" sz="2400" dirty="0" smtClean="0">
                <a:latin typeface="宋体" panose="02010600030101010101" pitchFamily="2" charset="-122"/>
                <a:ea typeface="宋体" panose="02010600030101010101" pitchFamily="2" charset="-122"/>
                <a:cs typeface="宋体" panose="02010600030101010101" pitchFamily="2" charset="-122"/>
              </a:rPr>
              <a:t>   Fl</a:t>
            </a:r>
            <a:r>
              <a:rPr altLang="zh-CN" sz="2400" dirty="0" smtClean="0">
                <a:latin typeface="宋体" panose="02010600030101010101" pitchFamily="2" charset="-122"/>
                <a:ea typeface="宋体" panose="02010600030101010101" pitchFamily="2" charset="-122"/>
                <a:cs typeface="宋体" panose="02010600030101010101" pitchFamily="2" charset="-122"/>
              </a:rPr>
              <a:t>oyd</a:t>
            </a:r>
            <a:r>
              <a:rPr lang="en-US" altLang="zh-CN" sz="2400" dirty="0" smtClean="0">
                <a:latin typeface="宋体" panose="02010600030101010101" pitchFamily="2" charset="-122"/>
                <a:ea typeface="宋体" panose="02010600030101010101" pitchFamily="2" charset="-122"/>
                <a:cs typeface="宋体" panose="02010600030101010101" pitchFamily="2" charset="-122"/>
              </a:rPr>
              <a:t> </a:t>
            </a:r>
            <a:r>
              <a:rPr altLang="zh-CN" sz="2400" dirty="0" err="1" smtClean="0">
                <a:latin typeface="宋体" panose="02010600030101010101" pitchFamily="2" charset="-122"/>
                <a:ea typeface="宋体" panose="02010600030101010101" pitchFamily="2" charset="-122"/>
                <a:cs typeface="宋体" panose="02010600030101010101" pitchFamily="2" charset="-122"/>
              </a:rPr>
              <a:t>是解决任意两点间最短路径</a:t>
            </a:r>
            <a:r>
              <a:rPr altLang="zh-CN" sz="2400" dirty="0">
                <a:latin typeface="宋体" panose="02010600030101010101" pitchFamily="2" charset="-122"/>
                <a:ea typeface="宋体" panose="02010600030101010101" pitchFamily="2" charset="-122"/>
                <a:cs typeface="宋体" panose="02010600030101010101" pitchFamily="2" charset="-122"/>
              </a:rPr>
              <a:t>(称为多源最短路径问题)</a:t>
            </a:r>
            <a:r>
              <a:rPr altLang="zh-CN" sz="2400" dirty="0" smtClean="0">
                <a:latin typeface="宋体" panose="02010600030101010101" pitchFamily="2" charset="-122"/>
                <a:ea typeface="宋体" panose="02010600030101010101" pitchFamily="2" charset="-122"/>
                <a:cs typeface="宋体" panose="02010600030101010101" pitchFamily="2" charset="-122"/>
              </a:rPr>
              <a:t>的</a:t>
            </a:r>
            <a:r>
              <a:rPr lang="zh-CN" altLang="en-US" sz="2400" dirty="0" smtClean="0">
                <a:latin typeface="宋体" panose="02010600030101010101" pitchFamily="2" charset="-122"/>
                <a:ea typeface="宋体" panose="02010600030101010101" pitchFamily="2" charset="-122"/>
                <a:cs typeface="宋体" panose="02010600030101010101" pitchFamily="2" charset="-122"/>
              </a:rPr>
              <a:t>经典</a:t>
            </a:r>
            <a:r>
              <a:rPr altLang="zh-CN" sz="2400" dirty="0" err="1" smtClean="0">
                <a:latin typeface="宋体" panose="02010600030101010101" pitchFamily="2" charset="-122"/>
                <a:ea typeface="宋体" panose="02010600030101010101" pitchFamily="2" charset="-122"/>
                <a:cs typeface="宋体" panose="02010600030101010101" pitchFamily="2" charset="-122"/>
              </a:rPr>
              <a:t>算法</a:t>
            </a:r>
            <a:r>
              <a:rPr lang="en-US" altLang="zh-CN" sz="2400" dirty="0" smtClean="0">
                <a:latin typeface="宋体" panose="02010600030101010101" pitchFamily="2" charset="-122"/>
                <a:ea typeface="宋体" panose="02010600030101010101" pitchFamily="2" charset="-122"/>
                <a:cs typeface="宋体" panose="02010600030101010101" pitchFamily="2" charset="-122"/>
              </a:rPr>
              <a:t>, </a:t>
            </a:r>
            <a:r>
              <a:rPr altLang="zh-CN" sz="2400" dirty="0" err="1" smtClean="0">
                <a:latin typeface="宋体" panose="02010600030101010101" pitchFamily="2" charset="-122"/>
                <a:ea typeface="宋体" panose="02010600030101010101" pitchFamily="2" charset="-122"/>
                <a:cs typeface="宋体" panose="02010600030101010101" pitchFamily="2" charset="-122"/>
              </a:rPr>
              <a:t>可以正确处理有向图或负权的最短路径问题</a:t>
            </a:r>
            <a:r>
              <a:rPr lang="zh-CN" altLang="en-US" sz="2400" dirty="0">
                <a:latin typeface="宋体" panose="02010600030101010101" pitchFamily="2" charset="-122"/>
                <a:ea typeface="宋体" panose="02010600030101010101" pitchFamily="2" charset="-122"/>
                <a:cs typeface="宋体" panose="02010600030101010101" pitchFamily="2" charset="-122"/>
              </a:rPr>
              <a:t>。</a:t>
            </a:r>
            <a:endParaRPr altLang="zh-CN" sz="2400" dirty="0">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485815" y="1204562"/>
            <a:ext cx="7772661" cy="1015663"/>
          </a:xfrm>
          <a:prstGeom prst="rect">
            <a:avLst/>
          </a:prstGeom>
          <a:noFill/>
        </p:spPr>
        <p:txBody>
          <a:bodyPr wrap="square" rtlCol="0" anchor="t">
            <a:spAutoFit/>
          </a:bodyPr>
          <a:lstStyle/>
          <a:p>
            <a:r>
              <a:rPr lang="zh-CN" altLang="en-US" sz="2000" dirty="0" smtClean="0">
                <a:latin typeface="宋体" panose="02010600030101010101" pitchFamily="2" charset="-122"/>
                <a:ea typeface="宋体" panose="02010600030101010101" pitchFamily="2" charset="-122"/>
                <a:cs typeface="宋体" panose="02010600030101010101" pitchFamily="2" charset="-122"/>
              </a:rPr>
              <a:t>从</a:t>
            </a:r>
            <a:r>
              <a:rPr lang="zh-CN" altLang="en-US" sz="2000" dirty="0">
                <a:latin typeface="宋体" panose="02010600030101010101" pitchFamily="2" charset="-122"/>
                <a:ea typeface="宋体" panose="02010600030101010101" pitchFamily="2" charset="-122"/>
                <a:cs typeface="宋体" panose="02010600030101010101" pitchFamily="2" charset="-122"/>
              </a:rPr>
              <a:t>任意节点i到任意节点j的最短路径不外乎2种可能：</a:t>
            </a:r>
            <a:endParaRPr lang="zh-CN" altLang="en-US" sz="2000" dirty="0">
              <a:latin typeface="宋体" panose="02010600030101010101" pitchFamily="2" charset="-122"/>
              <a:ea typeface="宋体" panose="02010600030101010101" pitchFamily="2" charset="-122"/>
              <a:cs typeface="宋体" panose="02010600030101010101" pitchFamily="2" charset="-122"/>
            </a:endParaRPr>
          </a:p>
          <a:p>
            <a:r>
              <a:rPr lang="en-US" altLang="zh-CN" sz="2000" dirty="0">
                <a:latin typeface="宋体" panose="02010600030101010101" pitchFamily="2" charset="-122"/>
                <a:ea typeface="宋体" panose="02010600030101010101" pitchFamily="2" charset="-122"/>
                <a:cs typeface="宋体" panose="02010600030101010101" pitchFamily="2" charset="-122"/>
              </a:rPr>
              <a:t> </a:t>
            </a:r>
            <a:r>
              <a:rPr lang="en-US" altLang="zh-CN" sz="2000" dirty="0" smtClean="0">
                <a:latin typeface="宋体" panose="02010600030101010101" pitchFamily="2" charset="-122"/>
                <a:ea typeface="宋体" panose="02010600030101010101" pitchFamily="2" charset="-122"/>
                <a:cs typeface="宋体" panose="02010600030101010101" pitchFamily="2" charset="-122"/>
              </a:rPr>
              <a:t> </a:t>
            </a:r>
            <a:r>
              <a:rPr lang="zh-CN" altLang="en-US" sz="2000" dirty="0" smtClean="0">
                <a:latin typeface="宋体" panose="02010600030101010101" pitchFamily="2" charset="-122"/>
                <a:ea typeface="宋体" panose="02010600030101010101" pitchFamily="2" charset="-122"/>
                <a:cs typeface="宋体" panose="02010600030101010101" pitchFamily="2" charset="-122"/>
              </a:rPr>
              <a:t>1</a:t>
            </a:r>
            <a:r>
              <a:rPr lang="zh-CN" altLang="en-US" sz="2000" dirty="0">
                <a:latin typeface="宋体" panose="02010600030101010101" pitchFamily="2" charset="-122"/>
                <a:ea typeface="宋体" panose="02010600030101010101" pitchFamily="2" charset="-122"/>
                <a:cs typeface="宋体" panose="02010600030101010101" pitchFamily="2" charset="-122"/>
              </a:rPr>
              <a:t>)直接从节点i到节点j。</a:t>
            </a:r>
            <a:endParaRPr lang="zh-CN" altLang="en-US" sz="2000" dirty="0">
              <a:latin typeface="宋体" panose="02010600030101010101" pitchFamily="2" charset="-122"/>
              <a:ea typeface="宋体" panose="02010600030101010101" pitchFamily="2" charset="-122"/>
              <a:cs typeface="宋体" panose="02010600030101010101" pitchFamily="2" charset="-122"/>
            </a:endParaRPr>
          </a:p>
          <a:p>
            <a:r>
              <a:rPr lang="en-US" altLang="zh-CN" sz="2000" dirty="0">
                <a:latin typeface="宋体" panose="02010600030101010101" pitchFamily="2" charset="-122"/>
                <a:ea typeface="宋体" panose="02010600030101010101" pitchFamily="2" charset="-122"/>
                <a:cs typeface="宋体" panose="02010600030101010101" pitchFamily="2" charset="-122"/>
              </a:rPr>
              <a:t> </a:t>
            </a:r>
            <a:r>
              <a:rPr lang="en-US" altLang="zh-CN" sz="2000" dirty="0" smtClean="0">
                <a:latin typeface="宋体" panose="02010600030101010101" pitchFamily="2" charset="-122"/>
                <a:ea typeface="宋体" panose="02010600030101010101" pitchFamily="2" charset="-122"/>
                <a:cs typeface="宋体" panose="02010600030101010101" pitchFamily="2" charset="-122"/>
              </a:rPr>
              <a:t> </a:t>
            </a:r>
            <a:r>
              <a:rPr lang="zh-CN" altLang="en-US" sz="2000" dirty="0" smtClean="0">
                <a:latin typeface="宋体" panose="02010600030101010101" pitchFamily="2" charset="-122"/>
                <a:ea typeface="宋体" panose="02010600030101010101" pitchFamily="2" charset="-122"/>
                <a:cs typeface="宋体" panose="02010600030101010101" pitchFamily="2" charset="-122"/>
              </a:rPr>
              <a:t>2</a:t>
            </a:r>
            <a:r>
              <a:rPr lang="zh-CN" altLang="en-US" sz="2000" dirty="0">
                <a:latin typeface="宋体" panose="02010600030101010101" pitchFamily="2" charset="-122"/>
                <a:ea typeface="宋体" panose="02010600030101010101" pitchFamily="2" charset="-122"/>
                <a:cs typeface="宋体" panose="02010600030101010101" pitchFamily="2" charset="-122"/>
              </a:rPr>
              <a:t>)从节点i经过若干个节点k到节点j</a:t>
            </a:r>
            <a:r>
              <a:rPr lang="zh-CN" altLang="en-US" sz="2000" dirty="0" smtClean="0">
                <a:latin typeface="宋体" panose="02010600030101010101" pitchFamily="2" charset="-122"/>
                <a:ea typeface="宋体" panose="02010600030101010101" pitchFamily="2" charset="-122"/>
                <a:cs typeface="宋体" panose="02010600030101010101" pitchFamily="2" charset="-122"/>
              </a:rPr>
              <a:t>。</a:t>
            </a:r>
            <a:endParaRPr lang="zh-CN" altLang="en-US" sz="2000" dirty="0">
              <a:latin typeface="宋体" panose="02010600030101010101" pitchFamily="2" charset="-122"/>
              <a:ea typeface="宋体" panose="02010600030101010101" pitchFamily="2" charset="-122"/>
              <a:cs typeface="宋体" panose="02010600030101010101" pitchFamily="2" charset="-122"/>
            </a:endParaRPr>
          </a:p>
        </p:txBody>
      </p:sp>
      <p:sp>
        <p:nvSpPr>
          <p:cNvPr id="5" name="矩形 4"/>
          <p:cNvSpPr/>
          <p:nvPr/>
        </p:nvSpPr>
        <p:spPr>
          <a:xfrm>
            <a:off x="485815" y="414506"/>
            <a:ext cx="2031325" cy="590931"/>
          </a:xfrm>
          <a:prstGeom prst="rect">
            <a:avLst/>
          </a:prstGeom>
        </p:spPr>
        <p:txBody>
          <a:bodyPr wrap="none">
            <a:spAutoFit/>
          </a:bodyPr>
          <a:lstStyle/>
          <a:p>
            <a:pPr>
              <a:lnSpc>
                <a:spcPct val="90000"/>
              </a:lnSpc>
              <a:spcBef>
                <a:spcPct val="0"/>
              </a:spcBef>
            </a:pPr>
            <a:r>
              <a:rPr lang="zh-CN" altLang="en-US" sz="3600" b="1" dirty="0" smtClean="0">
                <a:solidFill>
                  <a:schemeClr val="accent5">
                    <a:lumMod val="75000"/>
                  </a:schemeClr>
                </a:solidFill>
                <a:latin typeface="+mj-lt"/>
                <a:ea typeface="+mj-ea"/>
                <a:cs typeface="+mj-cs"/>
              </a:rPr>
              <a:t>算法分析</a:t>
            </a:r>
            <a:endParaRPr lang="zh-CN" altLang="en-US" sz="3600" b="1" dirty="0">
              <a:solidFill>
                <a:schemeClr val="accent5">
                  <a:lumMod val="75000"/>
                </a:schemeClr>
              </a:solidFill>
              <a:latin typeface="+mj-lt"/>
              <a:ea typeface="+mj-ea"/>
              <a:cs typeface="+mj-cs"/>
            </a:endParaRPr>
          </a:p>
        </p:txBody>
      </p:sp>
      <p:pic>
        <p:nvPicPr>
          <p:cNvPr id="5123" name="Picture 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938739" y="2220225"/>
            <a:ext cx="3932672" cy="28040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3" name="矩形 22"/>
          <p:cNvSpPr/>
          <p:nvPr/>
        </p:nvSpPr>
        <p:spPr>
          <a:xfrm>
            <a:off x="485815" y="5358406"/>
            <a:ext cx="8013292" cy="955903"/>
          </a:xfrm>
          <a:prstGeom prst="rect">
            <a:avLst/>
          </a:prstGeom>
        </p:spPr>
        <p:txBody>
          <a:bodyPr wrap="square">
            <a:spAutoFit/>
          </a:bodyPr>
          <a:lstStyle/>
          <a:p>
            <a:pPr>
              <a:lnSpc>
                <a:spcPct val="150000"/>
              </a:lnSpc>
              <a:spcAft>
                <a:spcPct val="0"/>
              </a:spcAft>
              <a:buClr>
                <a:schemeClr val="tx1"/>
              </a:buClr>
            </a:pPr>
            <a:r>
              <a:rPr lang="zh-CN" altLang="en-US" sz="2000" dirty="0" smtClean="0">
                <a:latin typeface="Arial" panose="020B0604020202020204" pitchFamily="34" charset="0"/>
                <a:ea typeface="宋体" panose="02010600030101010101" pitchFamily="2" charset="-122"/>
              </a:rPr>
              <a:t>    可以</a:t>
            </a:r>
            <a:r>
              <a:rPr lang="zh-CN" altLang="en-US" sz="2000" dirty="0">
                <a:latin typeface="Arial" panose="020B0604020202020204" pitchFamily="34" charset="0"/>
                <a:ea typeface="宋体" panose="02010600030101010101" pitchFamily="2" charset="-122"/>
              </a:rPr>
              <a:t>证明</a:t>
            </a:r>
            <a:r>
              <a:rPr lang="en-US" altLang="zh-CN" sz="2000" dirty="0" smtClean="0">
                <a:latin typeface="Arial" panose="020B0604020202020204" pitchFamily="34" charset="0"/>
                <a:ea typeface="宋体" panose="02010600030101010101" pitchFamily="2" charset="-122"/>
              </a:rPr>
              <a:t>vi</a:t>
            </a:r>
            <a:r>
              <a:rPr lang="zh-CN" altLang="zh-CN" sz="2000" u="sng" dirty="0" smtClean="0">
                <a:latin typeface="Arial" panose="020B0604020202020204" pitchFamily="34" charset="0"/>
                <a:ea typeface="宋体" panose="02010600030101010101" pitchFamily="2" charset="-122"/>
              </a:rPr>
              <a:t>到</a:t>
            </a:r>
            <a:r>
              <a:rPr lang="en-US" altLang="zh-CN" sz="2000" dirty="0" err="1" smtClean="0">
                <a:latin typeface="Arial" panose="020B0604020202020204" pitchFamily="34" charset="0"/>
                <a:ea typeface="宋体" panose="02010600030101010101" pitchFamily="2" charset="-122"/>
              </a:rPr>
              <a:t>v</a:t>
            </a:r>
            <a:r>
              <a:rPr lang="en-US" altLang="zh-CN" sz="2000" baseline="-25000" dirty="0" err="1" smtClean="0">
                <a:latin typeface="Arial" panose="020B0604020202020204" pitchFamily="34" charset="0"/>
                <a:ea typeface="宋体" panose="02010600030101010101" pitchFamily="2" charset="-122"/>
              </a:rPr>
              <a:t>j</a:t>
            </a:r>
            <a:r>
              <a:rPr lang="zh-CN" altLang="zh-CN" sz="2000" u="sng" dirty="0" smtClean="0">
                <a:latin typeface="Arial" panose="020B0604020202020204" pitchFamily="34" charset="0"/>
                <a:ea typeface="宋体" panose="02010600030101010101" pitchFamily="2" charset="-122"/>
              </a:rPr>
              <a:t>的</a:t>
            </a:r>
            <a:r>
              <a:rPr lang="zh-CN" altLang="zh-CN" sz="2000" u="sng" dirty="0">
                <a:latin typeface="Arial" panose="020B0604020202020204" pitchFamily="34" charset="0"/>
                <a:ea typeface="宋体" panose="02010600030101010101" pitchFamily="2" charset="-122"/>
              </a:rPr>
              <a:t>最短路径，</a:t>
            </a:r>
            <a:r>
              <a:rPr lang="zh-CN" altLang="en-US" sz="2000" u="sng" dirty="0">
                <a:latin typeface="Arial" panose="020B0604020202020204" pitchFamily="34" charset="0"/>
                <a:ea typeface="宋体" panose="02010600030101010101" pitchFamily="2" charset="-122"/>
              </a:rPr>
              <a:t>要么</a:t>
            </a:r>
            <a:r>
              <a:rPr lang="zh-CN" altLang="zh-CN" sz="2000" u="sng" dirty="0">
                <a:latin typeface="Arial" panose="020B0604020202020204" pitchFamily="34" charset="0"/>
                <a:ea typeface="宋体" panose="02010600030101010101" pitchFamily="2" charset="-122"/>
              </a:rPr>
              <a:t>是</a:t>
            </a:r>
            <a:r>
              <a:rPr lang="zh-CN" altLang="zh-CN" sz="2000" u="sng" dirty="0">
                <a:solidFill>
                  <a:srgbClr val="FF0000"/>
                </a:solidFill>
                <a:effectLst>
                  <a:outerShdw blurRad="38100" dist="38100" dir="2700000">
                    <a:srgbClr val="C0C0C0"/>
                  </a:outerShdw>
                </a:effectLst>
                <a:latin typeface="Arial" panose="020B0604020202020204" pitchFamily="34" charset="0"/>
                <a:ea typeface="宋体" panose="02010600030101010101" pitchFamily="2" charset="-122"/>
              </a:rPr>
              <a:t>从</a:t>
            </a:r>
            <a:r>
              <a:rPr lang="en-US" altLang="zh-CN" sz="2000" dirty="0" smtClean="0">
                <a:solidFill>
                  <a:srgbClr val="FF0000"/>
                </a:solidFill>
                <a:effectLst>
                  <a:outerShdw blurRad="38100" dist="38100" dir="2700000">
                    <a:srgbClr val="C0C0C0"/>
                  </a:outerShdw>
                </a:effectLst>
                <a:latin typeface="Arial" panose="020B0604020202020204" pitchFamily="34" charset="0"/>
                <a:ea typeface="宋体" panose="02010600030101010101" pitchFamily="2" charset="-122"/>
              </a:rPr>
              <a:t>vi</a:t>
            </a:r>
            <a:r>
              <a:rPr lang="zh-CN" altLang="zh-CN" sz="2000" u="sng" dirty="0" smtClean="0">
                <a:solidFill>
                  <a:srgbClr val="FF0000"/>
                </a:solidFill>
                <a:effectLst>
                  <a:outerShdw blurRad="38100" dist="38100" dir="2700000">
                    <a:srgbClr val="C0C0C0"/>
                  </a:outerShdw>
                </a:effectLst>
                <a:latin typeface="Arial" panose="020B0604020202020204" pitchFamily="34" charset="0"/>
                <a:ea typeface="宋体" panose="02010600030101010101" pitchFamily="2" charset="-122"/>
              </a:rPr>
              <a:t>到</a:t>
            </a:r>
            <a:r>
              <a:rPr lang="en-US" altLang="zh-CN" sz="2000" dirty="0" err="1" smtClean="0">
                <a:solidFill>
                  <a:srgbClr val="FF0000"/>
                </a:solidFill>
                <a:effectLst>
                  <a:outerShdw blurRad="38100" dist="38100" dir="2700000">
                    <a:srgbClr val="C0C0C0"/>
                  </a:outerShdw>
                </a:effectLst>
                <a:latin typeface="Arial" panose="020B0604020202020204" pitchFamily="34" charset="0"/>
                <a:ea typeface="宋体" panose="02010600030101010101" pitchFamily="2" charset="-122"/>
              </a:rPr>
              <a:t>v</a:t>
            </a:r>
            <a:r>
              <a:rPr lang="en-US" altLang="zh-CN" sz="2000" baseline="-25000" dirty="0" err="1" smtClean="0">
                <a:solidFill>
                  <a:srgbClr val="FF0000"/>
                </a:solidFill>
                <a:effectLst>
                  <a:outerShdw blurRad="38100" dist="38100" dir="2700000">
                    <a:srgbClr val="C0C0C0"/>
                  </a:outerShdw>
                </a:effectLst>
                <a:latin typeface="Arial" panose="020B0604020202020204" pitchFamily="34" charset="0"/>
                <a:ea typeface="宋体" panose="02010600030101010101" pitchFamily="2" charset="-122"/>
              </a:rPr>
              <a:t>j</a:t>
            </a:r>
            <a:r>
              <a:rPr lang="zh-CN" altLang="zh-CN" sz="2000" u="sng" dirty="0" smtClean="0">
                <a:solidFill>
                  <a:srgbClr val="FF0000"/>
                </a:solidFill>
                <a:effectLst>
                  <a:outerShdw blurRad="38100" dist="38100" dir="2700000">
                    <a:srgbClr val="C0C0C0"/>
                  </a:outerShdw>
                </a:effectLst>
                <a:latin typeface="Arial" panose="020B0604020202020204" pitchFamily="34" charset="0"/>
                <a:ea typeface="宋体" panose="02010600030101010101" pitchFamily="2" charset="-122"/>
              </a:rPr>
              <a:t>的</a:t>
            </a:r>
            <a:r>
              <a:rPr lang="zh-CN" altLang="zh-CN" sz="2000" u="sng" dirty="0">
                <a:solidFill>
                  <a:srgbClr val="FF0000"/>
                </a:solidFill>
                <a:effectLst>
                  <a:outerShdw blurRad="38100" dist="38100" dir="2700000">
                    <a:srgbClr val="C0C0C0"/>
                  </a:outerShdw>
                </a:effectLst>
                <a:latin typeface="Arial" panose="020B0604020202020204" pitchFamily="34" charset="0"/>
                <a:ea typeface="宋体" panose="02010600030101010101" pitchFamily="2" charset="-122"/>
              </a:rPr>
              <a:t>直接路径</a:t>
            </a:r>
            <a:r>
              <a:rPr lang="zh-CN" altLang="zh-CN" sz="2000" u="sng" dirty="0">
                <a:latin typeface="Arial" panose="020B0604020202020204" pitchFamily="34" charset="0"/>
                <a:ea typeface="宋体" panose="02010600030101010101" pitchFamily="2" charset="-122"/>
              </a:rPr>
              <a:t>；要么是</a:t>
            </a:r>
            <a:r>
              <a:rPr lang="zh-CN" altLang="zh-CN" sz="2000" u="sng" dirty="0">
                <a:solidFill>
                  <a:srgbClr val="FF0000"/>
                </a:solidFill>
                <a:effectLst>
                  <a:outerShdw blurRad="38100" dist="38100" dir="2700000">
                    <a:srgbClr val="C0C0C0"/>
                  </a:outerShdw>
                </a:effectLst>
                <a:latin typeface="Arial" panose="020B0604020202020204" pitchFamily="34" charset="0"/>
                <a:ea typeface="宋体" panose="02010600030101010101" pitchFamily="2" charset="-122"/>
              </a:rPr>
              <a:t>从</a:t>
            </a:r>
            <a:r>
              <a:rPr lang="en-US" altLang="zh-CN" sz="2000" dirty="0" smtClean="0">
                <a:solidFill>
                  <a:srgbClr val="FF0000"/>
                </a:solidFill>
                <a:effectLst>
                  <a:outerShdw blurRad="38100" dist="38100" dir="2700000">
                    <a:srgbClr val="C0C0C0"/>
                  </a:outerShdw>
                </a:effectLst>
                <a:latin typeface="Arial" panose="020B0604020202020204" pitchFamily="34" charset="0"/>
                <a:ea typeface="宋体" panose="02010600030101010101" pitchFamily="2" charset="-122"/>
              </a:rPr>
              <a:t>v</a:t>
            </a:r>
            <a:r>
              <a:rPr lang="en-US" altLang="zh-CN" sz="2000" baseline="-25000" dirty="0" smtClean="0">
                <a:solidFill>
                  <a:srgbClr val="FF0000"/>
                </a:solidFill>
                <a:effectLst>
                  <a:outerShdw blurRad="38100" dist="38100" dir="2700000">
                    <a:srgbClr val="C0C0C0"/>
                  </a:outerShdw>
                </a:effectLst>
                <a:latin typeface="Arial" panose="020B0604020202020204" pitchFamily="34" charset="0"/>
                <a:ea typeface="宋体" panose="02010600030101010101" pitchFamily="2" charset="-122"/>
              </a:rPr>
              <a:t>i</a:t>
            </a:r>
            <a:r>
              <a:rPr lang="zh-CN" altLang="zh-CN" sz="2000" u="sng" dirty="0" smtClean="0">
                <a:solidFill>
                  <a:srgbClr val="FF0000"/>
                </a:solidFill>
                <a:effectLst>
                  <a:outerShdw blurRad="38100" dist="38100" dir="2700000">
                    <a:srgbClr val="C0C0C0"/>
                  </a:outerShdw>
                </a:effectLst>
                <a:latin typeface="Arial" panose="020B0604020202020204" pitchFamily="34" charset="0"/>
                <a:ea typeface="宋体" panose="02010600030101010101" pitchFamily="2" charset="-122"/>
              </a:rPr>
              <a:t>经</a:t>
            </a:r>
            <a:r>
              <a:rPr lang="zh-CN" altLang="en-US" sz="2000" u="sng" dirty="0" smtClean="0">
                <a:solidFill>
                  <a:srgbClr val="FF0000"/>
                </a:solidFill>
                <a:effectLst>
                  <a:outerShdw blurRad="38100" dist="38100" dir="2700000">
                    <a:srgbClr val="C0C0C0"/>
                  </a:outerShdw>
                </a:effectLst>
                <a:latin typeface="Arial" panose="020B0604020202020204" pitchFamily="34" charset="0"/>
                <a:ea typeface="宋体" panose="02010600030101010101" pitchFamily="2" charset="-122"/>
              </a:rPr>
              <a:t>某个</a:t>
            </a:r>
            <a:r>
              <a:rPr lang="zh-CN" altLang="en-US" sz="2000" u="sng" dirty="0">
                <a:solidFill>
                  <a:srgbClr val="FF0000"/>
                </a:solidFill>
                <a:effectLst>
                  <a:outerShdw blurRad="38100" dist="38100" dir="2700000">
                    <a:srgbClr val="C0C0C0"/>
                  </a:outerShdw>
                </a:effectLst>
                <a:latin typeface="Arial" panose="020B0604020202020204" pitchFamily="34" charset="0"/>
                <a:ea typeface="宋体" panose="02010600030101010101" pitchFamily="2" charset="-122"/>
              </a:rPr>
              <a:t>顶点</a:t>
            </a:r>
            <a:r>
              <a:rPr lang="zh-CN" altLang="en-US" sz="2000" dirty="0">
                <a:solidFill>
                  <a:srgbClr val="FF0000"/>
                </a:solidFill>
                <a:effectLst>
                  <a:outerShdw blurRad="38100" dist="38100" dir="2700000">
                    <a:srgbClr val="C0C0C0"/>
                  </a:outerShdw>
                </a:effectLst>
                <a:latin typeface="Arial" panose="020B0604020202020204" pitchFamily="34" charset="0"/>
                <a:ea typeface="宋体" panose="02010600030101010101" pitchFamily="2" charset="-122"/>
              </a:rPr>
              <a:t> </a:t>
            </a:r>
            <a:r>
              <a:rPr lang="en-US" altLang="zh-CN" sz="2000" dirty="0" err="1" smtClean="0">
                <a:solidFill>
                  <a:srgbClr val="FF0000"/>
                </a:solidFill>
                <a:effectLst>
                  <a:outerShdw blurRad="38100" dist="38100" dir="2700000">
                    <a:srgbClr val="C0C0C0"/>
                  </a:outerShdw>
                </a:effectLst>
                <a:latin typeface="Arial" panose="020B0604020202020204" pitchFamily="34" charset="0"/>
                <a:ea typeface="宋体" panose="02010600030101010101" pitchFamily="2" charset="-122"/>
              </a:rPr>
              <a:t>v</a:t>
            </a:r>
            <a:r>
              <a:rPr lang="en-US" altLang="zh-CN" sz="2000" baseline="-25000" dirty="0" err="1" smtClean="0">
                <a:solidFill>
                  <a:srgbClr val="FF0000"/>
                </a:solidFill>
                <a:effectLst>
                  <a:outerShdw blurRad="38100" dist="38100" dir="2700000">
                    <a:srgbClr val="C0C0C0"/>
                  </a:outerShdw>
                </a:effectLst>
                <a:latin typeface="Arial" panose="020B0604020202020204" pitchFamily="34" charset="0"/>
                <a:ea typeface="宋体" panose="02010600030101010101" pitchFamily="2" charset="-122"/>
              </a:rPr>
              <a:t>k</a:t>
            </a:r>
            <a:r>
              <a:rPr lang="en-US" altLang="zh-CN" sz="2000" baseline="-25000" dirty="0" smtClean="0">
                <a:solidFill>
                  <a:srgbClr val="FF0000"/>
                </a:solidFill>
                <a:effectLst>
                  <a:outerShdw blurRad="38100" dist="38100" dir="2700000">
                    <a:srgbClr val="C0C0C0"/>
                  </a:outerShdw>
                </a:effectLst>
                <a:latin typeface="Arial" panose="020B0604020202020204" pitchFamily="34" charset="0"/>
                <a:ea typeface="宋体" panose="02010600030101010101" pitchFamily="2" charset="-122"/>
              </a:rPr>
              <a:t>  </a:t>
            </a:r>
            <a:r>
              <a:rPr lang="zh-CN" altLang="zh-CN" sz="2000" u="sng" dirty="0">
                <a:solidFill>
                  <a:srgbClr val="FF0000"/>
                </a:solidFill>
                <a:effectLst>
                  <a:outerShdw blurRad="38100" dist="38100" dir="2700000">
                    <a:srgbClr val="C0C0C0"/>
                  </a:outerShdw>
                </a:effectLst>
                <a:latin typeface="Arial" panose="020B0604020202020204" pitchFamily="34" charset="0"/>
                <a:ea typeface="宋体" panose="02010600030101010101" pitchFamily="2" charset="-122"/>
              </a:rPr>
              <a:t>再到</a:t>
            </a:r>
            <a:r>
              <a:rPr lang="en-US" altLang="zh-CN" sz="2000" dirty="0" err="1" smtClean="0">
                <a:solidFill>
                  <a:srgbClr val="FF0000"/>
                </a:solidFill>
                <a:effectLst>
                  <a:outerShdw blurRad="38100" dist="38100" dir="2700000">
                    <a:srgbClr val="C0C0C0"/>
                  </a:outerShdw>
                </a:effectLst>
                <a:latin typeface="Arial" panose="020B0604020202020204" pitchFamily="34" charset="0"/>
                <a:ea typeface="宋体" panose="02010600030101010101" pitchFamily="2" charset="-122"/>
              </a:rPr>
              <a:t>v</a:t>
            </a:r>
            <a:r>
              <a:rPr lang="en-US" altLang="zh-CN" sz="2000" baseline="-25000" dirty="0" err="1" smtClean="0">
                <a:solidFill>
                  <a:srgbClr val="FF0000"/>
                </a:solidFill>
                <a:effectLst>
                  <a:outerShdw blurRad="38100" dist="38100" dir="2700000">
                    <a:srgbClr val="C0C0C0"/>
                  </a:outerShdw>
                </a:effectLst>
                <a:latin typeface="Arial" panose="020B0604020202020204" pitchFamily="34" charset="0"/>
                <a:ea typeface="宋体" panose="02010600030101010101" pitchFamily="2" charset="-122"/>
              </a:rPr>
              <a:t>j</a:t>
            </a:r>
            <a:r>
              <a:rPr lang="zh-CN" altLang="zh-CN" sz="2000" u="sng" dirty="0" smtClean="0">
                <a:solidFill>
                  <a:srgbClr val="FF0000"/>
                </a:solidFill>
                <a:effectLst>
                  <a:outerShdw blurRad="38100" dist="38100" dir="2700000">
                    <a:srgbClr val="C0C0C0"/>
                  </a:outerShdw>
                </a:effectLst>
                <a:latin typeface="Arial" panose="020B0604020202020204" pitchFamily="34" charset="0"/>
                <a:ea typeface="宋体" panose="02010600030101010101" pitchFamily="2" charset="-122"/>
              </a:rPr>
              <a:t>的</a:t>
            </a:r>
            <a:r>
              <a:rPr lang="zh-CN" altLang="zh-CN" sz="2000" u="sng" dirty="0">
                <a:solidFill>
                  <a:srgbClr val="FF0000"/>
                </a:solidFill>
                <a:effectLst>
                  <a:outerShdw blurRad="38100" dist="38100" dir="2700000">
                    <a:srgbClr val="C0C0C0"/>
                  </a:outerShdw>
                </a:effectLst>
                <a:latin typeface="Arial" panose="020B0604020202020204" pitchFamily="34" charset="0"/>
                <a:ea typeface="宋体" panose="02010600030101010101" pitchFamily="2" charset="-122"/>
              </a:rPr>
              <a:t>路径</a:t>
            </a:r>
            <a:r>
              <a:rPr lang="zh-CN" altLang="en-US" sz="2000" dirty="0">
                <a:latin typeface="Arial" panose="020B0604020202020204" pitchFamily="34" charset="0"/>
                <a:ea typeface="宋体" panose="02010600030101010101" pitchFamily="2" charset="-122"/>
              </a:rPr>
              <a:t>。</a:t>
            </a:r>
            <a:endParaRPr lang="zh-CN" altLang="en-US" sz="2000" dirty="0">
              <a:solidFill>
                <a:srgbClr val="0000FF"/>
              </a:solidFill>
              <a:effectLst>
                <a:outerShdw blurRad="38100" dist="38100" dir="2700000">
                  <a:srgbClr val="C0C0C0"/>
                </a:outerShdw>
              </a:effectLst>
              <a:latin typeface="Arial" panose="020B0604020202020204" pitchFamily="34" charset="0"/>
              <a:ea typeface="宋体" panose="02010600030101010101" pitchFamily="2" charset="-122"/>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485815" y="414506"/>
            <a:ext cx="3956789" cy="590931"/>
          </a:xfrm>
          <a:prstGeom prst="rect">
            <a:avLst/>
          </a:prstGeom>
        </p:spPr>
        <p:txBody>
          <a:bodyPr wrap="none">
            <a:spAutoFit/>
          </a:bodyPr>
          <a:lstStyle/>
          <a:p>
            <a:pPr>
              <a:lnSpc>
                <a:spcPct val="90000"/>
              </a:lnSpc>
              <a:spcBef>
                <a:spcPct val="0"/>
              </a:spcBef>
            </a:pPr>
            <a:r>
              <a:rPr lang="en-US" altLang="zh-CN" sz="3600" b="1" dirty="0">
                <a:solidFill>
                  <a:schemeClr val="accent5">
                    <a:lumMod val="75000"/>
                  </a:schemeClr>
                </a:solidFill>
                <a:latin typeface="+mj-lt"/>
                <a:ea typeface="+mj-ea"/>
                <a:cs typeface="+mj-cs"/>
              </a:rPr>
              <a:t>Floyd-</a:t>
            </a:r>
            <a:r>
              <a:rPr lang="en-US" altLang="zh-CN" sz="3600" b="1" dirty="0" err="1">
                <a:solidFill>
                  <a:schemeClr val="accent5">
                    <a:lumMod val="75000"/>
                  </a:schemeClr>
                </a:solidFill>
                <a:latin typeface="+mj-lt"/>
                <a:ea typeface="+mj-ea"/>
                <a:cs typeface="+mj-cs"/>
              </a:rPr>
              <a:t>Warshall</a:t>
            </a:r>
            <a:r>
              <a:rPr lang="zh-CN" altLang="en-US" sz="3600" b="1" dirty="0">
                <a:solidFill>
                  <a:schemeClr val="accent5">
                    <a:lumMod val="75000"/>
                  </a:schemeClr>
                </a:solidFill>
                <a:latin typeface="+mj-lt"/>
                <a:ea typeface="+mj-ea"/>
                <a:cs typeface="+mj-cs"/>
              </a:rPr>
              <a:t>算法</a:t>
            </a:r>
            <a:endParaRPr lang="zh-CN" altLang="en-US" sz="3600" b="1" dirty="0">
              <a:solidFill>
                <a:schemeClr val="accent5">
                  <a:lumMod val="75000"/>
                </a:schemeClr>
              </a:solidFill>
              <a:latin typeface="+mj-lt"/>
              <a:ea typeface="+mj-ea"/>
              <a:cs typeface="+mj-cs"/>
            </a:endParaRPr>
          </a:p>
        </p:txBody>
      </p:sp>
      <p:pic>
        <p:nvPicPr>
          <p:cNvPr id="5123" name="Picture 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947336" y="1199947"/>
            <a:ext cx="3095873" cy="22073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圆角矩形 5"/>
          <p:cNvSpPr/>
          <p:nvPr/>
        </p:nvSpPr>
        <p:spPr>
          <a:xfrm>
            <a:off x="816620" y="4127734"/>
            <a:ext cx="7463723" cy="1675924"/>
          </a:xfrm>
          <a:prstGeom prst="roundRect">
            <a:avLst>
              <a:gd name="adj" fmla="val 12060"/>
            </a:avLst>
          </a:prstGeom>
          <a:solidFill>
            <a:schemeClr val="bg1"/>
          </a:solidFill>
          <a:ln w="38100" cap="rnd" cmpd="sng">
            <a:solidFill>
              <a:srgbClr val="800000"/>
            </a:solidFill>
            <a:prstDash val="sysDot"/>
            <a:headEnd type="none" w="med" len="med"/>
            <a:tailEnd type="none" w="med" len="med"/>
          </a:ln>
        </p:spPr>
        <p:txBody>
          <a:bodyPr wrap="square">
            <a:spAutoFit/>
          </a:bodyPr>
          <a:lstStyle/>
          <a:p>
            <a:pPr marL="457200" indent="-457200" algn="l">
              <a:buClr>
                <a:schemeClr val="accent1"/>
              </a:buClr>
              <a:buFont typeface="Wingdings" panose="05000000000000000000" pitchFamily="2" charset="2"/>
              <a:buNone/>
            </a:pPr>
            <a:r>
              <a:rPr lang="zh-CN" altLang="en-US" sz="2000" dirty="0">
                <a:latin typeface="Arial" panose="020B0604020202020204" pitchFamily="34" charset="0"/>
                <a:ea typeface="宋体" panose="02010600030101010101" pitchFamily="2" charset="-122"/>
              </a:rPr>
              <a:t>递推公式：</a:t>
            </a:r>
            <a:endParaRPr lang="zh-CN" altLang="en-US" sz="2000" dirty="0">
              <a:latin typeface="Arial" panose="020B0604020202020204" pitchFamily="34" charset="0"/>
              <a:ea typeface="宋体" panose="02010600030101010101" pitchFamily="2" charset="-122"/>
            </a:endParaRPr>
          </a:p>
          <a:p>
            <a:pPr marL="457200" indent="-457200" algn="l">
              <a:buClr>
                <a:schemeClr val="accent1"/>
              </a:buClr>
              <a:buFont typeface="Wingdings" panose="05000000000000000000" pitchFamily="2" charset="2"/>
              <a:buNone/>
            </a:pPr>
            <a:r>
              <a:rPr lang="zh-CN" altLang="en-US" sz="2000" dirty="0">
                <a:latin typeface="Arial" panose="020B0604020202020204" pitchFamily="34" charset="0"/>
                <a:ea typeface="宋体" panose="02010600030101010101" pitchFamily="2" charset="-122"/>
              </a:rPr>
              <a:t>初始：</a:t>
            </a:r>
            <a:r>
              <a:rPr lang="en-US" altLang="zh-CN" sz="2000" i="1" dirty="0" err="1">
                <a:solidFill>
                  <a:srgbClr val="0000FF"/>
                </a:solidFill>
                <a:effectLst>
                  <a:outerShdw blurRad="38100" dist="38100" dir="2700000">
                    <a:srgbClr val="C0C0C0"/>
                  </a:outerShdw>
                </a:effectLst>
                <a:latin typeface="Arial" panose="020B0604020202020204" pitchFamily="34" charset="0"/>
                <a:ea typeface="隶书" panose="02010509060101010101" pitchFamily="49" charset="-122"/>
              </a:rPr>
              <a:t>dist</a:t>
            </a:r>
            <a:r>
              <a:rPr lang="en-US" altLang="zh-CN" sz="2000" i="1" dirty="0">
                <a:solidFill>
                  <a:srgbClr val="0000FF"/>
                </a:solidFill>
                <a:effectLst>
                  <a:outerShdw blurRad="38100" dist="38100" dir="2700000">
                    <a:srgbClr val="C0C0C0"/>
                  </a:outerShdw>
                </a:effectLst>
                <a:latin typeface="Arial" panose="020B0604020202020204" pitchFamily="34" charset="0"/>
                <a:ea typeface="隶书" panose="02010509060101010101" pitchFamily="49" charset="-122"/>
              </a:rPr>
              <a:t> </a:t>
            </a:r>
            <a:r>
              <a:rPr lang="en-US" altLang="zh-CN" sz="2000" dirty="0" smtClean="0">
                <a:solidFill>
                  <a:srgbClr val="0000FF"/>
                </a:solidFill>
                <a:effectLst>
                  <a:outerShdw blurRad="38100" dist="38100" dir="2700000">
                    <a:srgbClr val="C0C0C0"/>
                  </a:outerShdw>
                </a:effectLst>
                <a:latin typeface="Arial" panose="020B0604020202020204" pitchFamily="34" charset="0"/>
                <a:ea typeface="隶书" panose="02010509060101010101" pitchFamily="49" charset="-122"/>
              </a:rPr>
              <a:t>[</a:t>
            </a:r>
            <a:r>
              <a:rPr lang="en-US" altLang="zh-CN" sz="2000" dirty="0" err="1" smtClean="0">
                <a:solidFill>
                  <a:srgbClr val="0000FF"/>
                </a:solidFill>
                <a:effectLst>
                  <a:outerShdw blurRad="38100" dist="38100" dir="2700000">
                    <a:srgbClr val="C0C0C0"/>
                  </a:outerShdw>
                </a:effectLst>
                <a:latin typeface="Arial" panose="020B0604020202020204" pitchFamily="34" charset="0"/>
                <a:ea typeface="隶书" panose="02010509060101010101" pitchFamily="49" charset="-122"/>
              </a:rPr>
              <a:t>i</a:t>
            </a:r>
            <a:r>
              <a:rPr lang="en-US" altLang="zh-CN" sz="2000" dirty="0" smtClean="0">
                <a:solidFill>
                  <a:srgbClr val="0000FF"/>
                </a:solidFill>
                <a:effectLst>
                  <a:outerShdw blurRad="38100" dist="38100" dir="2700000">
                    <a:srgbClr val="C0C0C0"/>
                  </a:outerShdw>
                </a:effectLst>
                <a:latin typeface="Arial" panose="020B0604020202020204" pitchFamily="34" charset="0"/>
                <a:ea typeface="隶书" panose="02010509060101010101" pitchFamily="49" charset="-122"/>
              </a:rPr>
              <a:t>][j]</a:t>
            </a:r>
            <a:r>
              <a:rPr lang="en-US" altLang="zh-CN" sz="2000" dirty="0" smtClean="0">
                <a:latin typeface="Arial" panose="020B0604020202020204" pitchFamily="34" charset="0"/>
                <a:ea typeface="隶书" panose="02010509060101010101" pitchFamily="49" charset="-122"/>
              </a:rPr>
              <a:t> </a:t>
            </a:r>
            <a:r>
              <a:rPr lang="en-US" altLang="zh-CN" sz="2000" dirty="0">
                <a:latin typeface="Arial" panose="020B0604020202020204" pitchFamily="34" charset="0"/>
                <a:ea typeface="隶书" panose="02010509060101010101" pitchFamily="49" charset="-122"/>
              </a:rPr>
              <a:t>= </a:t>
            </a:r>
            <a:r>
              <a:rPr lang="en-US" altLang="zh-CN" sz="2000" dirty="0" smtClean="0">
                <a:solidFill>
                  <a:srgbClr val="FF0000"/>
                </a:solidFill>
                <a:effectLst>
                  <a:outerShdw blurRad="38100" dist="38100" dir="2700000">
                    <a:srgbClr val="C0C0C0"/>
                  </a:outerShdw>
                </a:effectLst>
                <a:latin typeface="Arial" panose="020B0604020202020204" pitchFamily="34" charset="0"/>
                <a:ea typeface="隶书" panose="02010509060101010101" pitchFamily="49" charset="-122"/>
              </a:rPr>
              <a:t>Edge[</a:t>
            </a:r>
            <a:r>
              <a:rPr lang="en-US" altLang="zh-CN" sz="2000" dirty="0" err="1" smtClean="0">
                <a:solidFill>
                  <a:srgbClr val="FF0000"/>
                </a:solidFill>
                <a:effectLst>
                  <a:outerShdw blurRad="38100" dist="38100" dir="2700000">
                    <a:srgbClr val="C0C0C0"/>
                  </a:outerShdw>
                </a:effectLst>
                <a:latin typeface="Arial" panose="020B0604020202020204" pitchFamily="34" charset="0"/>
                <a:ea typeface="隶书" panose="02010509060101010101" pitchFamily="49" charset="-122"/>
              </a:rPr>
              <a:t>i</a:t>
            </a:r>
            <a:r>
              <a:rPr lang="en-US" altLang="zh-CN" sz="2000" dirty="0" smtClean="0">
                <a:solidFill>
                  <a:srgbClr val="FF0000"/>
                </a:solidFill>
                <a:effectLst>
                  <a:outerShdw blurRad="38100" dist="38100" dir="2700000">
                    <a:srgbClr val="C0C0C0"/>
                  </a:outerShdw>
                </a:effectLst>
                <a:latin typeface="Arial" panose="020B0604020202020204" pitchFamily="34" charset="0"/>
                <a:ea typeface="隶书" panose="02010509060101010101" pitchFamily="49" charset="-122"/>
              </a:rPr>
              <a:t>][</a:t>
            </a:r>
            <a:r>
              <a:rPr lang="en-US" altLang="zh-CN" sz="2000" dirty="0">
                <a:solidFill>
                  <a:srgbClr val="FF0000"/>
                </a:solidFill>
                <a:effectLst>
                  <a:outerShdw blurRad="38100" dist="38100" dir="2700000">
                    <a:srgbClr val="C0C0C0"/>
                  </a:outerShdw>
                </a:effectLst>
                <a:latin typeface="Arial" panose="020B0604020202020204" pitchFamily="34" charset="0"/>
                <a:ea typeface="隶书" panose="02010509060101010101" pitchFamily="49" charset="-122"/>
              </a:rPr>
              <a:t>j</a:t>
            </a:r>
            <a:r>
              <a:rPr lang="en-US" altLang="zh-CN" sz="2000" dirty="0" smtClean="0">
                <a:solidFill>
                  <a:srgbClr val="FF0000"/>
                </a:solidFill>
                <a:effectLst>
                  <a:outerShdw blurRad="38100" dist="38100" dir="2700000">
                    <a:srgbClr val="C0C0C0"/>
                  </a:outerShdw>
                </a:effectLst>
                <a:latin typeface="Arial" panose="020B0604020202020204" pitchFamily="34" charset="0"/>
                <a:ea typeface="隶书" panose="02010509060101010101" pitchFamily="49" charset="-122"/>
              </a:rPr>
              <a:t>]</a:t>
            </a:r>
            <a:r>
              <a:rPr lang="zh-CN" altLang="en-US" sz="2000" dirty="0">
                <a:solidFill>
                  <a:srgbClr val="000000"/>
                </a:solidFill>
                <a:effectLst>
                  <a:outerShdw blurRad="38100" dist="38100" dir="2700000">
                    <a:srgbClr val="C0C0C0"/>
                  </a:outerShdw>
                </a:effectLst>
                <a:latin typeface="宋体" panose="02010600030101010101" pitchFamily="2" charset="-122"/>
                <a:ea typeface="宋体" panose="02010600030101010101" pitchFamily="2" charset="-122"/>
              </a:rPr>
              <a:t>，</a:t>
            </a:r>
            <a:r>
              <a:rPr lang="en-US" altLang="zh-CN" sz="2000" dirty="0" smtClean="0">
                <a:solidFill>
                  <a:srgbClr val="000000"/>
                </a:solidFill>
                <a:effectLst>
                  <a:outerShdw blurRad="38100" dist="38100" dir="2700000">
                    <a:srgbClr val="C0C0C0"/>
                  </a:outerShdw>
                </a:effectLst>
                <a:latin typeface="Arial" panose="020B0604020202020204" pitchFamily="34" charset="0"/>
                <a:ea typeface="宋体" panose="02010600030101010101" pitchFamily="2" charset="-122"/>
              </a:rPr>
              <a:t>v</a:t>
            </a:r>
            <a:r>
              <a:rPr lang="en-US" altLang="zh-CN" sz="2000" baseline="-30000" dirty="0" smtClean="0">
                <a:solidFill>
                  <a:srgbClr val="000000"/>
                </a:solidFill>
                <a:effectLst>
                  <a:outerShdw blurRad="38100" dist="38100" dir="2700000">
                    <a:srgbClr val="C0C0C0"/>
                  </a:outerShdw>
                </a:effectLst>
                <a:latin typeface="Arial" panose="020B0604020202020204" pitchFamily="34" charset="0"/>
                <a:ea typeface="宋体" panose="02010600030101010101" pitchFamily="2" charset="-122"/>
              </a:rPr>
              <a:t>i</a:t>
            </a:r>
            <a:r>
              <a:rPr lang="zh-CN" altLang="en-US" sz="2000" dirty="0" smtClean="0">
                <a:solidFill>
                  <a:srgbClr val="000000"/>
                </a:solidFill>
                <a:effectLst>
                  <a:outerShdw blurRad="38100" dist="38100" dir="2700000">
                    <a:srgbClr val="C0C0C0"/>
                  </a:outerShdw>
                </a:effectLst>
                <a:latin typeface="宋体" panose="02010600030101010101" pitchFamily="2" charset="-122"/>
                <a:ea typeface="宋体" panose="02010600030101010101" pitchFamily="2" charset="-122"/>
              </a:rPr>
              <a:t>是</a:t>
            </a:r>
            <a:r>
              <a:rPr lang="zh-CN" altLang="en-US" sz="2000" dirty="0">
                <a:solidFill>
                  <a:srgbClr val="000000"/>
                </a:solidFill>
                <a:effectLst>
                  <a:outerShdw blurRad="38100" dist="38100" dir="2700000">
                    <a:srgbClr val="C0C0C0"/>
                  </a:outerShdw>
                </a:effectLst>
                <a:latin typeface="宋体" panose="02010600030101010101" pitchFamily="2" charset="-122"/>
                <a:ea typeface="宋体" panose="02010600030101010101" pitchFamily="2" charset="-122"/>
              </a:rPr>
              <a:t>源点</a:t>
            </a:r>
            <a:r>
              <a:rPr lang="zh-CN" altLang="en-US" sz="2000" dirty="0">
                <a:solidFill>
                  <a:srgbClr val="FF0000"/>
                </a:solidFill>
                <a:effectLst>
                  <a:outerShdw blurRad="38100" dist="38100" dir="2700000">
                    <a:srgbClr val="C0C0C0"/>
                  </a:outerShdw>
                </a:effectLst>
                <a:latin typeface="Arial" panose="020B0604020202020204" pitchFamily="34" charset="0"/>
                <a:ea typeface="隶书" panose="02010509060101010101" pitchFamily="49" charset="-122"/>
              </a:rPr>
              <a:t> </a:t>
            </a:r>
            <a:endParaRPr lang="zh-CN" altLang="en-US" sz="2000" dirty="0">
              <a:solidFill>
                <a:srgbClr val="FF0000"/>
              </a:solidFill>
              <a:effectLst>
                <a:outerShdw blurRad="38100" dist="38100" dir="2700000">
                  <a:srgbClr val="C0C0C0"/>
                </a:outerShdw>
              </a:effectLst>
              <a:latin typeface="Arial" panose="020B0604020202020204" pitchFamily="34" charset="0"/>
              <a:ea typeface="隶书" panose="02010509060101010101" pitchFamily="49" charset="-122"/>
            </a:endParaRPr>
          </a:p>
          <a:p>
            <a:pPr marL="457200" indent="-457200" algn="l">
              <a:buClr>
                <a:schemeClr val="accent1"/>
              </a:buClr>
              <a:buFont typeface="Wingdings" panose="05000000000000000000" pitchFamily="2" charset="2"/>
              <a:buNone/>
            </a:pPr>
            <a:r>
              <a:rPr lang="zh-CN" altLang="en-US" sz="2000" dirty="0">
                <a:latin typeface="Arial" panose="020B0604020202020204" pitchFamily="34" charset="0"/>
                <a:ea typeface="宋体" panose="02010600030101010101" pitchFamily="2" charset="-122"/>
              </a:rPr>
              <a:t>递推：</a:t>
            </a:r>
            <a:r>
              <a:rPr lang="en-US" altLang="zh-CN" sz="2000" i="1" dirty="0" err="1">
                <a:solidFill>
                  <a:srgbClr val="0000FF"/>
                </a:solidFill>
                <a:effectLst>
                  <a:outerShdw blurRad="38100" dist="38100" dir="2700000">
                    <a:srgbClr val="C0C0C0"/>
                  </a:outerShdw>
                </a:effectLst>
                <a:latin typeface="Arial" panose="020B0604020202020204" pitchFamily="34" charset="0"/>
                <a:ea typeface="隶书" panose="02010509060101010101" pitchFamily="49" charset="-122"/>
              </a:rPr>
              <a:t>dist</a:t>
            </a:r>
            <a:r>
              <a:rPr lang="en-US" altLang="zh-CN" sz="2000" i="1" baseline="30000" dirty="0">
                <a:solidFill>
                  <a:srgbClr val="0000FF"/>
                </a:solidFill>
                <a:effectLst>
                  <a:outerShdw blurRad="38100" dist="38100" dir="2700000">
                    <a:srgbClr val="C0C0C0"/>
                  </a:outerShdw>
                </a:effectLst>
                <a:latin typeface="Arial" panose="020B0604020202020204" pitchFamily="34" charset="0"/>
                <a:ea typeface="隶书" panose="02010509060101010101" pitchFamily="49" charset="-122"/>
              </a:rPr>
              <a:t> </a:t>
            </a:r>
            <a:r>
              <a:rPr lang="en-US" altLang="zh-CN" sz="2000" dirty="0" smtClean="0">
                <a:solidFill>
                  <a:srgbClr val="0000FF"/>
                </a:solidFill>
                <a:effectLst>
                  <a:outerShdw blurRad="38100" dist="38100" dir="2700000">
                    <a:srgbClr val="C0C0C0"/>
                  </a:outerShdw>
                </a:effectLst>
                <a:latin typeface="Arial" panose="020B0604020202020204" pitchFamily="34" charset="0"/>
                <a:ea typeface="隶书" panose="02010509060101010101" pitchFamily="49" charset="-122"/>
              </a:rPr>
              <a:t>[</a:t>
            </a:r>
            <a:r>
              <a:rPr lang="en-US" altLang="zh-CN" sz="2000" dirty="0" err="1" smtClean="0">
                <a:solidFill>
                  <a:srgbClr val="0000FF"/>
                </a:solidFill>
                <a:effectLst>
                  <a:outerShdw blurRad="38100" dist="38100" dir="2700000">
                    <a:srgbClr val="C0C0C0"/>
                  </a:outerShdw>
                </a:effectLst>
                <a:latin typeface="Arial" panose="020B0604020202020204" pitchFamily="34" charset="0"/>
                <a:ea typeface="隶书" panose="02010509060101010101" pitchFamily="49" charset="-122"/>
              </a:rPr>
              <a:t>i</a:t>
            </a:r>
            <a:r>
              <a:rPr lang="en-US" altLang="zh-CN" sz="2000" dirty="0" smtClean="0">
                <a:solidFill>
                  <a:srgbClr val="0000FF"/>
                </a:solidFill>
                <a:effectLst>
                  <a:outerShdw blurRad="38100" dist="38100" dir="2700000">
                    <a:srgbClr val="C0C0C0"/>
                  </a:outerShdw>
                </a:effectLst>
                <a:latin typeface="Arial" panose="020B0604020202020204" pitchFamily="34" charset="0"/>
                <a:ea typeface="隶书" panose="02010509060101010101" pitchFamily="49" charset="-122"/>
              </a:rPr>
              <a:t>][j]</a:t>
            </a:r>
            <a:r>
              <a:rPr lang="en-US" altLang="zh-CN" sz="2000" dirty="0" smtClean="0">
                <a:latin typeface="Arial" panose="020B0604020202020204" pitchFamily="34" charset="0"/>
                <a:ea typeface="隶书" panose="02010509060101010101" pitchFamily="49" charset="-122"/>
              </a:rPr>
              <a:t> </a:t>
            </a:r>
            <a:r>
              <a:rPr lang="en-US" altLang="zh-CN" sz="2000" dirty="0">
                <a:latin typeface="Arial" panose="020B0604020202020204" pitchFamily="34" charset="0"/>
                <a:ea typeface="隶书" panose="02010509060101010101" pitchFamily="49" charset="-122"/>
              </a:rPr>
              <a:t>= min</a:t>
            </a:r>
            <a:r>
              <a:rPr lang="en-US" altLang="zh-CN" sz="3600" dirty="0">
                <a:latin typeface="Arial" panose="020B0604020202020204" pitchFamily="34" charset="0"/>
                <a:ea typeface="隶书" panose="02010509060101010101" pitchFamily="49" charset="-122"/>
              </a:rPr>
              <a:t>{</a:t>
            </a:r>
            <a:r>
              <a:rPr lang="en-US" altLang="zh-CN" sz="2000" dirty="0">
                <a:latin typeface="Arial" panose="020B0604020202020204" pitchFamily="34" charset="0"/>
                <a:ea typeface="隶书" panose="02010509060101010101" pitchFamily="49" charset="-122"/>
              </a:rPr>
              <a:t> </a:t>
            </a:r>
            <a:r>
              <a:rPr lang="en-US" altLang="zh-CN" sz="2000" i="1" dirty="0" err="1">
                <a:solidFill>
                  <a:srgbClr val="0000FF"/>
                </a:solidFill>
                <a:effectLst>
                  <a:outerShdw blurRad="38100" dist="38100" dir="2700000">
                    <a:srgbClr val="C0C0C0"/>
                  </a:outerShdw>
                </a:effectLst>
                <a:latin typeface="Arial" panose="020B0604020202020204" pitchFamily="34" charset="0"/>
                <a:ea typeface="隶书" panose="02010509060101010101" pitchFamily="49" charset="-122"/>
              </a:rPr>
              <a:t>dist</a:t>
            </a:r>
            <a:r>
              <a:rPr lang="en-US" altLang="zh-CN" sz="2000" i="1" baseline="30000" dirty="0">
                <a:solidFill>
                  <a:srgbClr val="0000FF"/>
                </a:solidFill>
                <a:effectLst>
                  <a:outerShdw blurRad="38100" dist="38100" dir="2700000">
                    <a:srgbClr val="C0C0C0"/>
                  </a:outerShdw>
                </a:effectLst>
                <a:latin typeface="Arial" panose="020B0604020202020204" pitchFamily="34" charset="0"/>
                <a:ea typeface="隶书" panose="02010509060101010101" pitchFamily="49" charset="-122"/>
              </a:rPr>
              <a:t> </a:t>
            </a:r>
            <a:r>
              <a:rPr lang="en-US" altLang="zh-CN" sz="2000" dirty="0" smtClean="0">
                <a:solidFill>
                  <a:srgbClr val="0000FF"/>
                </a:solidFill>
                <a:effectLst>
                  <a:outerShdw blurRad="38100" dist="38100" dir="2700000">
                    <a:srgbClr val="C0C0C0"/>
                  </a:outerShdw>
                </a:effectLst>
                <a:latin typeface="Arial" panose="020B0604020202020204" pitchFamily="34" charset="0"/>
                <a:ea typeface="隶书" panose="02010509060101010101" pitchFamily="49" charset="-122"/>
              </a:rPr>
              <a:t>[</a:t>
            </a:r>
            <a:r>
              <a:rPr lang="en-US" altLang="zh-CN" sz="2000" dirty="0" err="1" smtClean="0">
                <a:solidFill>
                  <a:srgbClr val="0000FF"/>
                </a:solidFill>
                <a:effectLst>
                  <a:outerShdw blurRad="38100" dist="38100" dir="2700000">
                    <a:srgbClr val="C0C0C0"/>
                  </a:outerShdw>
                </a:effectLst>
                <a:latin typeface="Arial" panose="020B0604020202020204" pitchFamily="34" charset="0"/>
                <a:ea typeface="隶书" panose="02010509060101010101" pitchFamily="49" charset="-122"/>
              </a:rPr>
              <a:t>i</a:t>
            </a:r>
            <a:r>
              <a:rPr lang="en-US" altLang="zh-CN" sz="2000" dirty="0" smtClean="0">
                <a:solidFill>
                  <a:srgbClr val="0000FF"/>
                </a:solidFill>
                <a:effectLst>
                  <a:outerShdw blurRad="38100" dist="38100" dir="2700000">
                    <a:srgbClr val="C0C0C0"/>
                  </a:outerShdw>
                </a:effectLst>
                <a:latin typeface="Arial" panose="020B0604020202020204" pitchFamily="34" charset="0"/>
                <a:ea typeface="隶书" panose="02010509060101010101" pitchFamily="49" charset="-122"/>
              </a:rPr>
              <a:t>][j]</a:t>
            </a:r>
            <a:r>
              <a:rPr lang="en-US" altLang="zh-CN" sz="2000" dirty="0" smtClean="0">
                <a:latin typeface="Arial" panose="020B0604020202020204" pitchFamily="34" charset="0"/>
                <a:ea typeface="隶书" panose="02010509060101010101" pitchFamily="49" charset="-122"/>
              </a:rPr>
              <a:t>, </a:t>
            </a:r>
            <a:r>
              <a:rPr lang="en-US" altLang="zh-CN" sz="2000" i="1" dirty="0" err="1">
                <a:solidFill>
                  <a:srgbClr val="FF0000"/>
                </a:solidFill>
                <a:effectLst>
                  <a:outerShdw blurRad="38100" dist="38100" dir="2700000">
                    <a:srgbClr val="C0C0C0"/>
                  </a:outerShdw>
                </a:effectLst>
                <a:latin typeface="Arial" panose="020B0604020202020204" pitchFamily="34" charset="0"/>
                <a:ea typeface="隶书" panose="02010509060101010101" pitchFamily="49" charset="-122"/>
              </a:rPr>
              <a:t>dist</a:t>
            </a:r>
            <a:r>
              <a:rPr lang="en-US" altLang="zh-CN" sz="2000" i="1" dirty="0">
                <a:solidFill>
                  <a:srgbClr val="FF0000"/>
                </a:solidFill>
                <a:effectLst>
                  <a:outerShdw blurRad="38100" dist="38100" dir="2700000">
                    <a:srgbClr val="C0C0C0"/>
                  </a:outerShdw>
                </a:effectLst>
                <a:latin typeface="Arial" panose="020B0604020202020204" pitchFamily="34" charset="0"/>
                <a:ea typeface="隶书" panose="02010509060101010101" pitchFamily="49" charset="-122"/>
              </a:rPr>
              <a:t> </a:t>
            </a:r>
            <a:r>
              <a:rPr lang="en-US" altLang="zh-CN" sz="2000" dirty="0" smtClean="0">
                <a:solidFill>
                  <a:srgbClr val="FF0000"/>
                </a:solidFill>
                <a:effectLst>
                  <a:outerShdw blurRad="38100" dist="38100" dir="2700000">
                    <a:srgbClr val="C0C0C0"/>
                  </a:outerShdw>
                </a:effectLst>
                <a:latin typeface="Arial" panose="020B0604020202020204" pitchFamily="34" charset="0"/>
                <a:ea typeface="隶书" panose="02010509060101010101" pitchFamily="49" charset="-122"/>
              </a:rPr>
              <a:t>[</a:t>
            </a:r>
            <a:r>
              <a:rPr lang="en-US" altLang="zh-CN" sz="2000" dirty="0" err="1">
                <a:solidFill>
                  <a:srgbClr val="FF0000"/>
                </a:solidFill>
                <a:effectLst>
                  <a:outerShdw blurRad="38100" dist="38100" dir="2700000">
                    <a:srgbClr val="C0C0C0"/>
                  </a:outerShdw>
                </a:effectLst>
                <a:latin typeface="Arial" panose="020B0604020202020204" pitchFamily="34" charset="0"/>
                <a:ea typeface="隶书" panose="02010509060101010101" pitchFamily="49" charset="-122"/>
              </a:rPr>
              <a:t>i</a:t>
            </a:r>
            <a:r>
              <a:rPr lang="en-US" altLang="zh-CN" sz="2000" dirty="0" smtClean="0">
                <a:solidFill>
                  <a:srgbClr val="FF0000"/>
                </a:solidFill>
                <a:effectLst>
                  <a:outerShdw blurRad="38100" dist="38100" dir="2700000">
                    <a:srgbClr val="C0C0C0"/>
                  </a:outerShdw>
                </a:effectLst>
                <a:latin typeface="Arial" panose="020B0604020202020204" pitchFamily="34" charset="0"/>
                <a:ea typeface="隶书" panose="02010509060101010101" pitchFamily="49" charset="-122"/>
              </a:rPr>
              <a:t>][k] + dis[k][</a:t>
            </a:r>
            <a:r>
              <a:rPr lang="en-US" altLang="zh-CN" sz="2000" dirty="0">
                <a:solidFill>
                  <a:srgbClr val="FF0000"/>
                </a:solidFill>
                <a:effectLst>
                  <a:outerShdw blurRad="38100" dist="38100" dir="2700000">
                    <a:srgbClr val="C0C0C0"/>
                  </a:outerShdw>
                </a:effectLst>
                <a:latin typeface="Arial" panose="020B0604020202020204" pitchFamily="34" charset="0"/>
                <a:ea typeface="隶书" panose="02010509060101010101" pitchFamily="49" charset="-122"/>
              </a:rPr>
              <a:t>j</a:t>
            </a:r>
            <a:r>
              <a:rPr lang="en-US" altLang="zh-CN" sz="2000" dirty="0" smtClean="0">
                <a:solidFill>
                  <a:srgbClr val="FF0000"/>
                </a:solidFill>
                <a:effectLst>
                  <a:outerShdw blurRad="38100" dist="38100" dir="2700000">
                    <a:srgbClr val="C0C0C0"/>
                  </a:outerShdw>
                </a:effectLst>
                <a:latin typeface="Arial" panose="020B0604020202020204" pitchFamily="34" charset="0"/>
                <a:ea typeface="隶书" panose="02010509060101010101" pitchFamily="49" charset="-122"/>
              </a:rPr>
              <a:t>] </a:t>
            </a:r>
            <a:r>
              <a:rPr lang="en-US" altLang="zh-CN" sz="3600" dirty="0">
                <a:latin typeface="Arial" panose="020B0604020202020204" pitchFamily="34" charset="0"/>
                <a:ea typeface="隶书" panose="02010509060101010101" pitchFamily="49" charset="-122"/>
              </a:rPr>
              <a:t>}</a:t>
            </a:r>
            <a:r>
              <a:rPr lang="en-US" altLang="zh-CN" sz="2000" dirty="0">
                <a:latin typeface="Arial" panose="020B0604020202020204" pitchFamily="34" charset="0"/>
                <a:ea typeface="隶书" panose="02010509060101010101" pitchFamily="49" charset="-122"/>
              </a:rPr>
              <a:t>, </a:t>
            </a:r>
            <a:r>
              <a:rPr lang="en-US" altLang="zh-CN" sz="2000" dirty="0" err="1">
                <a:solidFill>
                  <a:srgbClr val="0000FF"/>
                </a:solidFill>
                <a:effectLst>
                  <a:outerShdw blurRad="38100" dist="38100" dir="2700000">
                    <a:srgbClr val="C0C0C0"/>
                  </a:outerShdw>
                </a:effectLst>
                <a:latin typeface="Arial" panose="020B0604020202020204" pitchFamily="34" charset="0"/>
                <a:ea typeface="隶书" panose="02010509060101010101" pitchFamily="49" charset="-122"/>
              </a:rPr>
              <a:t>v</a:t>
            </a:r>
            <a:r>
              <a:rPr lang="en-US" altLang="zh-CN" sz="2000" baseline="-25000" dirty="0" err="1">
                <a:solidFill>
                  <a:srgbClr val="0000FF"/>
                </a:solidFill>
                <a:effectLst>
                  <a:outerShdw blurRad="38100" dist="38100" dir="2700000">
                    <a:srgbClr val="C0C0C0"/>
                  </a:outerShdw>
                </a:effectLst>
                <a:latin typeface="Arial" panose="020B0604020202020204" pitchFamily="34" charset="0"/>
                <a:ea typeface="隶书" panose="02010509060101010101" pitchFamily="49" charset="-122"/>
              </a:rPr>
              <a:t>k</a:t>
            </a:r>
            <a:r>
              <a:rPr lang="en-US" altLang="zh-CN" sz="2000" dirty="0" err="1">
                <a:solidFill>
                  <a:srgbClr val="0000FF"/>
                </a:solidFill>
                <a:effectLst>
                  <a:outerShdw blurRad="38100" dist="38100" dir="2700000">
                    <a:srgbClr val="C0C0C0"/>
                  </a:outerShdw>
                </a:effectLst>
                <a:latin typeface="Arial" panose="020B0604020202020204" pitchFamily="34" charset="0"/>
                <a:ea typeface="隶书" panose="02010509060101010101" pitchFamily="49" charset="-122"/>
              </a:rPr>
              <a:t>∈T</a:t>
            </a:r>
            <a:endParaRPr lang="en-US" altLang="zh-CN" sz="2000" dirty="0">
              <a:solidFill>
                <a:srgbClr val="0000FF"/>
              </a:solidFill>
              <a:effectLst>
                <a:outerShdw blurRad="38100" dist="38100" dir="2700000">
                  <a:srgbClr val="C0C0C0"/>
                </a:outerShdw>
              </a:effectLst>
              <a:latin typeface="Arial" panose="020B0604020202020204" pitchFamily="34" charset="0"/>
              <a:ea typeface="隶书" panose="02010509060101010101" pitchFamily="49" charset="-122"/>
            </a:endParaRPr>
          </a:p>
          <a:p>
            <a:pPr marL="457200" indent="-457200" algn="l">
              <a:buClr>
                <a:schemeClr val="accent1"/>
              </a:buClr>
              <a:buFont typeface="Wingdings" panose="05000000000000000000" pitchFamily="2" charset="2"/>
              <a:buNone/>
            </a:pPr>
            <a:r>
              <a:rPr lang="en-US" altLang="zh-CN" sz="2000" dirty="0">
                <a:latin typeface="Arial" panose="020B0604020202020204" pitchFamily="34" charset="0"/>
                <a:ea typeface="宋体" panose="02010600030101010101" pitchFamily="2" charset="-122"/>
              </a:rPr>
              <a:t>           </a:t>
            </a:r>
            <a:r>
              <a:rPr lang="zh-CN" altLang="en-US" sz="2000" dirty="0">
                <a:latin typeface="Arial" panose="020B0604020202020204" pitchFamily="34" charset="0"/>
                <a:ea typeface="宋体" panose="02010600030101010101" pitchFamily="2" charset="-122"/>
              </a:rPr>
              <a:t>其中</a:t>
            </a:r>
            <a:r>
              <a:rPr lang="en-US" altLang="zh-CN" sz="2000" dirty="0">
                <a:latin typeface="Arial" panose="020B0604020202020204" pitchFamily="34" charset="0"/>
                <a:ea typeface="宋体" panose="02010600030101010101" pitchFamily="2" charset="-122"/>
              </a:rPr>
              <a:t>v</a:t>
            </a:r>
            <a:r>
              <a:rPr lang="en-US" altLang="zh-CN" sz="2000" baseline="-25000" dirty="0">
                <a:latin typeface="Arial" panose="020B0604020202020204" pitchFamily="34" charset="0"/>
                <a:ea typeface="宋体" panose="02010600030101010101" pitchFamily="2" charset="-122"/>
              </a:rPr>
              <a:t>u</a:t>
            </a:r>
            <a:r>
              <a:rPr lang="zh-CN" altLang="en-US" sz="2000" dirty="0">
                <a:latin typeface="Arial" panose="020B0604020202020204" pitchFamily="34" charset="0"/>
                <a:ea typeface="宋体" panose="02010600030101010101" pitchFamily="2" charset="-122"/>
              </a:rPr>
              <a:t>是当前</a:t>
            </a:r>
            <a:r>
              <a:rPr lang="en-US" altLang="zh-CN" sz="2000" dirty="0">
                <a:latin typeface="Arial" panose="020B0604020202020204" pitchFamily="34" charset="0"/>
                <a:ea typeface="宋体" panose="02010600030101010101" pitchFamily="2" charset="-122"/>
              </a:rPr>
              <a:t>dist[ ]</a:t>
            </a:r>
            <a:r>
              <a:rPr lang="zh-CN" altLang="en-US" sz="2000" dirty="0">
                <a:latin typeface="Arial" panose="020B0604020202020204" pitchFamily="34" charset="0"/>
                <a:ea typeface="宋体" panose="02010600030101010101" pitchFamily="2" charset="-122"/>
              </a:rPr>
              <a:t>最小的顶点。</a:t>
            </a:r>
            <a:endParaRPr lang="zh-CN" altLang="en-US" sz="2000" dirty="0">
              <a:latin typeface="Arial" panose="020B0604020202020204" pitchFamily="34" charset="0"/>
              <a:ea typeface="宋体" panose="02010600030101010101" pitchFamily="2" charset="-122"/>
            </a:endParaRP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42604" y="1199947"/>
            <a:ext cx="3318169" cy="22073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标题 111617"/>
          <p:cNvSpPr>
            <a:spLocks noGrp="1"/>
          </p:cNvSpPr>
          <p:nvPr>
            <p:ph type="title"/>
          </p:nvPr>
        </p:nvSpPr>
        <p:spPr>
          <a:xfrm>
            <a:off x="307368" y="642662"/>
            <a:ext cx="3558954" cy="465137"/>
          </a:xfrm>
        </p:spPr>
        <p:txBody>
          <a:bodyPr anchor="ctr">
            <a:noAutofit/>
          </a:bodyPr>
          <a:lstStyle/>
          <a:p>
            <a:r>
              <a:rPr lang="zh-CN" altLang="en-US" sz="2800" b="1" dirty="0">
                <a:solidFill>
                  <a:schemeClr val="accent5">
                    <a:lumMod val="75000"/>
                  </a:schemeClr>
                </a:solidFill>
              </a:rPr>
              <a:t>算法的具体步骤</a:t>
            </a:r>
            <a:endParaRPr lang="zh-CN" altLang="en-US" sz="2800" b="1" dirty="0">
              <a:solidFill>
                <a:schemeClr val="accent5">
                  <a:lumMod val="75000"/>
                </a:schemeClr>
              </a:solidFill>
            </a:endParaRPr>
          </a:p>
        </p:txBody>
      </p:sp>
      <p:pic>
        <p:nvPicPr>
          <p:cNvPr id="6146"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07845" y="1520340"/>
            <a:ext cx="7448499" cy="19267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461578" y="3344878"/>
            <a:ext cx="4530006" cy="29410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矩形 1"/>
          <p:cNvSpPr/>
          <p:nvPr/>
        </p:nvSpPr>
        <p:spPr>
          <a:xfrm>
            <a:off x="5006461" y="1203408"/>
            <a:ext cx="1720120" cy="1754326"/>
          </a:xfrm>
          <a:prstGeom prst="rect">
            <a:avLst/>
          </a:prstGeom>
        </p:spPr>
        <p:txBody>
          <a:bodyPr wrap="square">
            <a:spAutoFit/>
          </a:bodyPr>
          <a:lstStyle/>
          <a:p>
            <a:r>
              <a:rPr lang="en-US" altLang="zh-CN" sz="1200" dirty="0"/>
              <a:t>4 8</a:t>
            </a:r>
            <a:endParaRPr lang="en-US" altLang="zh-CN" sz="1200" dirty="0"/>
          </a:p>
          <a:p>
            <a:r>
              <a:rPr lang="en-US" altLang="zh-CN" sz="1200" dirty="0"/>
              <a:t>1 2 2</a:t>
            </a:r>
            <a:endParaRPr lang="en-US" altLang="zh-CN" sz="1200" dirty="0"/>
          </a:p>
          <a:p>
            <a:r>
              <a:rPr lang="en-US" altLang="zh-CN" sz="1200" dirty="0"/>
              <a:t>1 3 6</a:t>
            </a:r>
            <a:endParaRPr lang="en-US" altLang="zh-CN" sz="1200" dirty="0"/>
          </a:p>
          <a:p>
            <a:r>
              <a:rPr lang="en-US" altLang="zh-CN" sz="1200" dirty="0"/>
              <a:t>1 4 4</a:t>
            </a:r>
            <a:endParaRPr lang="en-US" altLang="zh-CN" sz="1200" dirty="0"/>
          </a:p>
          <a:p>
            <a:r>
              <a:rPr lang="en-US" altLang="zh-CN" sz="1200" dirty="0"/>
              <a:t>2 3 3</a:t>
            </a:r>
            <a:endParaRPr lang="en-US" altLang="zh-CN" sz="1200" dirty="0"/>
          </a:p>
          <a:p>
            <a:r>
              <a:rPr lang="en-US" altLang="zh-CN" sz="1200" dirty="0"/>
              <a:t>3 1 7</a:t>
            </a:r>
            <a:endParaRPr lang="en-US" altLang="zh-CN" sz="1200" dirty="0"/>
          </a:p>
          <a:p>
            <a:r>
              <a:rPr lang="en-US" altLang="zh-CN" sz="1200" dirty="0"/>
              <a:t>3 4 1</a:t>
            </a:r>
            <a:endParaRPr lang="en-US" altLang="zh-CN" sz="1200" dirty="0"/>
          </a:p>
          <a:p>
            <a:r>
              <a:rPr lang="en-US" altLang="zh-CN" sz="1200" dirty="0"/>
              <a:t>4 1 5</a:t>
            </a:r>
            <a:endParaRPr lang="en-US" altLang="zh-CN" sz="1200" dirty="0"/>
          </a:p>
          <a:p>
            <a:r>
              <a:rPr lang="en-US" altLang="zh-CN" sz="1200" dirty="0"/>
              <a:t>4 3 12</a:t>
            </a:r>
            <a:endParaRPr lang="zh-CN" altLang="en-US" sz="1200" dirty="0"/>
          </a:p>
        </p:txBody>
      </p:sp>
      <p:pic>
        <p:nvPicPr>
          <p:cNvPr id="717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1154" y="5148613"/>
            <a:ext cx="2654316" cy="10043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矩形 5"/>
          <p:cNvSpPr/>
          <p:nvPr/>
        </p:nvSpPr>
        <p:spPr>
          <a:xfrm>
            <a:off x="255069" y="1374807"/>
            <a:ext cx="4572000" cy="2708434"/>
          </a:xfrm>
          <a:prstGeom prst="rect">
            <a:avLst/>
          </a:prstGeom>
        </p:spPr>
        <p:txBody>
          <a:bodyPr>
            <a:spAutoFit/>
          </a:bodyPr>
          <a:lstStyle/>
          <a:p>
            <a:r>
              <a:rPr lang="en-US" altLang="zh-CN" sz="500" dirty="0"/>
              <a:t>#include&lt;bits/</a:t>
            </a:r>
            <a:r>
              <a:rPr lang="en-US" altLang="zh-CN" sz="500" dirty="0" err="1"/>
              <a:t>stdc</a:t>
            </a:r>
            <a:r>
              <a:rPr lang="en-US" altLang="zh-CN" sz="500" dirty="0"/>
              <a:t>++.h&gt;</a:t>
            </a:r>
            <a:endParaRPr lang="en-US" altLang="zh-CN" sz="500" dirty="0"/>
          </a:p>
          <a:p>
            <a:r>
              <a:rPr lang="en-US" altLang="zh-CN" sz="500" dirty="0"/>
              <a:t>using namespace </a:t>
            </a:r>
            <a:r>
              <a:rPr lang="en-US" altLang="zh-CN" sz="500" dirty="0" err="1"/>
              <a:t>std</a:t>
            </a:r>
            <a:r>
              <a:rPr lang="en-US" altLang="zh-CN" sz="500" dirty="0"/>
              <a:t>; </a:t>
            </a:r>
            <a:endParaRPr lang="en-US" altLang="zh-CN" sz="500" dirty="0"/>
          </a:p>
          <a:p>
            <a:r>
              <a:rPr lang="en-US" altLang="zh-CN" sz="500" dirty="0" err="1"/>
              <a:t>int</a:t>
            </a:r>
            <a:r>
              <a:rPr lang="en-US" altLang="zh-CN" sz="500" dirty="0"/>
              <a:t> main()  </a:t>
            </a:r>
            <a:endParaRPr lang="en-US" altLang="zh-CN" sz="500" dirty="0"/>
          </a:p>
          <a:p>
            <a:r>
              <a:rPr lang="en-US" altLang="zh-CN" sz="500" dirty="0"/>
              <a:t>{  </a:t>
            </a:r>
            <a:endParaRPr lang="en-US" altLang="zh-CN" sz="500" dirty="0"/>
          </a:p>
          <a:p>
            <a:r>
              <a:rPr lang="en-US" altLang="zh-CN" sz="500" dirty="0"/>
              <a:t>	</a:t>
            </a:r>
            <a:r>
              <a:rPr lang="en-US" altLang="zh-CN" sz="500" dirty="0" err="1"/>
              <a:t>int</a:t>
            </a:r>
            <a:r>
              <a:rPr lang="en-US" altLang="zh-CN" sz="500" dirty="0"/>
              <a:t> e[10][10],k,i,j,n,m,t1,t2,t3;  </a:t>
            </a:r>
            <a:endParaRPr lang="en-US" altLang="zh-CN" sz="500" dirty="0"/>
          </a:p>
          <a:p>
            <a:r>
              <a:rPr lang="en-US" altLang="zh-CN" sz="500" dirty="0"/>
              <a:t>	</a:t>
            </a:r>
            <a:r>
              <a:rPr lang="en-US" altLang="zh-CN" sz="500" dirty="0" err="1"/>
              <a:t>int</a:t>
            </a:r>
            <a:r>
              <a:rPr lang="en-US" altLang="zh-CN" sz="500" dirty="0"/>
              <a:t> </a:t>
            </a:r>
            <a:r>
              <a:rPr lang="en-US" altLang="zh-CN" sz="500" dirty="0" err="1"/>
              <a:t>inf</a:t>
            </a:r>
            <a:r>
              <a:rPr lang="en-US" altLang="zh-CN" sz="500" dirty="0"/>
              <a:t>=0xffff; </a:t>
            </a:r>
            <a:endParaRPr lang="en-US" altLang="zh-CN" sz="500" dirty="0"/>
          </a:p>
          <a:p>
            <a:r>
              <a:rPr lang="en-US" altLang="zh-CN" sz="500" dirty="0"/>
              <a:t>	//</a:t>
            </a:r>
            <a:r>
              <a:rPr lang="zh-CN" altLang="en-US" sz="500" dirty="0"/>
              <a:t>读入</a:t>
            </a:r>
            <a:r>
              <a:rPr lang="en-US" altLang="zh-CN" sz="500" dirty="0"/>
              <a:t>n</a:t>
            </a:r>
            <a:r>
              <a:rPr lang="zh-CN" altLang="en-US" sz="500" dirty="0"/>
              <a:t>和</a:t>
            </a:r>
            <a:r>
              <a:rPr lang="en-US" altLang="zh-CN" sz="500" dirty="0"/>
              <a:t>m</a:t>
            </a:r>
            <a:r>
              <a:rPr lang="zh-CN" altLang="en-US" sz="500" dirty="0"/>
              <a:t>，</a:t>
            </a:r>
            <a:r>
              <a:rPr lang="en-US" altLang="zh-CN" sz="500" dirty="0"/>
              <a:t>n</a:t>
            </a:r>
            <a:r>
              <a:rPr lang="zh-CN" altLang="en-US" sz="500" dirty="0"/>
              <a:t>表示顶点个数，</a:t>
            </a:r>
            <a:r>
              <a:rPr lang="en-US" altLang="zh-CN" sz="500" dirty="0"/>
              <a:t>m</a:t>
            </a:r>
            <a:r>
              <a:rPr lang="zh-CN" altLang="en-US" sz="500" dirty="0"/>
              <a:t>表示边的条数</a:t>
            </a:r>
            <a:endParaRPr lang="zh-CN" altLang="en-US" sz="500" dirty="0"/>
          </a:p>
          <a:p>
            <a:r>
              <a:rPr lang="zh-CN" altLang="en-US" sz="500" dirty="0"/>
              <a:t>	</a:t>
            </a:r>
            <a:r>
              <a:rPr lang="en-US" altLang="zh-CN" sz="500" dirty="0" err="1"/>
              <a:t>scanf</a:t>
            </a:r>
            <a:r>
              <a:rPr lang="en-US" altLang="zh-CN" sz="500" dirty="0"/>
              <a:t>("%d %</a:t>
            </a:r>
            <a:r>
              <a:rPr lang="en-US" altLang="zh-CN" sz="500" dirty="0" err="1"/>
              <a:t>d",&amp;n,&amp;m</a:t>
            </a:r>
            <a:r>
              <a:rPr lang="en-US" altLang="zh-CN" sz="500" dirty="0"/>
              <a:t>);  </a:t>
            </a:r>
            <a:endParaRPr lang="en-US" altLang="zh-CN" sz="500" dirty="0"/>
          </a:p>
          <a:p>
            <a:r>
              <a:rPr lang="en-US" altLang="zh-CN" sz="500" dirty="0"/>
              <a:t>	//</a:t>
            </a:r>
            <a:r>
              <a:rPr lang="zh-CN" altLang="en-US" sz="500" dirty="0"/>
              <a:t>初始化</a:t>
            </a:r>
            <a:endParaRPr lang="zh-CN" altLang="en-US" sz="500" dirty="0"/>
          </a:p>
          <a:p>
            <a:r>
              <a:rPr lang="zh-CN" altLang="en-US" sz="500" dirty="0"/>
              <a:t>	</a:t>
            </a:r>
            <a:r>
              <a:rPr lang="en-US" altLang="zh-CN" sz="500" dirty="0"/>
              <a:t>for(</a:t>
            </a:r>
            <a:r>
              <a:rPr lang="en-US" altLang="zh-CN" sz="500" dirty="0" err="1"/>
              <a:t>i</a:t>
            </a:r>
            <a:r>
              <a:rPr lang="en-US" altLang="zh-CN" sz="500" dirty="0"/>
              <a:t>=1;i&lt;=</a:t>
            </a:r>
            <a:r>
              <a:rPr lang="en-US" altLang="zh-CN" sz="500" dirty="0" err="1"/>
              <a:t>n;i</a:t>
            </a:r>
            <a:r>
              <a:rPr lang="en-US" altLang="zh-CN" sz="500" dirty="0"/>
              <a:t>++)  </a:t>
            </a:r>
            <a:endParaRPr lang="en-US" altLang="zh-CN" sz="500" dirty="0"/>
          </a:p>
          <a:p>
            <a:r>
              <a:rPr lang="en-US" altLang="zh-CN" sz="500" dirty="0"/>
              <a:t>	for(j=1;j&lt;=</a:t>
            </a:r>
            <a:r>
              <a:rPr lang="en-US" altLang="zh-CN" sz="500" dirty="0" err="1"/>
              <a:t>n;j</a:t>
            </a:r>
            <a:r>
              <a:rPr lang="en-US" altLang="zh-CN" sz="500" dirty="0"/>
              <a:t>++)  </a:t>
            </a:r>
            <a:endParaRPr lang="en-US" altLang="zh-CN" sz="500" dirty="0"/>
          </a:p>
          <a:p>
            <a:r>
              <a:rPr lang="en-US" altLang="zh-CN" sz="500" dirty="0"/>
              <a:t>	if(</a:t>
            </a:r>
            <a:r>
              <a:rPr lang="en-US" altLang="zh-CN" sz="500" dirty="0" err="1"/>
              <a:t>i</a:t>
            </a:r>
            <a:r>
              <a:rPr lang="en-US" altLang="zh-CN" sz="500" dirty="0"/>
              <a:t>==j) e[</a:t>
            </a:r>
            <a:r>
              <a:rPr lang="en-US" altLang="zh-CN" sz="500" dirty="0" err="1"/>
              <a:t>i</a:t>
            </a:r>
            <a:r>
              <a:rPr lang="en-US" altLang="zh-CN" sz="500" dirty="0"/>
              <a:t>][j]=0;    </a:t>
            </a:r>
            <a:endParaRPr lang="en-US" altLang="zh-CN" sz="500" dirty="0"/>
          </a:p>
          <a:p>
            <a:r>
              <a:rPr lang="en-US" altLang="zh-CN" sz="500" dirty="0"/>
              <a:t>	else e[</a:t>
            </a:r>
            <a:r>
              <a:rPr lang="en-US" altLang="zh-CN" sz="500" dirty="0" err="1"/>
              <a:t>i</a:t>
            </a:r>
            <a:r>
              <a:rPr lang="en-US" altLang="zh-CN" sz="500" dirty="0"/>
              <a:t>][j]=</a:t>
            </a:r>
            <a:r>
              <a:rPr lang="en-US" altLang="zh-CN" sz="500" dirty="0" err="1"/>
              <a:t>inf</a:t>
            </a:r>
            <a:r>
              <a:rPr lang="en-US" altLang="zh-CN" sz="500" dirty="0"/>
              <a:t>;  </a:t>
            </a:r>
            <a:endParaRPr lang="en-US" altLang="zh-CN" sz="500" dirty="0"/>
          </a:p>
          <a:p>
            <a:r>
              <a:rPr lang="en-US" altLang="zh-CN" sz="500" dirty="0"/>
              <a:t>	for(</a:t>
            </a:r>
            <a:r>
              <a:rPr lang="en-US" altLang="zh-CN" sz="500" dirty="0" err="1"/>
              <a:t>i</a:t>
            </a:r>
            <a:r>
              <a:rPr lang="en-US" altLang="zh-CN" sz="500" dirty="0"/>
              <a:t>=1;i&lt;=</a:t>
            </a:r>
            <a:r>
              <a:rPr lang="en-US" altLang="zh-CN" sz="500" dirty="0" err="1"/>
              <a:t>m;i</a:t>
            </a:r>
            <a:r>
              <a:rPr lang="en-US" altLang="zh-CN" sz="500" dirty="0"/>
              <a:t>++)  </a:t>
            </a:r>
            <a:endParaRPr lang="en-US" altLang="zh-CN" sz="500" dirty="0"/>
          </a:p>
          <a:p>
            <a:r>
              <a:rPr lang="en-US" altLang="zh-CN" sz="500" dirty="0"/>
              <a:t>	{  //</a:t>
            </a:r>
            <a:r>
              <a:rPr lang="zh-CN" altLang="en-US" sz="500" dirty="0"/>
              <a:t>读入边</a:t>
            </a:r>
            <a:endParaRPr lang="zh-CN" altLang="en-US" sz="500" dirty="0"/>
          </a:p>
          <a:p>
            <a:r>
              <a:rPr lang="zh-CN" altLang="en-US" sz="500" dirty="0"/>
              <a:t>        </a:t>
            </a:r>
            <a:r>
              <a:rPr lang="en-US" altLang="zh-CN" sz="500" dirty="0" err="1"/>
              <a:t>scanf</a:t>
            </a:r>
            <a:r>
              <a:rPr lang="en-US" altLang="zh-CN" sz="500" dirty="0"/>
              <a:t>("%d %d %d",&amp;t1,&amp;t2,&amp;t3);  </a:t>
            </a:r>
            <a:endParaRPr lang="en-US" altLang="zh-CN" sz="500" dirty="0"/>
          </a:p>
          <a:p>
            <a:r>
              <a:rPr lang="en-US" altLang="zh-CN" sz="500" dirty="0"/>
              <a:t>        e[t1][t2]=t3;  </a:t>
            </a:r>
            <a:endParaRPr lang="en-US" altLang="zh-CN" sz="500" dirty="0"/>
          </a:p>
          <a:p>
            <a:r>
              <a:rPr lang="en-US" altLang="zh-CN" sz="500" dirty="0"/>
              <a:t>	}  </a:t>
            </a:r>
            <a:endParaRPr lang="en-US" altLang="zh-CN" sz="500" dirty="0"/>
          </a:p>
          <a:p>
            <a:r>
              <a:rPr lang="en-US" altLang="zh-CN" sz="500" dirty="0"/>
              <a:t>	//Floyd</a:t>
            </a:r>
            <a:r>
              <a:rPr lang="zh-CN" altLang="en-US" sz="500" dirty="0"/>
              <a:t>算法核心语句</a:t>
            </a:r>
            <a:endParaRPr lang="zh-CN" altLang="en-US" sz="500" dirty="0"/>
          </a:p>
          <a:p>
            <a:r>
              <a:rPr lang="zh-CN" altLang="en-US" sz="500" dirty="0"/>
              <a:t>	</a:t>
            </a:r>
            <a:r>
              <a:rPr lang="en-US" altLang="zh-CN" sz="500" dirty="0"/>
              <a:t>for(k=1;k&lt;=</a:t>
            </a:r>
            <a:r>
              <a:rPr lang="en-US" altLang="zh-CN" sz="500" dirty="0" err="1"/>
              <a:t>n;k</a:t>
            </a:r>
            <a:r>
              <a:rPr lang="en-US" altLang="zh-CN" sz="500" dirty="0"/>
              <a:t>++)  </a:t>
            </a:r>
            <a:endParaRPr lang="en-US" altLang="zh-CN" sz="500" dirty="0"/>
          </a:p>
          <a:p>
            <a:r>
              <a:rPr lang="en-US" altLang="zh-CN" sz="500" dirty="0"/>
              <a:t>	for(</a:t>
            </a:r>
            <a:r>
              <a:rPr lang="en-US" altLang="zh-CN" sz="500" dirty="0" err="1"/>
              <a:t>i</a:t>
            </a:r>
            <a:r>
              <a:rPr lang="en-US" altLang="zh-CN" sz="500" dirty="0"/>
              <a:t>=1;i&lt;=</a:t>
            </a:r>
            <a:r>
              <a:rPr lang="en-US" altLang="zh-CN" sz="500" dirty="0" err="1"/>
              <a:t>n;i</a:t>
            </a:r>
            <a:r>
              <a:rPr lang="en-US" altLang="zh-CN" sz="500" dirty="0"/>
              <a:t>++)  </a:t>
            </a:r>
            <a:endParaRPr lang="en-US" altLang="zh-CN" sz="500" dirty="0"/>
          </a:p>
          <a:p>
            <a:r>
              <a:rPr lang="en-US" altLang="zh-CN" sz="500" dirty="0"/>
              <a:t>	for(j=1;j&lt;=</a:t>
            </a:r>
            <a:r>
              <a:rPr lang="en-US" altLang="zh-CN" sz="500" dirty="0" err="1"/>
              <a:t>n;j</a:t>
            </a:r>
            <a:r>
              <a:rPr lang="en-US" altLang="zh-CN" sz="500" dirty="0"/>
              <a:t>++)  </a:t>
            </a:r>
            <a:endParaRPr lang="en-US" altLang="zh-CN" sz="500" dirty="0"/>
          </a:p>
          <a:p>
            <a:r>
              <a:rPr lang="en-US" altLang="zh-CN" sz="500" dirty="0"/>
              <a:t>	if(e[</a:t>
            </a:r>
            <a:r>
              <a:rPr lang="en-US" altLang="zh-CN" sz="500" dirty="0" err="1"/>
              <a:t>i</a:t>
            </a:r>
            <a:r>
              <a:rPr lang="en-US" altLang="zh-CN" sz="500" dirty="0"/>
              <a:t>][j]&gt;e[</a:t>
            </a:r>
            <a:r>
              <a:rPr lang="en-US" altLang="zh-CN" sz="500" dirty="0" err="1"/>
              <a:t>i</a:t>
            </a:r>
            <a:r>
              <a:rPr lang="en-US" altLang="zh-CN" sz="500" dirty="0"/>
              <a:t>][k]+e[k][j] )   </a:t>
            </a:r>
            <a:endParaRPr lang="en-US" altLang="zh-CN" sz="500" dirty="0"/>
          </a:p>
          <a:p>
            <a:r>
              <a:rPr lang="en-US" altLang="zh-CN" sz="500" dirty="0"/>
              <a:t>	    e[</a:t>
            </a:r>
            <a:r>
              <a:rPr lang="en-US" altLang="zh-CN" sz="500" dirty="0" err="1"/>
              <a:t>i</a:t>
            </a:r>
            <a:r>
              <a:rPr lang="en-US" altLang="zh-CN" sz="500" dirty="0"/>
              <a:t>][j]=e[</a:t>
            </a:r>
            <a:r>
              <a:rPr lang="en-US" altLang="zh-CN" sz="500" dirty="0" err="1"/>
              <a:t>i</a:t>
            </a:r>
            <a:r>
              <a:rPr lang="en-US" altLang="zh-CN" sz="500" dirty="0"/>
              <a:t>][k]+e[k][j];  </a:t>
            </a:r>
            <a:endParaRPr lang="en-US" altLang="zh-CN" sz="500" dirty="0"/>
          </a:p>
          <a:p>
            <a:r>
              <a:rPr lang="en-US" altLang="zh-CN" sz="500" dirty="0"/>
              <a:t>	//</a:t>
            </a:r>
            <a:r>
              <a:rPr lang="zh-CN" altLang="en-US" sz="500" dirty="0"/>
              <a:t>输出最终的结果</a:t>
            </a:r>
            <a:endParaRPr lang="zh-CN" altLang="en-US" sz="500" dirty="0"/>
          </a:p>
          <a:p>
            <a:r>
              <a:rPr lang="zh-CN" altLang="en-US" sz="500" dirty="0"/>
              <a:t>	</a:t>
            </a:r>
            <a:r>
              <a:rPr lang="en-US" altLang="zh-CN" sz="500" dirty="0"/>
              <a:t>for(</a:t>
            </a:r>
            <a:r>
              <a:rPr lang="en-US" altLang="zh-CN" sz="500" dirty="0" err="1"/>
              <a:t>i</a:t>
            </a:r>
            <a:r>
              <a:rPr lang="en-US" altLang="zh-CN" sz="500" dirty="0"/>
              <a:t>=1;i&lt;=</a:t>
            </a:r>
            <a:r>
              <a:rPr lang="en-US" altLang="zh-CN" sz="500" dirty="0" err="1"/>
              <a:t>n;i</a:t>
            </a:r>
            <a:r>
              <a:rPr lang="en-US" altLang="zh-CN" sz="500" dirty="0"/>
              <a:t>++) { </a:t>
            </a:r>
            <a:endParaRPr lang="en-US" altLang="zh-CN" sz="500" dirty="0"/>
          </a:p>
          <a:p>
            <a:r>
              <a:rPr lang="en-US" altLang="zh-CN" sz="500" dirty="0"/>
              <a:t>		for(j=1;j&lt;=</a:t>
            </a:r>
            <a:r>
              <a:rPr lang="en-US" altLang="zh-CN" sz="500" dirty="0" err="1"/>
              <a:t>n;j</a:t>
            </a:r>
            <a:r>
              <a:rPr lang="en-US" altLang="zh-CN" sz="500" dirty="0"/>
              <a:t>++)    </a:t>
            </a:r>
            <a:endParaRPr lang="en-US" altLang="zh-CN" sz="500" dirty="0"/>
          </a:p>
          <a:p>
            <a:r>
              <a:rPr lang="en-US" altLang="zh-CN" sz="500" dirty="0"/>
              <a:t>	        </a:t>
            </a:r>
            <a:r>
              <a:rPr lang="en-US" altLang="zh-CN" sz="500" dirty="0" err="1"/>
              <a:t>printf</a:t>
            </a:r>
            <a:r>
              <a:rPr lang="en-US" altLang="zh-CN" sz="500" dirty="0"/>
              <a:t>("%7d",e[</a:t>
            </a:r>
            <a:r>
              <a:rPr lang="en-US" altLang="zh-CN" sz="500" dirty="0" err="1"/>
              <a:t>i</a:t>
            </a:r>
            <a:r>
              <a:rPr lang="en-US" altLang="zh-CN" sz="500" dirty="0"/>
              <a:t>][j]);   </a:t>
            </a:r>
            <a:endParaRPr lang="en-US" altLang="zh-CN" sz="500" dirty="0"/>
          </a:p>
          <a:p>
            <a:r>
              <a:rPr lang="en-US" altLang="zh-CN" sz="500" dirty="0"/>
              <a:t>	    </a:t>
            </a:r>
            <a:r>
              <a:rPr lang="en-US" altLang="zh-CN" sz="500" dirty="0" err="1"/>
              <a:t>printf</a:t>
            </a:r>
            <a:r>
              <a:rPr lang="en-US" altLang="zh-CN" sz="500" dirty="0"/>
              <a:t>("\n");  </a:t>
            </a:r>
            <a:endParaRPr lang="en-US" altLang="zh-CN" sz="500" dirty="0"/>
          </a:p>
          <a:p>
            <a:r>
              <a:rPr lang="en-US" altLang="zh-CN" sz="500" dirty="0"/>
              <a:t>	}  </a:t>
            </a:r>
            <a:endParaRPr lang="en-US" altLang="zh-CN" sz="500" dirty="0"/>
          </a:p>
          <a:p>
            <a:r>
              <a:rPr lang="en-US" altLang="zh-CN" sz="500" dirty="0"/>
              <a:t>	return 0;  </a:t>
            </a:r>
            <a:endParaRPr lang="en-US" altLang="zh-CN" sz="500" dirty="0"/>
          </a:p>
          <a:p>
            <a:r>
              <a:rPr lang="en-US" altLang="zh-CN" sz="500" dirty="0"/>
              <a:t>}</a:t>
            </a:r>
            <a:endParaRPr lang="en-US" altLang="zh-CN" sz="500" dirty="0"/>
          </a:p>
          <a:p>
            <a:endParaRPr lang="en-US" altLang="zh-CN" sz="500" dirty="0"/>
          </a:p>
          <a:p>
            <a:endParaRPr lang="en-US" altLang="zh-CN" sz="500"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359" y="1203408"/>
            <a:ext cx="4908102" cy="38113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0259" name="圆角矩形 480258"/>
          <p:cNvSpPr/>
          <p:nvPr/>
        </p:nvSpPr>
        <p:spPr>
          <a:xfrm>
            <a:off x="517525" y="1162685"/>
            <a:ext cx="8110220" cy="5063667"/>
          </a:xfrm>
          <a:prstGeom prst="roundRect">
            <a:avLst>
              <a:gd name="adj" fmla="val 5213"/>
            </a:avLst>
          </a:prstGeom>
          <a:solidFill>
            <a:schemeClr val="bg1"/>
          </a:solidFill>
          <a:ln w="19050" cap="rnd" cmpd="sng">
            <a:solidFill>
              <a:srgbClr val="800000"/>
            </a:solidFill>
            <a:prstDash val="sysDot"/>
            <a:headEnd type="none" w="med" len="med"/>
            <a:tailEnd type="none" w="med" len="med"/>
          </a:ln>
        </p:spPr>
        <p:txBody>
          <a:bodyPr wrap="square">
            <a:spAutoFit/>
          </a:bodyPr>
          <a:lstStyle/>
          <a:p>
            <a:pPr algn="l">
              <a:spcAft>
                <a:spcPct val="25000"/>
              </a:spcAft>
            </a:pPr>
            <a:r>
              <a:rPr sz="2000" b="0" dirty="0">
                <a:latin typeface="Arial" panose="020B0604020202020204" pitchFamily="34" charset="0"/>
                <a:ea typeface="隶书" panose="02010509060101010101" pitchFamily="49" charset="-122"/>
              </a:rPr>
              <a:t>农民John的农场里有很多牧区。有的</a:t>
            </a:r>
            <a:r>
              <a:rPr sz="2000" b="0" dirty="0">
                <a:solidFill>
                  <a:schemeClr val="accent1">
                    <a:lumMod val="75000"/>
                  </a:schemeClr>
                </a:solidFill>
                <a:latin typeface="Arial" panose="020B0604020202020204" pitchFamily="34" charset="0"/>
                <a:ea typeface="隶书" panose="02010509060101010101" pitchFamily="49" charset="-122"/>
              </a:rPr>
              <a:t>路径连接一些特定的牧区</a:t>
            </a:r>
            <a:r>
              <a:rPr sz="2000" b="0" dirty="0">
                <a:latin typeface="Arial" panose="020B0604020202020204" pitchFamily="34" charset="0"/>
                <a:ea typeface="隶书" panose="02010509060101010101" pitchFamily="49" charset="-122"/>
              </a:rPr>
              <a:t>。</a:t>
            </a:r>
            <a:r>
              <a:rPr sz="2000" b="0" dirty="0">
                <a:solidFill>
                  <a:schemeClr val="accent1">
                    <a:lumMod val="75000"/>
                  </a:schemeClr>
                </a:solidFill>
                <a:latin typeface="Arial" panose="020B0604020202020204" pitchFamily="34" charset="0"/>
                <a:ea typeface="隶书" panose="02010509060101010101" pitchFamily="49" charset="-122"/>
              </a:rPr>
              <a:t>一片所有连通的牧区称为一个牧场</a:t>
            </a:r>
            <a:r>
              <a:rPr sz="2000" b="0" dirty="0">
                <a:latin typeface="Arial" panose="020B0604020202020204" pitchFamily="34" charset="0"/>
                <a:ea typeface="隶书" panose="02010509060101010101" pitchFamily="49" charset="-122"/>
              </a:rPr>
              <a:t>。但是就目前而言，你能看到至少有两个牧区不连通。现在，John想在农场里添加</a:t>
            </a:r>
            <a:r>
              <a:rPr sz="2000" b="0" dirty="0">
                <a:solidFill>
                  <a:schemeClr val="accent1">
                    <a:lumMod val="75000"/>
                  </a:schemeClr>
                </a:solidFill>
                <a:latin typeface="Arial" panose="020B0604020202020204" pitchFamily="34" charset="0"/>
                <a:ea typeface="隶书" panose="02010509060101010101" pitchFamily="49" charset="-122"/>
              </a:rPr>
              <a:t>一条路径</a:t>
            </a:r>
            <a:r>
              <a:rPr sz="2000" b="0" dirty="0">
                <a:latin typeface="Arial" panose="020B0604020202020204" pitchFamily="34" charset="0"/>
                <a:ea typeface="隶书" panose="02010509060101010101" pitchFamily="49" charset="-122"/>
              </a:rPr>
              <a:t> ( 注意，恰好一条 )。对这条路径有这样的限制：</a:t>
            </a:r>
            <a:r>
              <a:rPr sz="2000" b="0" dirty="0">
                <a:solidFill>
                  <a:schemeClr val="accent1">
                    <a:lumMod val="75000"/>
                  </a:schemeClr>
                </a:solidFill>
                <a:latin typeface="Arial" panose="020B0604020202020204" pitchFamily="34" charset="0"/>
                <a:ea typeface="隶书" panose="02010509060101010101" pitchFamily="49" charset="-122"/>
              </a:rPr>
              <a:t>一个牧场的直径就是牧场中最远的两个牧区的距离</a:t>
            </a:r>
            <a:r>
              <a:rPr sz="2000" b="0" dirty="0">
                <a:latin typeface="Arial" panose="020B0604020202020204" pitchFamily="34" charset="0"/>
                <a:ea typeface="隶书" panose="02010509060101010101" pitchFamily="49" charset="-122"/>
              </a:rPr>
              <a:t> ( 本题中所提到的所有距离指的都是</a:t>
            </a:r>
            <a:r>
              <a:rPr sz="2000" b="0" dirty="0">
                <a:solidFill>
                  <a:schemeClr val="accent1">
                    <a:lumMod val="75000"/>
                  </a:schemeClr>
                </a:solidFill>
                <a:latin typeface="Arial" panose="020B0604020202020204" pitchFamily="34" charset="0"/>
                <a:ea typeface="隶书" panose="02010509060101010101" pitchFamily="49" charset="-122"/>
              </a:rPr>
              <a:t>最短的距离</a:t>
            </a:r>
            <a:r>
              <a:rPr sz="2000" b="0" dirty="0">
                <a:latin typeface="Arial" panose="020B0604020202020204" pitchFamily="34" charset="0"/>
                <a:ea typeface="隶书" panose="02010509060101010101" pitchFamily="49" charset="-122"/>
              </a:rPr>
              <a:t> )。考虑如下的两个牧场，图１是有5个牧区的牧场，牧区用“*”表示，路径用直线表示。每一个牧区都有自己的坐标：</a:t>
            </a:r>
            <a:endParaRPr sz="2000" b="0" dirty="0">
              <a:latin typeface="Arial" panose="020B0604020202020204" pitchFamily="34" charset="0"/>
              <a:ea typeface="隶书" panose="02010509060101010101" pitchFamily="49" charset="-122"/>
            </a:endParaRPr>
          </a:p>
          <a:p>
            <a:pPr algn="l">
              <a:spcAft>
                <a:spcPct val="25000"/>
              </a:spcAft>
            </a:pPr>
            <a:r>
              <a:rPr sz="2000" b="0" dirty="0">
                <a:latin typeface="Arial" panose="020B0604020202020204" pitchFamily="34" charset="0"/>
                <a:ea typeface="隶书" panose="02010509060101010101" pitchFamily="49" charset="-122"/>
              </a:rPr>
              <a:t>图１所示的牧场的直径大约是12.07106, 最远的两个牧区是A和E，它们之间的最短路径是A-B-E。</a:t>
            </a:r>
            <a:endParaRPr sz="2000" b="0" dirty="0">
              <a:latin typeface="Arial" panose="020B0604020202020204" pitchFamily="34" charset="0"/>
              <a:ea typeface="隶书" panose="02010509060101010101" pitchFamily="49" charset="-122"/>
            </a:endParaRPr>
          </a:p>
          <a:p>
            <a:pPr algn="l">
              <a:spcAft>
                <a:spcPct val="25000"/>
              </a:spcAft>
            </a:pPr>
            <a:endParaRPr sz="2000" b="0" dirty="0">
              <a:latin typeface="Arial" panose="020B0604020202020204" pitchFamily="34" charset="0"/>
              <a:ea typeface="隶书" panose="02010509060101010101" pitchFamily="49" charset="-122"/>
            </a:endParaRPr>
          </a:p>
          <a:p>
            <a:pPr algn="l">
              <a:spcAft>
                <a:spcPct val="25000"/>
              </a:spcAft>
            </a:pPr>
            <a:endParaRPr sz="2000" b="0" dirty="0">
              <a:latin typeface="Arial" panose="020B0604020202020204" pitchFamily="34" charset="0"/>
              <a:ea typeface="隶书" panose="02010509060101010101" pitchFamily="49" charset="-122"/>
            </a:endParaRPr>
          </a:p>
          <a:p>
            <a:pPr algn="l">
              <a:spcAft>
                <a:spcPct val="25000"/>
              </a:spcAft>
            </a:pPr>
            <a:endParaRPr sz="2000" b="0" dirty="0">
              <a:latin typeface="Arial" panose="020B0604020202020204" pitchFamily="34" charset="0"/>
              <a:ea typeface="隶书" panose="02010509060101010101" pitchFamily="49" charset="-122"/>
            </a:endParaRPr>
          </a:p>
          <a:p>
            <a:pPr algn="l">
              <a:spcAft>
                <a:spcPct val="25000"/>
              </a:spcAft>
            </a:pPr>
            <a:endParaRPr sz="2000" b="0" dirty="0">
              <a:latin typeface="Arial" panose="020B0604020202020204" pitchFamily="34" charset="0"/>
              <a:ea typeface="隶书" panose="02010509060101010101" pitchFamily="49" charset="-122"/>
            </a:endParaRPr>
          </a:p>
          <a:p>
            <a:pPr algn="l">
              <a:spcAft>
                <a:spcPct val="25000"/>
              </a:spcAft>
            </a:pPr>
            <a:endParaRPr sz="2000" b="0" dirty="0">
              <a:latin typeface="Arial" panose="020B0604020202020204" pitchFamily="34" charset="0"/>
              <a:ea typeface="隶书" panose="02010509060101010101" pitchFamily="49" charset="-122"/>
            </a:endParaRPr>
          </a:p>
        </p:txBody>
      </p:sp>
      <p:sp>
        <p:nvSpPr>
          <p:cNvPr id="6" name="Text Box 3"/>
          <p:cNvSpPr txBox="1"/>
          <p:nvPr/>
        </p:nvSpPr>
        <p:spPr>
          <a:xfrm>
            <a:off x="392760" y="479221"/>
            <a:ext cx="5525948" cy="583565"/>
          </a:xfrm>
          <a:prstGeom prst="rect">
            <a:avLst/>
          </a:prstGeom>
          <a:noFill/>
          <a:ln w="9525">
            <a:noFill/>
          </a:ln>
        </p:spPr>
        <p:txBody>
          <a:bodyPr wrap="square">
            <a:spAutoFit/>
          </a:bodyPr>
          <a:lstStyle/>
          <a:p>
            <a:pPr>
              <a:spcBef>
                <a:spcPct val="50000"/>
              </a:spcBef>
            </a:pPr>
            <a:r>
              <a:rPr lang="en-US" altLang="zh-CN" sz="3200" b="1" dirty="0" smtClean="0">
                <a:solidFill>
                  <a:schemeClr val="hlink"/>
                </a:solidFill>
                <a:latin typeface="Times New Roman" panose="02020603050405020304" pitchFamily="18" charset="0"/>
                <a:sym typeface="Wingdings" panose="05000000000000000000" pitchFamily="2" charset="2"/>
              </a:rPr>
              <a:t> </a:t>
            </a:r>
            <a:r>
              <a:rPr lang="en-US" altLang="zh-CN" sz="3200" b="1" dirty="0" smtClean="0">
                <a:solidFill>
                  <a:schemeClr val="hlink"/>
                </a:solidFill>
                <a:latin typeface="Times New Roman" panose="02020603050405020304" pitchFamily="18" charset="0"/>
                <a:sym typeface="Wingdings" panose="05000000000000000000" pitchFamily="2" charset="2"/>
              </a:rPr>
              <a:t>1 [2896</a:t>
            </a:r>
            <a:r>
              <a:rPr lang="en-US" altLang="zh-CN" sz="3200" b="1" dirty="0" smtClean="0">
                <a:solidFill>
                  <a:schemeClr val="hlink"/>
                </a:solidFill>
                <a:latin typeface="Times New Roman" panose="02020603050405020304" pitchFamily="18" charset="0"/>
                <a:sym typeface="Wingdings" panose="05000000000000000000" pitchFamily="2" charset="2"/>
              </a:rPr>
              <a:t>]</a:t>
            </a:r>
            <a:r>
              <a:rPr lang="zh-CN" altLang="en-US" sz="3200" b="1" dirty="0" smtClean="0">
                <a:solidFill>
                  <a:schemeClr val="hlink"/>
                </a:solidFill>
                <a:latin typeface="Times New Roman" panose="02020603050405020304" pitchFamily="18" charset="0"/>
                <a:sym typeface="Wingdings" panose="05000000000000000000" pitchFamily="2" charset="2"/>
              </a:rPr>
              <a:t>牛的旅行</a:t>
            </a:r>
            <a:endParaRPr lang="en-US" altLang="zh-CN" sz="3200" b="1" dirty="0" smtClean="0">
              <a:solidFill>
                <a:schemeClr val="hlink"/>
              </a:solidFill>
              <a:latin typeface="Times New Roman" panose="02020603050405020304" pitchFamily="18" charset="0"/>
              <a:sym typeface="Wingdings" panose="05000000000000000000" pitchFamily="2" charset="2"/>
            </a:endParaRPr>
          </a:p>
        </p:txBody>
      </p:sp>
      <p:pic>
        <p:nvPicPr>
          <p:cNvPr id="3" name="图片 1" descr="IMG_256"/>
          <p:cNvPicPr>
            <a:picLocks noChangeAspect="1"/>
          </p:cNvPicPr>
          <p:nvPr/>
        </p:nvPicPr>
        <p:blipFill>
          <a:blip r:embed="rId1"/>
          <a:stretch>
            <a:fillRect/>
          </a:stretch>
        </p:blipFill>
        <p:spPr>
          <a:xfrm>
            <a:off x="2379345" y="4273550"/>
            <a:ext cx="3827780" cy="1778635"/>
          </a:xfrm>
          <a:prstGeom prst="rect">
            <a:avLst/>
          </a:prstGeom>
          <a:noFill/>
          <a:ln w="9525">
            <a:noFill/>
          </a:ln>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0259" name="圆角矩形 480258"/>
          <p:cNvSpPr/>
          <p:nvPr/>
        </p:nvSpPr>
        <p:spPr>
          <a:xfrm>
            <a:off x="189865" y="1282065"/>
            <a:ext cx="8766175" cy="5114730"/>
          </a:xfrm>
          <a:prstGeom prst="roundRect">
            <a:avLst>
              <a:gd name="adj" fmla="val 5213"/>
            </a:avLst>
          </a:prstGeom>
          <a:solidFill>
            <a:schemeClr val="bg1"/>
          </a:solidFill>
          <a:ln w="19050" cap="rnd" cmpd="sng">
            <a:solidFill>
              <a:srgbClr val="800000"/>
            </a:solidFill>
            <a:prstDash val="sysDot"/>
            <a:headEnd type="none" w="med" len="med"/>
            <a:tailEnd type="none" w="med" len="med"/>
          </a:ln>
        </p:spPr>
        <p:txBody>
          <a:bodyPr>
            <a:spAutoFit/>
          </a:bodyPr>
          <a:lstStyle/>
          <a:p>
            <a:pPr algn="l">
              <a:spcAft>
                <a:spcPct val="25000"/>
              </a:spcAft>
            </a:pPr>
            <a:r>
              <a:rPr sz="2000" b="0" dirty="0">
                <a:latin typeface="Arial" panose="020B0604020202020204" pitchFamily="34" charset="0"/>
                <a:ea typeface="隶书" panose="02010509060101010101" pitchFamily="49" charset="-122"/>
              </a:rPr>
              <a:t>这两个牧场都在John的农场上。John将会在两个牧场中各选一个牧区，然后用一条路径连起来，使得连通后这个新的更大的牧场有最小的直径。注意，如果两条路径中途相交，我们不认为它们是连通的。只有两条路径在同一个牧区相交，我们才认为它们是连通的。</a:t>
            </a:r>
            <a:endParaRPr sz="2000" b="0" dirty="0">
              <a:latin typeface="Arial" panose="020B0604020202020204" pitchFamily="34" charset="0"/>
              <a:ea typeface="隶书" panose="02010509060101010101" pitchFamily="49" charset="-122"/>
            </a:endParaRPr>
          </a:p>
          <a:p>
            <a:pPr algn="l">
              <a:spcAft>
                <a:spcPct val="25000"/>
              </a:spcAft>
            </a:pPr>
            <a:r>
              <a:rPr sz="2000" b="0" dirty="0">
                <a:latin typeface="Arial" panose="020B0604020202020204" pitchFamily="34" charset="0"/>
                <a:ea typeface="隶书" panose="02010509060101010101" pitchFamily="49" charset="-122"/>
              </a:rPr>
              <a:t>现在请你编程找出一条连接两个不同牧场的路径，使得连上这条路径后，这个更大的新牧场有</a:t>
            </a:r>
            <a:r>
              <a:rPr sz="2000" b="0" dirty="0">
                <a:solidFill>
                  <a:schemeClr val="accent1">
                    <a:lumMod val="75000"/>
                  </a:schemeClr>
                </a:solidFill>
                <a:latin typeface="Arial" panose="020B0604020202020204" pitchFamily="34" charset="0"/>
                <a:ea typeface="隶书" panose="02010509060101010101" pitchFamily="49" charset="-122"/>
              </a:rPr>
              <a:t>最小的直径</a:t>
            </a:r>
            <a:r>
              <a:rPr sz="2000" b="0" dirty="0">
                <a:latin typeface="Arial" panose="020B0604020202020204" pitchFamily="34" charset="0"/>
                <a:ea typeface="隶书" panose="02010509060101010101" pitchFamily="49" charset="-122"/>
              </a:rPr>
              <a:t>。</a:t>
            </a:r>
            <a:endParaRPr sz="2000" b="0" dirty="0">
              <a:latin typeface="Arial" panose="020B0604020202020204" pitchFamily="34" charset="0"/>
              <a:ea typeface="隶书" panose="02010509060101010101" pitchFamily="49" charset="-122"/>
            </a:endParaRPr>
          </a:p>
          <a:p>
            <a:pPr algn="l">
              <a:spcAft>
                <a:spcPct val="25000"/>
              </a:spcAft>
            </a:pPr>
            <a:endParaRPr sz="2000" b="0" dirty="0">
              <a:latin typeface="Arial" panose="020B0604020202020204" pitchFamily="34" charset="0"/>
              <a:ea typeface="隶书" panose="02010509060101010101" pitchFamily="49" charset="-122"/>
            </a:endParaRPr>
          </a:p>
          <a:p>
            <a:pPr algn="l">
              <a:spcAft>
                <a:spcPct val="25000"/>
              </a:spcAft>
            </a:pPr>
            <a:r>
              <a:rPr lang="zh-CN" altLang="en-US" sz="2000" dirty="0">
                <a:solidFill>
                  <a:srgbClr val="0000FF"/>
                </a:solidFill>
                <a:effectLst>
                  <a:outerShdw blurRad="38100" dist="38100" dir="2700000">
                    <a:srgbClr val="C0C0C0"/>
                  </a:outerShdw>
                </a:effectLst>
                <a:latin typeface="Arial" panose="020B0604020202020204" pitchFamily="34" charset="0"/>
                <a:ea typeface="隶书" panose="02010509060101010101" pitchFamily="49" charset="-122"/>
                <a:sym typeface="+mn-ea"/>
              </a:rPr>
              <a:t>输入描述：</a:t>
            </a:r>
            <a:endParaRPr lang="zh-CN" altLang="en-US" sz="2000" dirty="0">
              <a:solidFill>
                <a:srgbClr val="0000FF"/>
              </a:solidFill>
              <a:effectLst>
                <a:outerShdw blurRad="38100" dist="38100" dir="2700000">
                  <a:srgbClr val="C0C0C0"/>
                </a:outerShdw>
              </a:effectLst>
              <a:latin typeface="Arial" panose="020B0604020202020204" pitchFamily="34" charset="0"/>
              <a:ea typeface="隶书" panose="02010509060101010101" pitchFamily="49" charset="-122"/>
            </a:endParaRPr>
          </a:p>
          <a:p>
            <a:pPr algn="l">
              <a:spcAft>
                <a:spcPct val="25000"/>
              </a:spcAft>
            </a:pPr>
            <a:r>
              <a:rPr sz="2000" dirty="0">
                <a:latin typeface="Arial" panose="020B0604020202020204" pitchFamily="34" charset="0"/>
                <a:ea typeface="隶书" panose="02010509060101010101" pitchFamily="49" charset="-122"/>
                <a:sym typeface="+mn-ea"/>
              </a:rPr>
              <a:t>第 1 行：一个整数N (1 ≤ N ≤ 150), 表示</a:t>
            </a:r>
            <a:r>
              <a:rPr sz="2000" dirty="0">
                <a:solidFill>
                  <a:schemeClr val="accent1">
                    <a:lumMod val="75000"/>
                  </a:schemeClr>
                </a:solidFill>
                <a:latin typeface="Arial" panose="020B0604020202020204" pitchFamily="34" charset="0"/>
                <a:ea typeface="隶书" panose="02010509060101010101" pitchFamily="49" charset="-122"/>
                <a:sym typeface="+mn-ea"/>
              </a:rPr>
              <a:t>牧区数</a:t>
            </a:r>
            <a:r>
              <a:rPr sz="2000" dirty="0">
                <a:latin typeface="Arial" panose="020B0604020202020204" pitchFamily="34" charset="0"/>
                <a:ea typeface="隶书" panose="02010509060101010101" pitchFamily="49" charset="-122"/>
                <a:sym typeface="+mn-ea"/>
              </a:rPr>
              <a:t>；</a:t>
            </a:r>
            <a:endParaRPr sz="2000" b="0" dirty="0">
              <a:latin typeface="Arial" panose="020B0604020202020204" pitchFamily="34" charset="0"/>
              <a:ea typeface="隶书" panose="02010509060101010101" pitchFamily="49" charset="-122"/>
            </a:endParaRPr>
          </a:p>
          <a:p>
            <a:pPr algn="l">
              <a:spcAft>
                <a:spcPct val="25000"/>
              </a:spcAft>
            </a:pPr>
            <a:r>
              <a:rPr sz="2000" dirty="0">
                <a:latin typeface="Arial" panose="020B0604020202020204" pitchFamily="34" charset="0"/>
                <a:ea typeface="隶书" panose="02010509060101010101" pitchFamily="49" charset="-122"/>
                <a:sym typeface="+mn-ea"/>
              </a:rPr>
              <a:t>第 2 到 N+1 行：每行两个整数X，Y ( 0 ≤ X，Y≤ 100000 )， 表示N个牧区的坐标。每个牧区的</a:t>
            </a:r>
            <a:r>
              <a:rPr sz="2000" dirty="0">
                <a:solidFill>
                  <a:schemeClr val="accent1">
                    <a:lumMod val="75000"/>
                  </a:schemeClr>
                </a:solidFill>
                <a:latin typeface="Arial" panose="020B0604020202020204" pitchFamily="34" charset="0"/>
                <a:ea typeface="隶书" panose="02010509060101010101" pitchFamily="49" charset="-122"/>
                <a:sym typeface="+mn-ea"/>
              </a:rPr>
              <a:t>坐标</a:t>
            </a:r>
            <a:r>
              <a:rPr sz="2000" dirty="0">
                <a:latin typeface="Arial" panose="020B0604020202020204" pitchFamily="34" charset="0"/>
                <a:ea typeface="隶书" panose="02010509060101010101" pitchFamily="49" charset="-122"/>
                <a:sym typeface="+mn-ea"/>
              </a:rPr>
              <a:t>都是不一样的。</a:t>
            </a:r>
            <a:endParaRPr sz="2000" b="0" dirty="0">
              <a:latin typeface="Arial" panose="020B0604020202020204" pitchFamily="34" charset="0"/>
              <a:ea typeface="隶书" panose="02010509060101010101" pitchFamily="49" charset="-122"/>
            </a:endParaRPr>
          </a:p>
          <a:p>
            <a:pPr algn="l">
              <a:spcAft>
                <a:spcPct val="25000"/>
              </a:spcAft>
            </a:pPr>
            <a:r>
              <a:rPr sz="2000" dirty="0">
                <a:latin typeface="Arial" panose="020B0604020202020204" pitchFamily="34" charset="0"/>
                <a:ea typeface="隶书" panose="02010509060101010101" pitchFamily="49" charset="-122"/>
                <a:sym typeface="+mn-ea"/>
              </a:rPr>
              <a:t>第 N+2 行到第 2*N+1 行：每行包括N个数字 ( 0或1 ) 表示一个</a:t>
            </a:r>
            <a:r>
              <a:rPr sz="2000" dirty="0">
                <a:solidFill>
                  <a:schemeClr val="accent1">
                    <a:lumMod val="75000"/>
                  </a:schemeClr>
                </a:solidFill>
                <a:latin typeface="Arial" panose="020B0604020202020204" pitchFamily="34" charset="0"/>
                <a:ea typeface="隶书" panose="02010509060101010101" pitchFamily="49" charset="-122"/>
                <a:sym typeface="+mn-ea"/>
              </a:rPr>
              <a:t>对称邻接矩阵</a:t>
            </a:r>
            <a:r>
              <a:rPr sz="2000" dirty="0">
                <a:latin typeface="Arial" panose="020B0604020202020204" pitchFamily="34" charset="0"/>
                <a:ea typeface="隶书" panose="02010509060101010101" pitchFamily="49" charset="-122"/>
                <a:sym typeface="+mn-ea"/>
              </a:rPr>
              <a:t>。</a:t>
            </a:r>
            <a:endParaRPr sz="2000" b="0" dirty="0">
              <a:latin typeface="Arial" panose="020B0604020202020204" pitchFamily="34" charset="0"/>
              <a:ea typeface="隶书" panose="02010509060101010101" pitchFamily="49" charset="-122"/>
            </a:endParaRPr>
          </a:p>
          <a:p>
            <a:pPr algn="l">
              <a:spcAft>
                <a:spcPct val="25000"/>
              </a:spcAft>
            </a:pPr>
            <a:endParaRPr sz="2000" b="0" dirty="0">
              <a:latin typeface="Arial" panose="020B0604020202020204" pitchFamily="34" charset="0"/>
              <a:ea typeface="隶书" panose="02010509060101010101" pitchFamily="49" charset="-122"/>
            </a:endParaRPr>
          </a:p>
        </p:txBody>
      </p:sp>
      <p:sp>
        <p:nvSpPr>
          <p:cNvPr id="6" name="Text Box 3"/>
          <p:cNvSpPr txBox="1"/>
          <p:nvPr/>
        </p:nvSpPr>
        <p:spPr>
          <a:xfrm>
            <a:off x="392760" y="357923"/>
            <a:ext cx="5525948" cy="583565"/>
          </a:xfrm>
          <a:prstGeom prst="rect">
            <a:avLst/>
          </a:prstGeom>
          <a:noFill/>
          <a:ln w="9525">
            <a:noFill/>
          </a:ln>
        </p:spPr>
        <p:txBody>
          <a:bodyPr wrap="square">
            <a:spAutoFit/>
          </a:bodyPr>
          <a:lstStyle/>
          <a:p>
            <a:pPr>
              <a:spcBef>
                <a:spcPct val="50000"/>
              </a:spcBef>
            </a:pPr>
            <a:r>
              <a:rPr lang="en-US" altLang="zh-CN" sz="3200" b="1" dirty="0" smtClean="0">
                <a:solidFill>
                  <a:schemeClr val="hlink"/>
                </a:solidFill>
                <a:latin typeface="Times New Roman" panose="02020603050405020304" pitchFamily="18" charset="0"/>
                <a:sym typeface="Wingdings" panose="05000000000000000000" pitchFamily="2" charset="2"/>
              </a:rPr>
              <a:t> [2896]</a:t>
            </a:r>
            <a:r>
              <a:rPr lang="zh-CN" altLang="en-US" sz="3200" b="1" dirty="0" smtClean="0">
                <a:solidFill>
                  <a:schemeClr val="hlink"/>
                </a:solidFill>
                <a:latin typeface="Times New Roman" panose="02020603050405020304" pitchFamily="18" charset="0"/>
                <a:sym typeface="Wingdings" panose="05000000000000000000" pitchFamily="2" charset="2"/>
              </a:rPr>
              <a:t>牛的旅行</a:t>
            </a:r>
            <a:endParaRPr lang="en-US" altLang="zh-CN" sz="3200" b="1" dirty="0" smtClean="0">
              <a:solidFill>
                <a:schemeClr val="hlink"/>
              </a:solidFill>
              <a:latin typeface="Times New Roman" panose="02020603050405020304" pitchFamily="18" charset="0"/>
              <a:sym typeface="Wingdings" panose="05000000000000000000" pitchFamily="2" charset="2"/>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标题 98305"/>
          <p:cNvSpPr>
            <a:spLocks noGrp="1"/>
          </p:cNvSpPr>
          <p:nvPr>
            <p:ph type="title"/>
          </p:nvPr>
        </p:nvSpPr>
        <p:spPr>
          <a:xfrm>
            <a:off x="183515" y="530225"/>
            <a:ext cx="6659880" cy="457200"/>
          </a:xfrm>
        </p:spPr>
        <p:txBody>
          <a:bodyPr anchor="ctr">
            <a:noAutofit/>
          </a:bodyPr>
          <a:lstStyle/>
          <a:p>
            <a:r>
              <a:rPr lang="zh-CN" altLang="en-US" sz="2800" b="1" dirty="0">
                <a:solidFill>
                  <a:schemeClr val="accent5">
                    <a:lumMod val="75000"/>
                  </a:schemeClr>
                </a:solidFill>
              </a:rPr>
              <a:t>1.1 </a:t>
            </a:r>
            <a:r>
              <a:rPr lang="zh-CN" altLang="en-US" sz="2800" b="1" dirty="0">
                <a:solidFill>
                  <a:schemeClr val="accent5">
                    <a:lumMod val="75000"/>
                  </a:schemeClr>
                </a:solidFill>
                <a:sym typeface="+mn-ea"/>
              </a:rPr>
              <a:t>Dijkstra算法</a:t>
            </a:r>
            <a:endParaRPr lang="zh-CN" altLang="en-US" sz="2800" b="1" dirty="0">
              <a:solidFill>
                <a:schemeClr val="accent5">
                  <a:lumMod val="75000"/>
                </a:schemeClr>
              </a:solidFill>
            </a:endParaRPr>
          </a:p>
        </p:txBody>
      </p:sp>
      <p:sp>
        <p:nvSpPr>
          <p:cNvPr id="98307" name="文本框 98306"/>
          <p:cNvSpPr txBox="1"/>
          <p:nvPr/>
        </p:nvSpPr>
        <p:spPr>
          <a:xfrm>
            <a:off x="327660" y="1895793"/>
            <a:ext cx="8169275" cy="829945"/>
          </a:xfrm>
          <a:prstGeom prst="rect">
            <a:avLst/>
          </a:prstGeom>
          <a:noFill/>
          <a:ln w="9525">
            <a:noFill/>
          </a:ln>
        </p:spPr>
        <p:txBody>
          <a:bodyPr>
            <a:spAutoFit/>
          </a:bodyPr>
          <a:lstStyle/>
          <a:p>
            <a:pPr marL="457200" indent="-457200" algn="l">
              <a:lnSpc>
                <a:spcPct val="120000"/>
              </a:lnSpc>
              <a:spcAft>
                <a:spcPct val="40000"/>
              </a:spcAft>
              <a:buClr>
                <a:schemeClr val="accent1"/>
              </a:buClr>
              <a:buFont typeface="Wingdings" panose="05000000000000000000" pitchFamily="2" charset="2"/>
              <a:buChar char="ü"/>
            </a:pPr>
            <a:r>
              <a:rPr lang="zh-CN" altLang="en-US" sz="2000" dirty="0">
                <a:latin typeface="Arial" panose="020B0604020202020204" pitchFamily="34" charset="0"/>
                <a:ea typeface="宋体" panose="02010600030101010101" pitchFamily="2" charset="-122"/>
              </a:rPr>
              <a:t>问题的提出： 给定一个带权有向图</a:t>
            </a:r>
            <a:r>
              <a:rPr lang="en-US" altLang="zh-CN" sz="2000" dirty="0">
                <a:latin typeface="Arial" panose="020B0604020202020204" pitchFamily="34" charset="0"/>
                <a:ea typeface="宋体" panose="02010600030101010101" pitchFamily="2" charset="-122"/>
              </a:rPr>
              <a:t>G</a:t>
            </a:r>
            <a:r>
              <a:rPr lang="zh-CN" altLang="en-US" sz="2000" dirty="0">
                <a:latin typeface="Arial" panose="020B0604020202020204" pitchFamily="34" charset="0"/>
                <a:ea typeface="宋体" panose="02010600030101010101" pitchFamily="2" charset="-122"/>
              </a:rPr>
              <a:t>与</a:t>
            </a:r>
            <a:r>
              <a:rPr lang="zh-CN" altLang="en-US" sz="2000" u="sng" dirty="0">
                <a:solidFill>
                  <a:srgbClr val="FF0000"/>
                </a:solidFill>
                <a:latin typeface="Arial" panose="020B0604020202020204" pitchFamily="34" charset="0"/>
                <a:ea typeface="宋体" panose="02010600030101010101" pitchFamily="2" charset="-122"/>
              </a:rPr>
              <a:t>源点</a:t>
            </a:r>
            <a:r>
              <a:rPr lang="en-US" altLang="zh-CN" sz="2000" u="sng">
                <a:solidFill>
                  <a:srgbClr val="FF0000"/>
                </a:solidFill>
                <a:latin typeface="Arial" panose="020B0604020202020204" pitchFamily="34" charset="0"/>
                <a:ea typeface="宋体" panose="02010600030101010101" pitchFamily="2" charset="-122"/>
              </a:rPr>
              <a:t>v</a:t>
            </a:r>
            <a:r>
              <a:rPr lang="zh-CN" altLang="en-US" sz="2000" dirty="0">
                <a:latin typeface="Arial" panose="020B0604020202020204" pitchFamily="34" charset="0"/>
                <a:ea typeface="宋体" panose="02010600030101010101" pitchFamily="2" charset="-122"/>
              </a:rPr>
              <a:t>，求从</a:t>
            </a:r>
            <a:r>
              <a:rPr lang="en-US" altLang="zh-CN" sz="2000" dirty="0">
                <a:latin typeface="Arial" panose="020B0604020202020204" pitchFamily="34" charset="0"/>
                <a:ea typeface="宋体" panose="02010600030101010101" pitchFamily="2" charset="-122"/>
              </a:rPr>
              <a:t>v</a:t>
            </a:r>
            <a:r>
              <a:rPr lang="zh-CN" altLang="en-US" sz="2000" dirty="0">
                <a:latin typeface="Arial" panose="020B0604020202020204" pitchFamily="34" charset="0"/>
                <a:ea typeface="宋体" panose="02010600030101010101" pitchFamily="2" charset="-122"/>
              </a:rPr>
              <a:t>到</a:t>
            </a:r>
            <a:r>
              <a:rPr lang="en-US" altLang="zh-CN" sz="2000" dirty="0">
                <a:latin typeface="Arial" panose="020B0604020202020204" pitchFamily="34" charset="0"/>
                <a:ea typeface="宋体" panose="02010600030101010101" pitchFamily="2" charset="-122"/>
              </a:rPr>
              <a:t>G</a:t>
            </a:r>
            <a:r>
              <a:rPr lang="zh-CN" altLang="en-US" sz="2000" dirty="0">
                <a:latin typeface="Arial" panose="020B0604020202020204" pitchFamily="34" charset="0"/>
                <a:ea typeface="宋体" panose="02010600030101010101" pitchFamily="2" charset="-122"/>
              </a:rPr>
              <a:t>中</a:t>
            </a:r>
            <a:r>
              <a:rPr lang="zh-CN" altLang="en-US" sz="2000" u="sng" dirty="0">
                <a:solidFill>
                  <a:srgbClr val="FF0000"/>
                </a:solidFill>
                <a:latin typeface="Arial" panose="020B0604020202020204" pitchFamily="34" charset="0"/>
                <a:ea typeface="宋体" panose="02010600030101010101" pitchFamily="2" charset="-122"/>
              </a:rPr>
              <a:t>其它顶点</a:t>
            </a:r>
            <a:r>
              <a:rPr lang="zh-CN" altLang="en-US" sz="2000" dirty="0">
                <a:latin typeface="Arial" panose="020B0604020202020204" pitchFamily="34" charset="0"/>
                <a:ea typeface="宋体" panose="02010600030101010101" pitchFamily="2" charset="-122"/>
              </a:rPr>
              <a:t>的最短路径。</a:t>
            </a:r>
            <a:r>
              <a:rPr lang="zh-CN" altLang="en-US" sz="2000" u="sng" dirty="0">
                <a:latin typeface="Arial" panose="020B0604020202020204" pitchFamily="34" charset="0"/>
                <a:ea typeface="宋体" panose="02010600030101010101" pitchFamily="2" charset="-122"/>
              </a:rPr>
              <a:t>限定各边上的权值大于或等于</a:t>
            </a:r>
            <a:r>
              <a:rPr lang="en-US" altLang="zh-CN" sz="2000" u="sng">
                <a:latin typeface="Arial" panose="020B0604020202020204" pitchFamily="34" charset="0"/>
                <a:ea typeface="宋体" panose="02010600030101010101" pitchFamily="2" charset="-122"/>
              </a:rPr>
              <a:t>0</a:t>
            </a:r>
            <a:r>
              <a:rPr lang="zh-CN" altLang="en-US" sz="2000" dirty="0">
                <a:latin typeface="Arial" panose="020B0604020202020204" pitchFamily="34" charset="0"/>
                <a:ea typeface="宋体" panose="02010600030101010101" pitchFamily="2" charset="-122"/>
              </a:rPr>
              <a:t>。</a:t>
            </a:r>
            <a:endParaRPr lang="zh-CN" altLang="en-US" sz="2000" dirty="0">
              <a:latin typeface="Arial" panose="020B0604020202020204" pitchFamily="34" charset="0"/>
              <a:ea typeface="宋体" panose="02010600030101010101" pitchFamily="2" charset="-122"/>
            </a:endParaRPr>
          </a:p>
        </p:txBody>
      </p:sp>
      <p:grpSp>
        <p:nvGrpSpPr>
          <p:cNvPr id="98308" name="组合 98307"/>
          <p:cNvGrpSpPr/>
          <p:nvPr/>
        </p:nvGrpSpPr>
        <p:grpSpPr>
          <a:xfrm>
            <a:off x="251460" y="2924175"/>
            <a:ext cx="3124200" cy="2095460"/>
            <a:chOff x="912" y="2734"/>
            <a:chExt cx="2099" cy="1451"/>
          </a:xfrm>
        </p:grpSpPr>
        <p:sp>
          <p:nvSpPr>
            <p:cNvPr id="98309" name="椭圆 98308"/>
            <p:cNvSpPr/>
            <p:nvPr/>
          </p:nvSpPr>
          <p:spPr>
            <a:xfrm>
              <a:off x="960" y="2832"/>
              <a:ext cx="227" cy="227"/>
            </a:xfrm>
            <a:prstGeom prst="ellipse">
              <a:avLst/>
            </a:prstGeom>
            <a:noFill/>
            <a:ln w="28575" cap="flat" cmpd="sng">
              <a:solidFill>
                <a:schemeClr val="tx1"/>
              </a:solidFill>
              <a:prstDash val="solid"/>
              <a:miter/>
              <a:headEnd type="none" w="med" len="med"/>
              <a:tailEnd type="none" w="med" len="med"/>
            </a:ln>
          </p:spPr>
          <p:txBody>
            <a:bodyPr wrap="none" lIns="0" tIns="0" rIns="0" bIns="0" anchor="ctr" anchorCtr="1"/>
            <a:lstStyle/>
            <a:p>
              <a:pPr>
                <a:lnSpc>
                  <a:spcPct val="100000"/>
                </a:lnSpc>
                <a:spcAft>
                  <a:spcPct val="0"/>
                </a:spcAft>
              </a:pPr>
              <a:r>
                <a:rPr lang="en-US" altLang="zh-CN">
                  <a:latin typeface="Arial" panose="020B0604020202020204" pitchFamily="34" charset="0"/>
                  <a:ea typeface="宋体" panose="02010600030101010101" pitchFamily="2" charset="-122"/>
                </a:rPr>
                <a:t>4</a:t>
              </a:r>
              <a:endParaRPr lang="en-US" altLang="zh-CN">
                <a:latin typeface="Arial" panose="020B0604020202020204" pitchFamily="34" charset="0"/>
                <a:ea typeface="宋体" panose="02010600030101010101" pitchFamily="2" charset="-122"/>
              </a:endParaRPr>
            </a:p>
          </p:txBody>
        </p:sp>
        <p:sp>
          <p:nvSpPr>
            <p:cNvPr id="98310" name="椭圆 98309"/>
            <p:cNvSpPr/>
            <p:nvPr/>
          </p:nvSpPr>
          <p:spPr>
            <a:xfrm>
              <a:off x="960" y="3776"/>
              <a:ext cx="227" cy="227"/>
            </a:xfrm>
            <a:prstGeom prst="ellipse">
              <a:avLst/>
            </a:prstGeom>
            <a:noFill/>
            <a:ln w="28575" cap="flat" cmpd="sng">
              <a:solidFill>
                <a:schemeClr val="tx1"/>
              </a:solidFill>
              <a:prstDash val="solid"/>
              <a:miter/>
              <a:headEnd type="none" w="med" len="med"/>
              <a:tailEnd type="none" w="med" len="med"/>
            </a:ln>
          </p:spPr>
          <p:txBody>
            <a:bodyPr wrap="none" lIns="0" tIns="0" rIns="0" bIns="0" anchor="ctr" anchorCtr="1"/>
            <a:lstStyle/>
            <a:p>
              <a:pPr>
                <a:lnSpc>
                  <a:spcPct val="100000"/>
                </a:lnSpc>
                <a:spcAft>
                  <a:spcPct val="0"/>
                </a:spcAft>
              </a:pPr>
              <a:r>
                <a:rPr lang="en-US" altLang="zh-CN">
                  <a:latin typeface="Arial" panose="020B0604020202020204" pitchFamily="34" charset="0"/>
                  <a:ea typeface="宋体" panose="02010600030101010101" pitchFamily="2" charset="-122"/>
                </a:rPr>
                <a:t>5</a:t>
              </a:r>
              <a:endParaRPr lang="en-US" altLang="zh-CN">
                <a:latin typeface="Arial" panose="020B0604020202020204" pitchFamily="34" charset="0"/>
                <a:ea typeface="宋体" panose="02010600030101010101" pitchFamily="2" charset="-122"/>
              </a:endParaRPr>
            </a:p>
          </p:txBody>
        </p:sp>
        <p:sp>
          <p:nvSpPr>
            <p:cNvPr id="98311" name="椭圆 98310"/>
            <p:cNvSpPr/>
            <p:nvPr/>
          </p:nvSpPr>
          <p:spPr>
            <a:xfrm>
              <a:off x="2136" y="2832"/>
              <a:ext cx="227" cy="227"/>
            </a:xfrm>
            <a:prstGeom prst="ellipse">
              <a:avLst/>
            </a:prstGeom>
            <a:noFill/>
            <a:ln w="28575" cap="flat" cmpd="sng">
              <a:solidFill>
                <a:schemeClr val="tx1"/>
              </a:solidFill>
              <a:prstDash val="solid"/>
              <a:miter/>
              <a:headEnd type="none" w="med" len="med"/>
              <a:tailEnd type="none" w="med" len="med"/>
            </a:ln>
          </p:spPr>
          <p:txBody>
            <a:bodyPr wrap="none" lIns="0" tIns="0" rIns="0" bIns="0" anchor="ctr" anchorCtr="1"/>
            <a:lstStyle/>
            <a:p>
              <a:pPr>
                <a:lnSpc>
                  <a:spcPct val="100000"/>
                </a:lnSpc>
                <a:spcAft>
                  <a:spcPct val="0"/>
                </a:spcAft>
              </a:pPr>
              <a:r>
                <a:rPr lang="en-US" altLang="zh-CN">
                  <a:latin typeface="Arial" panose="020B0604020202020204" pitchFamily="34" charset="0"/>
                  <a:ea typeface="宋体" panose="02010600030101010101" pitchFamily="2" charset="-122"/>
                </a:rPr>
                <a:t>1</a:t>
              </a:r>
              <a:endParaRPr lang="en-US" altLang="zh-CN">
                <a:latin typeface="Arial" panose="020B0604020202020204" pitchFamily="34" charset="0"/>
                <a:ea typeface="宋体" panose="02010600030101010101" pitchFamily="2" charset="-122"/>
              </a:endParaRPr>
            </a:p>
          </p:txBody>
        </p:sp>
        <p:sp>
          <p:nvSpPr>
            <p:cNvPr id="98312" name="椭圆 98311"/>
            <p:cNvSpPr/>
            <p:nvPr/>
          </p:nvSpPr>
          <p:spPr>
            <a:xfrm>
              <a:off x="2128" y="3800"/>
              <a:ext cx="227" cy="227"/>
            </a:xfrm>
            <a:prstGeom prst="ellipse">
              <a:avLst/>
            </a:prstGeom>
            <a:noFill/>
            <a:ln w="28575" cap="flat" cmpd="sng">
              <a:solidFill>
                <a:schemeClr val="tx1"/>
              </a:solidFill>
              <a:prstDash val="solid"/>
              <a:miter/>
              <a:headEnd type="none" w="med" len="med"/>
              <a:tailEnd type="none" w="med" len="med"/>
            </a:ln>
          </p:spPr>
          <p:txBody>
            <a:bodyPr wrap="none" lIns="0" tIns="0" rIns="0" bIns="0" anchor="ctr" anchorCtr="1"/>
            <a:lstStyle/>
            <a:p>
              <a:pPr>
                <a:lnSpc>
                  <a:spcPct val="100000"/>
                </a:lnSpc>
                <a:spcAft>
                  <a:spcPct val="0"/>
                </a:spcAft>
              </a:pPr>
              <a:r>
                <a:rPr lang="en-US" altLang="zh-CN">
                  <a:latin typeface="Arial" panose="020B0604020202020204" pitchFamily="34" charset="0"/>
                  <a:ea typeface="宋体" panose="02010600030101010101" pitchFamily="2" charset="-122"/>
                </a:rPr>
                <a:t>2</a:t>
              </a:r>
              <a:endParaRPr lang="en-US" altLang="zh-CN">
                <a:latin typeface="Arial" panose="020B0604020202020204" pitchFamily="34" charset="0"/>
                <a:ea typeface="宋体" panose="02010600030101010101" pitchFamily="2" charset="-122"/>
              </a:endParaRPr>
            </a:p>
          </p:txBody>
        </p:sp>
        <p:sp>
          <p:nvSpPr>
            <p:cNvPr id="98313" name="椭圆 98312"/>
            <p:cNvSpPr/>
            <p:nvPr/>
          </p:nvSpPr>
          <p:spPr>
            <a:xfrm>
              <a:off x="1552" y="3320"/>
              <a:ext cx="227" cy="227"/>
            </a:xfrm>
            <a:prstGeom prst="ellipse">
              <a:avLst/>
            </a:prstGeom>
            <a:noFill/>
            <a:ln w="28575" cap="flat" cmpd="sng">
              <a:solidFill>
                <a:schemeClr val="tx1"/>
              </a:solidFill>
              <a:prstDash val="solid"/>
              <a:miter/>
              <a:headEnd type="none" w="med" len="med"/>
              <a:tailEnd type="none" w="med" len="med"/>
            </a:ln>
          </p:spPr>
          <p:txBody>
            <a:bodyPr wrap="none" lIns="0" tIns="0" rIns="0" bIns="0" anchor="ctr" anchorCtr="1"/>
            <a:lstStyle/>
            <a:p>
              <a:pPr>
                <a:lnSpc>
                  <a:spcPct val="100000"/>
                </a:lnSpc>
                <a:spcAft>
                  <a:spcPct val="0"/>
                </a:spcAft>
              </a:pPr>
              <a:r>
                <a:rPr lang="en-US" altLang="zh-CN">
                  <a:latin typeface="Arial" panose="020B0604020202020204" pitchFamily="34" charset="0"/>
                  <a:ea typeface="宋体" panose="02010600030101010101" pitchFamily="2" charset="-122"/>
                </a:rPr>
                <a:t>3</a:t>
              </a:r>
              <a:endParaRPr lang="en-US" altLang="zh-CN">
                <a:latin typeface="Arial" panose="020B0604020202020204" pitchFamily="34" charset="0"/>
                <a:ea typeface="宋体" panose="02010600030101010101" pitchFamily="2" charset="-122"/>
              </a:endParaRPr>
            </a:p>
          </p:txBody>
        </p:sp>
        <p:sp>
          <p:nvSpPr>
            <p:cNvPr id="98314" name="椭圆 98313"/>
            <p:cNvSpPr/>
            <p:nvPr/>
          </p:nvSpPr>
          <p:spPr>
            <a:xfrm>
              <a:off x="2784" y="3328"/>
              <a:ext cx="227" cy="227"/>
            </a:xfrm>
            <a:prstGeom prst="ellipse">
              <a:avLst/>
            </a:prstGeom>
            <a:noFill/>
            <a:ln w="28575" cap="flat" cmpd="sng">
              <a:solidFill>
                <a:schemeClr val="tx1"/>
              </a:solidFill>
              <a:prstDash val="solid"/>
              <a:miter/>
              <a:headEnd type="none" w="med" len="med"/>
              <a:tailEnd type="none" w="med" len="med"/>
            </a:ln>
          </p:spPr>
          <p:txBody>
            <a:bodyPr wrap="none" lIns="0" tIns="0" rIns="0" bIns="0" anchor="ctr" anchorCtr="1"/>
            <a:lstStyle/>
            <a:p>
              <a:pPr>
                <a:lnSpc>
                  <a:spcPct val="100000"/>
                </a:lnSpc>
                <a:spcAft>
                  <a:spcPct val="0"/>
                </a:spcAft>
              </a:pPr>
              <a:r>
                <a:rPr lang="en-US" altLang="zh-CN">
                  <a:latin typeface="Arial" panose="020B0604020202020204" pitchFamily="34" charset="0"/>
                  <a:ea typeface="宋体" panose="02010600030101010101" pitchFamily="2" charset="-122"/>
                </a:rPr>
                <a:t>0</a:t>
              </a:r>
              <a:endParaRPr lang="en-US" altLang="zh-CN">
                <a:latin typeface="Arial" panose="020B0604020202020204" pitchFamily="34" charset="0"/>
                <a:ea typeface="宋体" panose="02010600030101010101" pitchFamily="2" charset="-122"/>
              </a:endParaRPr>
            </a:p>
          </p:txBody>
        </p:sp>
        <p:sp>
          <p:nvSpPr>
            <p:cNvPr id="98315" name="直接连接符 98314"/>
            <p:cNvSpPr/>
            <p:nvPr/>
          </p:nvSpPr>
          <p:spPr>
            <a:xfrm flipV="1">
              <a:off x="2248" y="3048"/>
              <a:ext cx="0" cy="753"/>
            </a:xfrm>
            <a:prstGeom prst="line">
              <a:avLst/>
            </a:prstGeom>
            <a:ln w="28575" cap="flat" cmpd="sng">
              <a:solidFill>
                <a:schemeClr val="tx1"/>
              </a:solidFill>
              <a:prstDash val="solid"/>
              <a:miter/>
              <a:headEnd type="none" w="med" len="med"/>
              <a:tailEnd type="triangle" w="med" len="med"/>
            </a:ln>
          </p:spPr>
        </p:sp>
        <p:sp>
          <p:nvSpPr>
            <p:cNvPr id="98316" name="直接连接符 98315"/>
            <p:cNvSpPr/>
            <p:nvPr/>
          </p:nvSpPr>
          <p:spPr>
            <a:xfrm flipH="1">
              <a:off x="1168" y="3920"/>
              <a:ext cx="960" cy="0"/>
            </a:xfrm>
            <a:prstGeom prst="line">
              <a:avLst/>
            </a:prstGeom>
            <a:ln w="28575" cap="flat" cmpd="sng">
              <a:solidFill>
                <a:schemeClr val="tx1"/>
              </a:solidFill>
              <a:prstDash val="solid"/>
              <a:miter/>
              <a:headEnd type="none" w="med" len="med"/>
              <a:tailEnd type="triangle" w="med" len="med"/>
            </a:ln>
          </p:spPr>
        </p:sp>
        <p:sp>
          <p:nvSpPr>
            <p:cNvPr id="98317" name="直接连接符 98316"/>
            <p:cNvSpPr/>
            <p:nvPr/>
          </p:nvSpPr>
          <p:spPr>
            <a:xfrm flipV="1">
              <a:off x="1072" y="3032"/>
              <a:ext cx="0" cy="752"/>
            </a:xfrm>
            <a:prstGeom prst="line">
              <a:avLst/>
            </a:prstGeom>
            <a:ln w="28575" cap="flat" cmpd="sng">
              <a:solidFill>
                <a:schemeClr val="tx1"/>
              </a:solidFill>
              <a:prstDash val="solid"/>
              <a:miter/>
              <a:headEnd type="none" w="med" len="med"/>
              <a:tailEnd type="triangle" w="med" len="med"/>
            </a:ln>
          </p:spPr>
        </p:sp>
        <p:sp>
          <p:nvSpPr>
            <p:cNvPr id="98318" name="直接连接符 98317"/>
            <p:cNvSpPr/>
            <p:nvPr/>
          </p:nvSpPr>
          <p:spPr>
            <a:xfrm flipH="1">
              <a:off x="1176" y="2944"/>
              <a:ext cx="960" cy="0"/>
            </a:xfrm>
            <a:prstGeom prst="line">
              <a:avLst/>
            </a:prstGeom>
            <a:ln w="28575" cap="flat" cmpd="sng">
              <a:solidFill>
                <a:schemeClr val="tx1"/>
              </a:solidFill>
              <a:prstDash val="solid"/>
              <a:miter/>
              <a:headEnd type="none" w="med" len="med"/>
              <a:tailEnd type="triangle" w="med" len="med"/>
            </a:ln>
          </p:spPr>
        </p:sp>
        <p:sp>
          <p:nvSpPr>
            <p:cNvPr id="98319" name="直接连接符 98318"/>
            <p:cNvSpPr/>
            <p:nvPr/>
          </p:nvSpPr>
          <p:spPr>
            <a:xfrm flipH="1">
              <a:off x="1776" y="3440"/>
              <a:ext cx="1008" cy="0"/>
            </a:xfrm>
            <a:prstGeom prst="line">
              <a:avLst/>
            </a:prstGeom>
            <a:ln w="28575" cap="flat" cmpd="sng">
              <a:solidFill>
                <a:schemeClr val="tx1"/>
              </a:solidFill>
              <a:prstDash val="solid"/>
              <a:miter/>
              <a:headEnd type="none" w="med" len="med"/>
              <a:tailEnd type="triangle" w="med" len="med"/>
            </a:ln>
          </p:spPr>
        </p:sp>
        <p:sp>
          <p:nvSpPr>
            <p:cNvPr id="98320" name="直接连接符 98319"/>
            <p:cNvSpPr/>
            <p:nvPr/>
          </p:nvSpPr>
          <p:spPr>
            <a:xfrm>
              <a:off x="2352" y="2976"/>
              <a:ext cx="480" cy="384"/>
            </a:xfrm>
            <a:prstGeom prst="line">
              <a:avLst/>
            </a:prstGeom>
            <a:ln w="28575" cap="flat" cmpd="sng">
              <a:solidFill>
                <a:schemeClr val="tx1"/>
              </a:solidFill>
              <a:prstDash val="solid"/>
              <a:miter/>
              <a:headEnd type="none" w="med" len="med"/>
              <a:tailEnd type="triangle" w="med" len="med"/>
            </a:ln>
          </p:spPr>
        </p:sp>
        <p:sp>
          <p:nvSpPr>
            <p:cNvPr id="98321" name="直接连接符 98320"/>
            <p:cNvSpPr/>
            <p:nvPr/>
          </p:nvSpPr>
          <p:spPr>
            <a:xfrm flipH="1">
              <a:off x="2352" y="3552"/>
              <a:ext cx="528" cy="336"/>
            </a:xfrm>
            <a:prstGeom prst="line">
              <a:avLst/>
            </a:prstGeom>
            <a:ln w="28575" cap="flat" cmpd="sng">
              <a:solidFill>
                <a:schemeClr val="tx1"/>
              </a:solidFill>
              <a:prstDash val="solid"/>
              <a:miter/>
              <a:headEnd type="none" w="med" len="med"/>
              <a:tailEnd type="triangle" w="med" len="med"/>
            </a:ln>
          </p:spPr>
        </p:sp>
        <p:sp>
          <p:nvSpPr>
            <p:cNvPr id="98322" name="直接连接符 98321"/>
            <p:cNvSpPr/>
            <p:nvPr/>
          </p:nvSpPr>
          <p:spPr>
            <a:xfrm flipV="1">
              <a:off x="1152" y="3480"/>
              <a:ext cx="432" cy="336"/>
            </a:xfrm>
            <a:prstGeom prst="line">
              <a:avLst/>
            </a:prstGeom>
            <a:ln w="28575" cap="flat" cmpd="sng">
              <a:solidFill>
                <a:schemeClr val="tx1"/>
              </a:solidFill>
              <a:prstDash val="solid"/>
              <a:miter/>
              <a:headEnd type="none" w="med" len="med"/>
              <a:tailEnd type="triangle" w="med" len="med"/>
            </a:ln>
          </p:spPr>
        </p:sp>
        <p:sp>
          <p:nvSpPr>
            <p:cNvPr id="98323" name="直接连接符 98322"/>
            <p:cNvSpPr/>
            <p:nvPr/>
          </p:nvSpPr>
          <p:spPr>
            <a:xfrm>
              <a:off x="1152" y="3024"/>
              <a:ext cx="432" cy="336"/>
            </a:xfrm>
            <a:prstGeom prst="line">
              <a:avLst/>
            </a:prstGeom>
            <a:ln w="28575" cap="flat" cmpd="sng">
              <a:solidFill>
                <a:schemeClr val="tx1"/>
              </a:solidFill>
              <a:prstDash val="solid"/>
              <a:miter/>
              <a:headEnd type="none" w="med" len="med"/>
              <a:tailEnd type="triangle" w="med" len="med"/>
            </a:ln>
          </p:spPr>
        </p:sp>
        <p:sp>
          <p:nvSpPr>
            <p:cNvPr id="98324" name="文本框 98323"/>
            <p:cNvSpPr txBox="1"/>
            <p:nvPr/>
          </p:nvSpPr>
          <p:spPr>
            <a:xfrm>
              <a:off x="912" y="3310"/>
              <a:ext cx="178" cy="213"/>
            </a:xfrm>
            <a:prstGeom prst="rect">
              <a:avLst/>
            </a:prstGeom>
            <a:noFill/>
            <a:ln w="9525">
              <a:noFill/>
            </a:ln>
          </p:spPr>
          <p:txBody>
            <a:bodyPr wrap="square" lIns="0" tIns="0" rIns="0" bIns="0" anchor="t">
              <a:spAutoFit/>
            </a:bodyPr>
            <a:lstStyle/>
            <a:p>
              <a:pPr algn="l">
                <a:lnSpc>
                  <a:spcPct val="100000"/>
                </a:lnSpc>
                <a:spcAft>
                  <a:spcPct val="0"/>
                </a:spcAft>
              </a:pPr>
              <a:r>
                <a:rPr lang="en-US" altLang="zh-CN" sz="2000">
                  <a:latin typeface="Arial" panose="020B0604020202020204" pitchFamily="34" charset="0"/>
                  <a:ea typeface="宋体" panose="02010600030101010101" pitchFamily="2" charset="-122"/>
                </a:rPr>
                <a:t>18</a:t>
              </a:r>
              <a:endParaRPr lang="en-US" altLang="zh-CN" sz="2000">
                <a:latin typeface="Arial" panose="020B0604020202020204" pitchFamily="34" charset="0"/>
                <a:ea typeface="宋体" panose="02010600030101010101" pitchFamily="2" charset="-122"/>
              </a:endParaRPr>
            </a:p>
          </p:txBody>
        </p:sp>
        <p:sp>
          <p:nvSpPr>
            <p:cNvPr id="98325" name="文本框 98324"/>
            <p:cNvSpPr txBox="1"/>
            <p:nvPr/>
          </p:nvSpPr>
          <p:spPr>
            <a:xfrm>
              <a:off x="1632" y="2734"/>
              <a:ext cx="89" cy="213"/>
            </a:xfrm>
            <a:prstGeom prst="rect">
              <a:avLst/>
            </a:prstGeom>
            <a:noFill/>
            <a:ln w="9525">
              <a:noFill/>
            </a:ln>
          </p:spPr>
          <p:txBody>
            <a:bodyPr wrap="square" lIns="0" tIns="0" rIns="0" bIns="0" anchor="t">
              <a:spAutoFit/>
            </a:bodyPr>
            <a:lstStyle/>
            <a:p>
              <a:pPr algn="l">
                <a:lnSpc>
                  <a:spcPct val="100000"/>
                </a:lnSpc>
                <a:spcAft>
                  <a:spcPct val="0"/>
                </a:spcAft>
              </a:pPr>
              <a:r>
                <a:rPr lang="en-US" altLang="zh-CN" sz="2000">
                  <a:latin typeface="Arial" panose="020B0604020202020204" pitchFamily="34" charset="0"/>
                  <a:ea typeface="宋体" panose="02010600030101010101" pitchFamily="2" charset="-122"/>
                </a:rPr>
                <a:t>8</a:t>
              </a:r>
              <a:endParaRPr lang="en-US" altLang="zh-CN" sz="2000">
                <a:latin typeface="Arial" panose="020B0604020202020204" pitchFamily="34" charset="0"/>
                <a:ea typeface="宋体" panose="02010600030101010101" pitchFamily="2" charset="-122"/>
              </a:endParaRPr>
            </a:p>
          </p:txBody>
        </p:sp>
        <p:sp>
          <p:nvSpPr>
            <p:cNvPr id="98326" name="文本框 98325"/>
            <p:cNvSpPr txBox="1"/>
            <p:nvPr/>
          </p:nvSpPr>
          <p:spPr>
            <a:xfrm>
              <a:off x="1344" y="3022"/>
              <a:ext cx="89" cy="213"/>
            </a:xfrm>
            <a:prstGeom prst="rect">
              <a:avLst/>
            </a:prstGeom>
            <a:noFill/>
            <a:ln w="9525">
              <a:noFill/>
            </a:ln>
          </p:spPr>
          <p:txBody>
            <a:bodyPr wrap="square" lIns="0" tIns="0" rIns="0" bIns="0" anchor="t">
              <a:spAutoFit/>
            </a:bodyPr>
            <a:lstStyle/>
            <a:p>
              <a:pPr algn="l">
                <a:lnSpc>
                  <a:spcPct val="100000"/>
                </a:lnSpc>
                <a:spcAft>
                  <a:spcPct val="0"/>
                </a:spcAft>
              </a:pPr>
              <a:r>
                <a:rPr lang="en-US" altLang="zh-CN" sz="2000">
                  <a:latin typeface="Arial" panose="020B0604020202020204" pitchFamily="34" charset="0"/>
                  <a:ea typeface="宋体" panose="02010600030101010101" pitchFamily="2" charset="-122"/>
                </a:rPr>
                <a:t>4</a:t>
              </a:r>
              <a:endParaRPr lang="en-US" altLang="zh-CN" sz="2000">
                <a:latin typeface="Arial" panose="020B0604020202020204" pitchFamily="34" charset="0"/>
                <a:ea typeface="宋体" panose="02010600030101010101" pitchFamily="2" charset="-122"/>
              </a:endParaRPr>
            </a:p>
          </p:txBody>
        </p:sp>
        <p:sp>
          <p:nvSpPr>
            <p:cNvPr id="98327" name="文本框 98326"/>
            <p:cNvSpPr txBox="1"/>
            <p:nvPr/>
          </p:nvSpPr>
          <p:spPr>
            <a:xfrm>
              <a:off x="1248" y="3454"/>
              <a:ext cx="178" cy="213"/>
            </a:xfrm>
            <a:prstGeom prst="rect">
              <a:avLst/>
            </a:prstGeom>
            <a:noFill/>
            <a:ln w="9525">
              <a:noFill/>
            </a:ln>
          </p:spPr>
          <p:txBody>
            <a:bodyPr wrap="square" lIns="0" tIns="0" rIns="0" bIns="0" anchor="t">
              <a:spAutoFit/>
            </a:bodyPr>
            <a:lstStyle/>
            <a:p>
              <a:pPr algn="l">
                <a:lnSpc>
                  <a:spcPct val="100000"/>
                </a:lnSpc>
                <a:spcAft>
                  <a:spcPct val="0"/>
                </a:spcAft>
              </a:pPr>
              <a:r>
                <a:rPr lang="en-US" altLang="zh-CN" sz="2000">
                  <a:latin typeface="Arial" panose="020B0604020202020204" pitchFamily="34" charset="0"/>
                  <a:ea typeface="宋体" panose="02010600030101010101" pitchFamily="2" charset="-122"/>
                </a:rPr>
                <a:t>10</a:t>
              </a:r>
              <a:endParaRPr lang="en-US" altLang="zh-CN" sz="2000">
                <a:latin typeface="Arial" panose="020B0604020202020204" pitchFamily="34" charset="0"/>
                <a:ea typeface="宋体" panose="02010600030101010101" pitchFamily="2" charset="-122"/>
              </a:endParaRPr>
            </a:p>
          </p:txBody>
        </p:sp>
        <p:sp>
          <p:nvSpPr>
            <p:cNvPr id="98328" name="文本框 98327"/>
            <p:cNvSpPr txBox="1"/>
            <p:nvPr/>
          </p:nvSpPr>
          <p:spPr>
            <a:xfrm>
              <a:off x="1632" y="3694"/>
              <a:ext cx="89" cy="213"/>
            </a:xfrm>
            <a:prstGeom prst="rect">
              <a:avLst/>
            </a:prstGeom>
            <a:noFill/>
            <a:ln w="9525">
              <a:noFill/>
            </a:ln>
          </p:spPr>
          <p:txBody>
            <a:bodyPr wrap="square" lIns="0" tIns="0" rIns="0" bIns="0" anchor="t">
              <a:spAutoFit/>
            </a:bodyPr>
            <a:lstStyle/>
            <a:p>
              <a:pPr algn="l">
                <a:lnSpc>
                  <a:spcPct val="100000"/>
                </a:lnSpc>
                <a:spcAft>
                  <a:spcPct val="0"/>
                </a:spcAft>
              </a:pPr>
              <a:r>
                <a:rPr lang="en-US" altLang="zh-CN" sz="2000">
                  <a:latin typeface="Arial" panose="020B0604020202020204" pitchFamily="34" charset="0"/>
                  <a:ea typeface="宋体" panose="02010600030101010101" pitchFamily="2" charset="-122"/>
                </a:rPr>
                <a:t>7</a:t>
              </a:r>
              <a:endParaRPr lang="en-US" altLang="zh-CN" sz="2000">
                <a:latin typeface="Arial" panose="020B0604020202020204" pitchFamily="34" charset="0"/>
                <a:ea typeface="宋体" panose="02010600030101010101" pitchFamily="2" charset="-122"/>
              </a:endParaRPr>
            </a:p>
          </p:txBody>
        </p:sp>
        <p:sp>
          <p:nvSpPr>
            <p:cNvPr id="98329" name="文本框 98328"/>
            <p:cNvSpPr txBox="1"/>
            <p:nvPr/>
          </p:nvSpPr>
          <p:spPr>
            <a:xfrm>
              <a:off x="2688" y="3694"/>
              <a:ext cx="89" cy="213"/>
            </a:xfrm>
            <a:prstGeom prst="rect">
              <a:avLst/>
            </a:prstGeom>
            <a:noFill/>
            <a:ln w="9525">
              <a:noFill/>
            </a:ln>
          </p:spPr>
          <p:txBody>
            <a:bodyPr wrap="square" lIns="0" tIns="0" rIns="0" bIns="0" anchor="t">
              <a:spAutoFit/>
            </a:bodyPr>
            <a:lstStyle/>
            <a:p>
              <a:pPr algn="l">
                <a:lnSpc>
                  <a:spcPct val="100000"/>
                </a:lnSpc>
                <a:spcAft>
                  <a:spcPct val="0"/>
                </a:spcAft>
              </a:pPr>
              <a:r>
                <a:rPr lang="en-US" altLang="zh-CN" sz="2000">
                  <a:latin typeface="Arial" panose="020B0604020202020204" pitchFamily="34" charset="0"/>
                  <a:ea typeface="宋体" panose="02010600030101010101" pitchFamily="2" charset="-122"/>
                </a:rPr>
                <a:t>5</a:t>
              </a:r>
              <a:endParaRPr lang="en-US" altLang="zh-CN" sz="2000">
                <a:latin typeface="Arial" panose="020B0604020202020204" pitchFamily="34" charset="0"/>
                <a:ea typeface="宋体" panose="02010600030101010101" pitchFamily="2" charset="-122"/>
              </a:endParaRPr>
            </a:p>
          </p:txBody>
        </p:sp>
        <p:sp>
          <p:nvSpPr>
            <p:cNvPr id="98330" name="文本框 98329"/>
            <p:cNvSpPr txBox="1"/>
            <p:nvPr/>
          </p:nvSpPr>
          <p:spPr>
            <a:xfrm>
              <a:off x="2592" y="2974"/>
              <a:ext cx="89" cy="213"/>
            </a:xfrm>
            <a:prstGeom prst="rect">
              <a:avLst/>
            </a:prstGeom>
            <a:noFill/>
            <a:ln w="9525">
              <a:noFill/>
            </a:ln>
          </p:spPr>
          <p:txBody>
            <a:bodyPr wrap="square" lIns="0" tIns="0" rIns="0" bIns="0" anchor="t">
              <a:spAutoFit/>
            </a:bodyPr>
            <a:lstStyle/>
            <a:p>
              <a:pPr algn="l">
                <a:lnSpc>
                  <a:spcPct val="100000"/>
                </a:lnSpc>
                <a:spcAft>
                  <a:spcPct val="0"/>
                </a:spcAft>
              </a:pPr>
              <a:r>
                <a:rPr lang="en-US" altLang="zh-CN" sz="2000">
                  <a:latin typeface="Arial" panose="020B0604020202020204" pitchFamily="34" charset="0"/>
                  <a:ea typeface="宋体" panose="02010600030101010101" pitchFamily="2" charset="-122"/>
                </a:rPr>
                <a:t>2</a:t>
              </a:r>
              <a:endParaRPr lang="en-US" altLang="zh-CN" sz="2000">
                <a:latin typeface="Arial" panose="020B0604020202020204" pitchFamily="34" charset="0"/>
                <a:ea typeface="宋体" panose="02010600030101010101" pitchFamily="2" charset="-122"/>
              </a:endParaRPr>
            </a:p>
          </p:txBody>
        </p:sp>
        <p:sp>
          <p:nvSpPr>
            <p:cNvPr id="98331" name="文本框 98330"/>
            <p:cNvSpPr txBox="1"/>
            <p:nvPr/>
          </p:nvSpPr>
          <p:spPr>
            <a:xfrm>
              <a:off x="2064" y="3070"/>
              <a:ext cx="178" cy="213"/>
            </a:xfrm>
            <a:prstGeom prst="rect">
              <a:avLst/>
            </a:prstGeom>
            <a:noFill/>
            <a:ln w="9525">
              <a:noFill/>
            </a:ln>
          </p:spPr>
          <p:txBody>
            <a:bodyPr wrap="square" lIns="0" tIns="0" rIns="0" bIns="0" anchor="t">
              <a:spAutoFit/>
            </a:bodyPr>
            <a:lstStyle/>
            <a:p>
              <a:pPr algn="l">
                <a:lnSpc>
                  <a:spcPct val="100000"/>
                </a:lnSpc>
                <a:spcAft>
                  <a:spcPct val="0"/>
                </a:spcAft>
              </a:pPr>
              <a:r>
                <a:rPr lang="en-US" altLang="zh-CN" sz="2000">
                  <a:latin typeface="Arial" panose="020B0604020202020204" pitchFamily="34" charset="0"/>
                  <a:ea typeface="宋体" panose="02010600030101010101" pitchFamily="2" charset="-122"/>
                </a:rPr>
                <a:t>15</a:t>
              </a:r>
              <a:endParaRPr lang="en-US" altLang="zh-CN" sz="2000">
                <a:latin typeface="Arial" panose="020B0604020202020204" pitchFamily="34" charset="0"/>
                <a:ea typeface="宋体" panose="02010600030101010101" pitchFamily="2" charset="-122"/>
              </a:endParaRPr>
            </a:p>
          </p:txBody>
        </p:sp>
        <p:sp>
          <p:nvSpPr>
            <p:cNvPr id="98332" name="文本框 98331"/>
            <p:cNvSpPr txBox="1"/>
            <p:nvPr/>
          </p:nvSpPr>
          <p:spPr>
            <a:xfrm>
              <a:off x="2544" y="3262"/>
              <a:ext cx="178" cy="213"/>
            </a:xfrm>
            <a:prstGeom prst="rect">
              <a:avLst/>
            </a:prstGeom>
            <a:noFill/>
            <a:ln w="9525">
              <a:noFill/>
            </a:ln>
          </p:spPr>
          <p:txBody>
            <a:bodyPr wrap="square" lIns="0" tIns="0" rIns="0" bIns="0" anchor="t">
              <a:spAutoFit/>
            </a:bodyPr>
            <a:lstStyle/>
            <a:p>
              <a:pPr algn="l">
                <a:lnSpc>
                  <a:spcPct val="100000"/>
                </a:lnSpc>
                <a:spcAft>
                  <a:spcPct val="0"/>
                </a:spcAft>
              </a:pPr>
              <a:r>
                <a:rPr lang="en-US" altLang="zh-CN" sz="2000">
                  <a:latin typeface="Arial" panose="020B0604020202020204" pitchFamily="34" charset="0"/>
                  <a:ea typeface="宋体" panose="02010600030101010101" pitchFamily="2" charset="-122"/>
                </a:rPr>
                <a:t>30</a:t>
              </a:r>
              <a:endParaRPr lang="en-US" altLang="zh-CN" sz="2000">
                <a:latin typeface="Arial" panose="020B0604020202020204" pitchFamily="34" charset="0"/>
                <a:ea typeface="宋体" panose="02010600030101010101" pitchFamily="2" charset="-122"/>
              </a:endParaRPr>
            </a:p>
          </p:txBody>
        </p:sp>
        <p:sp>
          <p:nvSpPr>
            <p:cNvPr id="98333" name="文本框 98332"/>
            <p:cNvSpPr txBox="1"/>
            <p:nvPr/>
          </p:nvSpPr>
          <p:spPr>
            <a:xfrm>
              <a:off x="1776" y="3993"/>
              <a:ext cx="176" cy="192"/>
            </a:xfrm>
            <a:prstGeom prst="rect">
              <a:avLst/>
            </a:prstGeom>
            <a:noFill/>
            <a:ln w="9525">
              <a:noFill/>
            </a:ln>
          </p:spPr>
          <p:txBody>
            <a:bodyPr wrap="square" lIns="0" tIns="0" rIns="0" bIns="0" anchor="t">
              <a:spAutoFit/>
            </a:bodyPr>
            <a:lstStyle/>
            <a:p>
              <a:pPr algn="l">
                <a:lnSpc>
                  <a:spcPct val="100000"/>
                </a:lnSpc>
                <a:spcAft>
                  <a:spcPct val="0"/>
                </a:spcAft>
              </a:pPr>
              <a:r>
                <a:rPr lang="en-US" altLang="zh-CN">
                  <a:latin typeface="Arial" panose="020B0604020202020204" pitchFamily="34" charset="0"/>
                  <a:ea typeface="宋体" panose="02010600030101010101" pitchFamily="2" charset="-122"/>
                </a:rPr>
                <a:t>(a)</a:t>
              </a:r>
              <a:endParaRPr lang="en-US" altLang="zh-CN">
                <a:latin typeface="Arial" panose="020B0604020202020204" pitchFamily="34" charset="0"/>
                <a:ea typeface="宋体" panose="02010600030101010101" pitchFamily="2" charset="-122"/>
              </a:endParaRPr>
            </a:p>
          </p:txBody>
        </p:sp>
      </p:grpSp>
      <p:sp>
        <p:nvSpPr>
          <p:cNvPr id="98334" name="文本框 98333"/>
          <p:cNvSpPr txBox="1"/>
          <p:nvPr/>
        </p:nvSpPr>
        <p:spPr>
          <a:xfrm>
            <a:off x="3744278" y="3074988"/>
            <a:ext cx="5400675" cy="1918335"/>
          </a:xfrm>
          <a:prstGeom prst="rect">
            <a:avLst/>
          </a:prstGeom>
          <a:noFill/>
          <a:ln w="9525">
            <a:noFill/>
          </a:ln>
        </p:spPr>
        <p:txBody>
          <a:bodyPr>
            <a:spAutoFit/>
          </a:bodyPr>
          <a:lstStyle/>
          <a:p>
            <a:pPr algn="l">
              <a:lnSpc>
                <a:spcPct val="110000"/>
              </a:lnSpc>
              <a:spcAft>
                <a:spcPct val="0"/>
              </a:spcAft>
            </a:pPr>
            <a:r>
              <a:rPr lang="zh-CN" altLang="en-US" dirty="0">
                <a:latin typeface="Arial" panose="020B0604020202020204" pitchFamily="34" charset="0"/>
                <a:ea typeface="宋体" panose="02010600030101010101" pitchFamily="2" charset="-122"/>
              </a:rPr>
              <a:t>在图</a:t>
            </a:r>
            <a:r>
              <a:rPr lang="en-US" altLang="zh-CN" dirty="0">
                <a:latin typeface="Arial" panose="020B0604020202020204" pitchFamily="34" charset="0"/>
                <a:ea typeface="宋体" panose="02010600030101010101" pitchFamily="2" charset="-122"/>
              </a:rPr>
              <a:t>(a)</a:t>
            </a:r>
            <a:r>
              <a:rPr lang="zh-CN" altLang="en-US" dirty="0">
                <a:latin typeface="Arial" panose="020B0604020202020204" pitchFamily="34" charset="0"/>
                <a:ea typeface="宋体" panose="02010600030101010101" pitchFamily="2" charset="-122"/>
              </a:rPr>
              <a:t>中，考虑顶点</a:t>
            </a:r>
            <a:r>
              <a:rPr lang="en-US" altLang="zh-CN" dirty="0">
                <a:latin typeface="Arial" panose="020B0604020202020204" pitchFamily="34" charset="0"/>
                <a:ea typeface="宋体" panose="02010600030101010101" pitchFamily="2" charset="-122"/>
              </a:rPr>
              <a:t>0</a:t>
            </a:r>
            <a:r>
              <a:rPr lang="zh-CN" altLang="en-US" dirty="0">
                <a:latin typeface="Arial" panose="020B0604020202020204" pitchFamily="34" charset="0"/>
                <a:ea typeface="宋体" panose="02010600030101010101" pitchFamily="2" charset="-122"/>
              </a:rPr>
              <a:t>到其他顶点的最短距离是多少？</a:t>
            </a:r>
            <a:endParaRPr lang="zh-CN" altLang="en-US" dirty="0">
              <a:latin typeface="Arial" panose="020B0604020202020204" pitchFamily="34" charset="0"/>
              <a:ea typeface="宋体" panose="02010600030101010101" pitchFamily="2" charset="-122"/>
            </a:endParaRPr>
          </a:p>
          <a:p>
            <a:pPr algn="l">
              <a:lnSpc>
                <a:spcPct val="110000"/>
              </a:lnSpc>
              <a:spcAft>
                <a:spcPct val="0"/>
              </a:spcAft>
            </a:pPr>
            <a:r>
              <a:rPr lang="zh-CN" altLang="en-US" dirty="0">
                <a:latin typeface="Arial" panose="020B0604020202020204" pitchFamily="34" charset="0"/>
                <a:ea typeface="宋体" panose="02010600030101010101" pitchFamily="2" charset="-122"/>
              </a:rPr>
              <a:t>顶点</a:t>
            </a:r>
            <a:r>
              <a:rPr lang="en-US" altLang="zh-CN" dirty="0">
                <a:latin typeface="Arial" panose="020B0604020202020204" pitchFamily="34" charset="0"/>
                <a:ea typeface="宋体" panose="02010600030101010101" pitchFamily="2" charset="-122"/>
              </a:rPr>
              <a:t>0</a:t>
            </a:r>
            <a:r>
              <a:rPr lang="zh-CN" altLang="en-US" dirty="0">
                <a:latin typeface="Arial" panose="020B0604020202020204" pitchFamily="34" charset="0"/>
                <a:ea typeface="宋体" panose="02010600030101010101" pitchFamily="2" charset="-122"/>
              </a:rPr>
              <a:t>到顶点</a:t>
            </a:r>
            <a:r>
              <a:rPr lang="en-US" altLang="zh-CN" dirty="0">
                <a:latin typeface="Arial" panose="020B0604020202020204" pitchFamily="34" charset="0"/>
                <a:ea typeface="宋体" panose="02010600030101010101" pitchFamily="2" charset="-122"/>
              </a:rPr>
              <a:t>1</a:t>
            </a:r>
            <a:r>
              <a:rPr lang="zh-CN" altLang="en-US" dirty="0">
                <a:latin typeface="Arial" panose="020B0604020202020204" pitchFamily="34" charset="0"/>
                <a:ea typeface="宋体" panose="02010600030101010101" pitchFamily="2" charset="-122"/>
              </a:rPr>
              <a:t>的最短路径距离是：</a:t>
            </a:r>
            <a:r>
              <a:rPr lang="en-US" altLang="zh-CN">
                <a:latin typeface="Arial" panose="020B0604020202020204" pitchFamily="34" charset="0"/>
                <a:ea typeface="宋体" panose="02010600030101010101" pitchFamily="2" charset="-122"/>
              </a:rPr>
              <a:t>20</a:t>
            </a:r>
            <a:endParaRPr lang="en-US" altLang="zh-CN">
              <a:latin typeface="Arial" panose="020B0604020202020204" pitchFamily="34" charset="0"/>
              <a:ea typeface="宋体" panose="02010600030101010101" pitchFamily="2" charset="-122"/>
            </a:endParaRPr>
          </a:p>
          <a:p>
            <a:pPr algn="l">
              <a:lnSpc>
                <a:spcPct val="110000"/>
              </a:lnSpc>
              <a:spcAft>
                <a:spcPct val="0"/>
              </a:spcAft>
            </a:pPr>
            <a:r>
              <a:rPr lang="zh-CN" altLang="en-US" dirty="0">
                <a:latin typeface="Arial" panose="020B0604020202020204" pitchFamily="34" charset="0"/>
                <a:ea typeface="宋体" panose="02010600030101010101" pitchFamily="2" charset="-122"/>
              </a:rPr>
              <a:t>顶点</a:t>
            </a:r>
            <a:r>
              <a:rPr lang="en-US" altLang="zh-CN" dirty="0">
                <a:latin typeface="Arial" panose="020B0604020202020204" pitchFamily="34" charset="0"/>
                <a:ea typeface="宋体" panose="02010600030101010101" pitchFamily="2" charset="-122"/>
              </a:rPr>
              <a:t>0</a:t>
            </a:r>
            <a:r>
              <a:rPr lang="zh-CN" altLang="en-US" dirty="0">
                <a:latin typeface="Arial" panose="020B0604020202020204" pitchFamily="34" charset="0"/>
                <a:ea typeface="宋体" panose="02010600030101010101" pitchFamily="2" charset="-122"/>
              </a:rPr>
              <a:t>到顶点</a:t>
            </a:r>
            <a:r>
              <a:rPr lang="en-US" altLang="zh-CN" dirty="0">
                <a:latin typeface="Arial" panose="020B0604020202020204" pitchFamily="34" charset="0"/>
                <a:ea typeface="宋体" panose="02010600030101010101" pitchFamily="2" charset="-122"/>
              </a:rPr>
              <a:t>2</a:t>
            </a:r>
            <a:r>
              <a:rPr lang="zh-CN" altLang="en-US" dirty="0">
                <a:latin typeface="Arial" panose="020B0604020202020204" pitchFamily="34" charset="0"/>
                <a:ea typeface="宋体" panose="02010600030101010101" pitchFamily="2" charset="-122"/>
              </a:rPr>
              <a:t>的最短路径距离是：</a:t>
            </a:r>
            <a:r>
              <a:rPr lang="zh-CN" altLang="en-US">
                <a:latin typeface="Arial" panose="020B0604020202020204" pitchFamily="34" charset="0"/>
                <a:ea typeface="宋体" panose="02010600030101010101" pitchFamily="2" charset="-122"/>
              </a:rPr>
              <a:t> </a:t>
            </a:r>
            <a:r>
              <a:rPr lang="en-US" altLang="zh-CN">
                <a:latin typeface="Arial" panose="020B0604020202020204" pitchFamily="34" charset="0"/>
                <a:ea typeface="宋体" panose="02010600030101010101" pitchFamily="2" charset="-122"/>
              </a:rPr>
              <a:t>5</a:t>
            </a:r>
            <a:endParaRPr lang="en-US" altLang="zh-CN">
              <a:latin typeface="Arial" panose="020B0604020202020204" pitchFamily="34" charset="0"/>
              <a:ea typeface="宋体" panose="02010600030101010101" pitchFamily="2" charset="-122"/>
            </a:endParaRPr>
          </a:p>
          <a:p>
            <a:pPr algn="l">
              <a:lnSpc>
                <a:spcPct val="110000"/>
              </a:lnSpc>
              <a:spcAft>
                <a:spcPct val="0"/>
              </a:spcAft>
            </a:pPr>
            <a:r>
              <a:rPr lang="zh-CN" altLang="en-US" dirty="0">
                <a:latin typeface="Arial" panose="020B0604020202020204" pitchFamily="34" charset="0"/>
                <a:ea typeface="宋体" panose="02010600030101010101" pitchFamily="2" charset="-122"/>
              </a:rPr>
              <a:t>顶点</a:t>
            </a:r>
            <a:r>
              <a:rPr lang="en-US" altLang="zh-CN" dirty="0">
                <a:latin typeface="Arial" panose="020B0604020202020204" pitchFamily="34" charset="0"/>
                <a:ea typeface="宋体" panose="02010600030101010101" pitchFamily="2" charset="-122"/>
              </a:rPr>
              <a:t>0</a:t>
            </a:r>
            <a:r>
              <a:rPr lang="zh-CN" altLang="en-US" dirty="0">
                <a:latin typeface="Arial" panose="020B0604020202020204" pitchFamily="34" charset="0"/>
                <a:ea typeface="宋体" panose="02010600030101010101" pitchFamily="2" charset="-122"/>
              </a:rPr>
              <a:t>到顶点</a:t>
            </a:r>
            <a:r>
              <a:rPr lang="en-US" altLang="zh-CN" dirty="0">
                <a:latin typeface="Arial" panose="020B0604020202020204" pitchFamily="34" charset="0"/>
                <a:ea typeface="宋体" panose="02010600030101010101" pitchFamily="2" charset="-122"/>
              </a:rPr>
              <a:t>3</a:t>
            </a:r>
            <a:r>
              <a:rPr lang="zh-CN" altLang="en-US" dirty="0">
                <a:latin typeface="Arial" panose="020B0604020202020204" pitchFamily="34" charset="0"/>
                <a:ea typeface="宋体" panose="02010600030101010101" pitchFamily="2" charset="-122"/>
              </a:rPr>
              <a:t>的最短路径距离是：</a:t>
            </a:r>
            <a:r>
              <a:rPr lang="zh-CN" altLang="en-US">
                <a:latin typeface="Arial" panose="020B0604020202020204" pitchFamily="34" charset="0"/>
                <a:ea typeface="宋体" panose="02010600030101010101" pitchFamily="2" charset="-122"/>
              </a:rPr>
              <a:t> </a:t>
            </a:r>
            <a:r>
              <a:rPr lang="en-US" altLang="zh-CN">
                <a:latin typeface="Arial" panose="020B0604020202020204" pitchFamily="34" charset="0"/>
                <a:ea typeface="宋体" panose="02010600030101010101" pitchFamily="2" charset="-122"/>
              </a:rPr>
              <a:t>22</a:t>
            </a:r>
            <a:endParaRPr lang="en-US" altLang="zh-CN">
              <a:latin typeface="Arial" panose="020B0604020202020204" pitchFamily="34" charset="0"/>
              <a:ea typeface="宋体" panose="02010600030101010101" pitchFamily="2" charset="-122"/>
            </a:endParaRPr>
          </a:p>
          <a:p>
            <a:pPr algn="l">
              <a:lnSpc>
                <a:spcPct val="110000"/>
              </a:lnSpc>
              <a:spcAft>
                <a:spcPct val="0"/>
              </a:spcAft>
            </a:pPr>
            <a:r>
              <a:rPr lang="zh-CN" altLang="en-US" dirty="0">
                <a:latin typeface="Arial" panose="020B0604020202020204" pitchFamily="34" charset="0"/>
                <a:ea typeface="宋体" panose="02010600030101010101" pitchFamily="2" charset="-122"/>
              </a:rPr>
              <a:t>顶点</a:t>
            </a:r>
            <a:r>
              <a:rPr lang="en-US" altLang="zh-CN" dirty="0">
                <a:latin typeface="Arial" panose="020B0604020202020204" pitchFamily="34" charset="0"/>
                <a:ea typeface="宋体" panose="02010600030101010101" pitchFamily="2" charset="-122"/>
              </a:rPr>
              <a:t>0</a:t>
            </a:r>
            <a:r>
              <a:rPr lang="zh-CN" altLang="en-US" dirty="0">
                <a:latin typeface="Arial" panose="020B0604020202020204" pitchFamily="34" charset="0"/>
                <a:ea typeface="宋体" panose="02010600030101010101" pitchFamily="2" charset="-122"/>
              </a:rPr>
              <a:t>到顶点</a:t>
            </a:r>
            <a:r>
              <a:rPr lang="en-US" altLang="zh-CN" dirty="0">
                <a:latin typeface="Arial" panose="020B0604020202020204" pitchFamily="34" charset="0"/>
                <a:ea typeface="宋体" panose="02010600030101010101" pitchFamily="2" charset="-122"/>
              </a:rPr>
              <a:t>4</a:t>
            </a:r>
            <a:r>
              <a:rPr lang="zh-CN" altLang="en-US" dirty="0">
                <a:latin typeface="Arial" panose="020B0604020202020204" pitchFamily="34" charset="0"/>
                <a:ea typeface="宋体" panose="02010600030101010101" pitchFamily="2" charset="-122"/>
              </a:rPr>
              <a:t>的最短路径距离是：</a:t>
            </a:r>
            <a:r>
              <a:rPr lang="zh-CN" altLang="en-US">
                <a:latin typeface="Arial" panose="020B0604020202020204" pitchFamily="34" charset="0"/>
                <a:ea typeface="宋体" panose="02010600030101010101" pitchFamily="2" charset="-122"/>
              </a:rPr>
              <a:t> </a:t>
            </a:r>
            <a:r>
              <a:rPr lang="en-US" altLang="zh-CN">
                <a:latin typeface="Arial" panose="020B0604020202020204" pitchFamily="34" charset="0"/>
                <a:ea typeface="宋体" panose="02010600030101010101" pitchFamily="2" charset="-122"/>
              </a:rPr>
              <a:t>28</a:t>
            </a:r>
            <a:endParaRPr lang="en-US" altLang="zh-CN">
              <a:latin typeface="Arial" panose="020B0604020202020204" pitchFamily="34" charset="0"/>
              <a:ea typeface="宋体" panose="02010600030101010101" pitchFamily="2" charset="-122"/>
            </a:endParaRPr>
          </a:p>
          <a:p>
            <a:pPr algn="l">
              <a:lnSpc>
                <a:spcPct val="110000"/>
              </a:lnSpc>
              <a:spcAft>
                <a:spcPct val="0"/>
              </a:spcAft>
            </a:pPr>
            <a:r>
              <a:rPr lang="zh-CN" altLang="en-US" dirty="0">
                <a:latin typeface="Arial" panose="020B0604020202020204" pitchFamily="34" charset="0"/>
                <a:ea typeface="宋体" panose="02010600030101010101" pitchFamily="2" charset="-122"/>
              </a:rPr>
              <a:t>顶点</a:t>
            </a:r>
            <a:r>
              <a:rPr lang="en-US" altLang="zh-CN" dirty="0">
                <a:latin typeface="Arial" panose="020B0604020202020204" pitchFamily="34" charset="0"/>
                <a:ea typeface="宋体" panose="02010600030101010101" pitchFamily="2" charset="-122"/>
              </a:rPr>
              <a:t>0</a:t>
            </a:r>
            <a:r>
              <a:rPr lang="zh-CN" altLang="en-US" dirty="0">
                <a:latin typeface="Arial" panose="020B0604020202020204" pitchFamily="34" charset="0"/>
                <a:ea typeface="宋体" panose="02010600030101010101" pitchFamily="2" charset="-122"/>
              </a:rPr>
              <a:t>到顶点</a:t>
            </a:r>
            <a:r>
              <a:rPr lang="en-US" altLang="zh-CN" dirty="0">
                <a:latin typeface="Arial" panose="020B0604020202020204" pitchFamily="34" charset="0"/>
                <a:ea typeface="宋体" panose="02010600030101010101" pitchFamily="2" charset="-122"/>
              </a:rPr>
              <a:t>5</a:t>
            </a:r>
            <a:r>
              <a:rPr lang="zh-CN" altLang="en-US" dirty="0">
                <a:latin typeface="Arial" panose="020B0604020202020204" pitchFamily="34" charset="0"/>
                <a:ea typeface="宋体" panose="02010600030101010101" pitchFamily="2" charset="-122"/>
              </a:rPr>
              <a:t>的最短路径距离是：</a:t>
            </a:r>
            <a:r>
              <a:rPr lang="zh-CN" altLang="en-US">
                <a:latin typeface="Arial" panose="020B0604020202020204" pitchFamily="34" charset="0"/>
                <a:ea typeface="宋体" panose="02010600030101010101" pitchFamily="2" charset="-122"/>
              </a:rPr>
              <a:t> </a:t>
            </a:r>
            <a:r>
              <a:rPr lang="en-US" altLang="zh-CN">
                <a:latin typeface="Arial" panose="020B0604020202020204" pitchFamily="34" charset="0"/>
                <a:ea typeface="宋体" panose="02010600030101010101" pitchFamily="2" charset="-122"/>
              </a:rPr>
              <a:t>12</a:t>
            </a:r>
            <a:endParaRPr lang="en-US" altLang="zh-CN">
              <a:latin typeface="Arial" panose="020B0604020202020204" pitchFamily="34" charset="0"/>
              <a:ea typeface="宋体" panose="02010600030101010101" pitchFamily="2" charset="-122"/>
            </a:endParaRPr>
          </a:p>
        </p:txBody>
      </p:sp>
      <p:sp>
        <p:nvSpPr>
          <p:cNvPr id="98335" name="文本框 98334"/>
          <p:cNvSpPr txBox="1"/>
          <p:nvPr/>
        </p:nvSpPr>
        <p:spPr>
          <a:xfrm>
            <a:off x="540385" y="5805488"/>
            <a:ext cx="7920038" cy="368300"/>
          </a:xfrm>
          <a:prstGeom prst="rect">
            <a:avLst/>
          </a:prstGeom>
          <a:noFill/>
          <a:ln w="9525">
            <a:noFill/>
          </a:ln>
        </p:spPr>
        <p:txBody>
          <a:bodyPr>
            <a:spAutoFit/>
          </a:bodyPr>
          <a:lstStyle/>
          <a:p>
            <a:pPr algn="l">
              <a:lnSpc>
                <a:spcPct val="100000"/>
              </a:lnSpc>
              <a:spcAft>
                <a:spcPct val="0"/>
              </a:spcAft>
            </a:pPr>
            <a:r>
              <a:rPr lang="zh-CN" altLang="en-US" dirty="0">
                <a:solidFill>
                  <a:srgbClr val="0000FF"/>
                </a:solidFill>
                <a:effectLst>
                  <a:outerShdw blurRad="38100" dist="38100" dir="2700000">
                    <a:srgbClr val="C0C0C0"/>
                  </a:outerShdw>
                </a:effectLst>
                <a:latin typeface="Arial" panose="020B0604020202020204" pitchFamily="34" charset="0"/>
                <a:ea typeface="宋体" panose="02010600030101010101" pitchFamily="2" charset="-122"/>
              </a:rPr>
              <a:t>思考</a:t>
            </a:r>
            <a:r>
              <a:rPr lang="zh-CN" altLang="en-US" dirty="0">
                <a:latin typeface="Arial" panose="020B0604020202020204" pitchFamily="34" charset="0"/>
                <a:ea typeface="宋体" panose="02010600030101010101" pitchFamily="2" charset="-122"/>
              </a:rPr>
              <a:t>：这些最短距离是怎么求出来的？</a:t>
            </a:r>
            <a:endParaRPr lang="zh-CN" altLang="en-US" dirty="0">
              <a:latin typeface="Arial" panose="020B0604020202020204" pitchFamily="34" charset="0"/>
              <a:ea typeface="宋体" panose="02010600030101010101" pitchFamily="2" charset="-122"/>
            </a:endParaRPr>
          </a:p>
        </p:txBody>
      </p:sp>
      <p:sp>
        <p:nvSpPr>
          <p:cNvPr id="2" name="文本框 1"/>
          <p:cNvSpPr txBox="1"/>
          <p:nvPr/>
        </p:nvSpPr>
        <p:spPr>
          <a:xfrm>
            <a:off x="731520" y="1396365"/>
            <a:ext cx="3383280" cy="368300"/>
          </a:xfrm>
          <a:prstGeom prst="rect">
            <a:avLst/>
          </a:prstGeom>
          <a:noFill/>
        </p:spPr>
        <p:txBody>
          <a:bodyPr wrap="none" rtlCol="0" anchor="t">
            <a:spAutoFit/>
          </a:bodyPr>
          <a:lstStyle/>
          <a:p>
            <a:r>
              <a:rPr lang="zh-CN" altLang="en-US" b="1" dirty="0">
                <a:solidFill>
                  <a:schemeClr val="accent5">
                    <a:lumMod val="75000"/>
                  </a:schemeClr>
                </a:solidFill>
                <a:sym typeface="+mn-ea"/>
              </a:rPr>
              <a:t>权值为非负的单源最短路径问题</a:t>
            </a: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8307">
                                            <p:txEl>
                                              <p:pRg st="0" end="0"/>
                                            </p:txEl>
                                          </p:spTgt>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1" name="CAMERA.WAV"/>
                                        </p:tgtEl>
                                      </p:cMediaNode>
                                    </p:audio>
                                  </p:subTnLst>
                                </p:cTn>
                              </p:par>
                            </p:childTnLst>
                          </p:cTn>
                        </p:par>
                      </p:childTnLst>
                    </p:cTn>
                  </p:par>
                  <p:par>
                    <p:cTn id="7" fill="hold">
                      <p:stCondLst>
                        <p:cond delay="indefinite"/>
                      </p:stCondLst>
                      <p:childTnLst>
                        <p:par>
                          <p:cTn id="8" fill="hold">
                            <p:stCondLst>
                              <p:cond delay="0"/>
                            </p:stCondLst>
                            <p:childTnLst>
                              <p:par>
                                <p:cTn id="9" presetID="2" presetClass="entr" presetSubtype="8" fill="hold" nodeType="clickEffect">
                                  <p:stCondLst>
                                    <p:cond delay="0"/>
                                  </p:stCondLst>
                                  <p:childTnLst>
                                    <p:set>
                                      <p:cBhvr>
                                        <p:cTn id="10" dur="1" fill="hold">
                                          <p:stCondLst>
                                            <p:cond delay="0"/>
                                          </p:stCondLst>
                                        </p:cTn>
                                        <p:tgtEl>
                                          <p:spTgt spid="98308"/>
                                        </p:tgtEl>
                                        <p:attrNameLst>
                                          <p:attrName>style.visibility</p:attrName>
                                        </p:attrNameLst>
                                      </p:cBhvr>
                                      <p:to>
                                        <p:strVal val="visible"/>
                                      </p:to>
                                    </p:set>
                                    <p:anim calcmode="lin" valueType="num">
                                      <p:cBhvr additive="base">
                                        <p:cTn id="11" dur="500" fill="hold"/>
                                        <p:tgtEl>
                                          <p:spTgt spid="98308"/>
                                        </p:tgtEl>
                                        <p:attrNameLst>
                                          <p:attrName>ppt_x</p:attrName>
                                        </p:attrNameLst>
                                      </p:cBhvr>
                                      <p:tavLst>
                                        <p:tav tm="0">
                                          <p:val>
                                            <p:strVal val="0-#ppt_w/2"/>
                                          </p:val>
                                        </p:tav>
                                        <p:tav tm="100000">
                                          <p:val>
                                            <p:strVal val="#ppt_x"/>
                                          </p:val>
                                        </p:tav>
                                      </p:tavLst>
                                    </p:anim>
                                    <p:anim calcmode="lin" valueType="num">
                                      <p:cBhvr additive="base">
                                        <p:cTn id="12" dur="500" fill="hold"/>
                                        <p:tgtEl>
                                          <p:spTgt spid="98308"/>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98334">
                                            <p:txEl>
                                              <p:pRg st="0" end="0"/>
                                            </p:txEl>
                                          </p:spTgt>
                                        </p:tgtEl>
                                        <p:attrNameLst>
                                          <p:attrName>style.visibility</p:attrName>
                                        </p:attrNameLst>
                                      </p:cBhvr>
                                      <p:to>
                                        <p:strVal val="visible"/>
                                      </p:to>
                                    </p:set>
                                  </p:childTnLst>
                                  <p:subTnLst>
                                    <p:audio>
                                      <p:cMediaNode>
                                        <p:cTn display="0" masterRel="sameClick">
                                          <p:stCondLst>
                                            <p:cond evt="begin" delay="0">
                                              <p:tn val="15"/>
                                            </p:cond>
                                          </p:stCondLst>
                                          <p:endCondLst>
                                            <p:cond evt="onStopAudio" delay="0">
                                              <p:tgtEl>
                                                <p:sldTgt/>
                                              </p:tgtEl>
                                            </p:cond>
                                          </p:endCondLst>
                                        </p:cTn>
                                        <p:tgtEl>
                                          <p:sndTgt r:embed="rId1" name="camera.wav"/>
                                        </p:tgtEl>
                                      </p:cMediaNode>
                                    </p:audio>
                                  </p:sub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98334">
                                            <p:txEl>
                                              <p:pRg st="1" end="1"/>
                                            </p:txEl>
                                          </p:spTgt>
                                        </p:tgtEl>
                                        <p:attrNameLst>
                                          <p:attrName>style.visibility</p:attrName>
                                        </p:attrNameLst>
                                      </p:cBhvr>
                                      <p:to>
                                        <p:strVal val="visible"/>
                                      </p:to>
                                    </p:set>
                                  </p:childTnLst>
                                  <p:subTnLst>
                                    <p:audio>
                                      <p:cMediaNode>
                                        <p:cTn display="0" masterRel="sameClick">
                                          <p:stCondLst>
                                            <p:cond evt="begin" delay="0">
                                              <p:tn val="19"/>
                                            </p:cond>
                                          </p:stCondLst>
                                          <p:endCondLst>
                                            <p:cond evt="onStopAudio" delay="0">
                                              <p:tgtEl>
                                                <p:sldTgt/>
                                              </p:tgtEl>
                                            </p:cond>
                                          </p:endCondLst>
                                        </p:cTn>
                                        <p:tgtEl>
                                          <p:sndTgt r:embed="rId1" name="camera.wav"/>
                                        </p:tgtEl>
                                      </p:cMediaNode>
                                    </p:audio>
                                  </p:sub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499"/>
                                          </p:stCondLst>
                                        </p:cTn>
                                        <p:tgtEl>
                                          <p:spTgt spid="98334">
                                            <p:txEl>
                                              <p:pRg st="2" end="2"/>
                                            </p:txEl>
                                          </p:spTgt>
                                        </p:tgtEl>
                                        <p:attrNameLst>
                                          <p:attrName>style.visibility</p:attrName>
                                        </p:attrNameLst>
                                      </p:cBhvr>
                                      <p:to>
                                        <p:strVal val="visible"/>
                                      </p:to>
                                    </p:set>
                                  </p:childTnLst>
                                  <p:subTnLst>
                                    <p:audio>
                                      <p:cMediaNode>
                                        <p:cTn display="0" masterRel="sameClick">
                                          <p:stCondLst>
                                            <p:cond evt="begin" delay="0">
                                              <p:tn val="23"/>
                                            </p:cond>
                                          </p:stCondLst>
                                          <p:endCondLst>
                                            <p:cond evt="onStopAudio" delay="0">
                                              <p:tgtEl>
                                                <p:sldTgt/>
                                              </p:tgtEl>
                                            </p:cond>
                                          </p:endCondLst>
                                        </p:cTn>
                                        <p:tgtEl>
                                          <p:sndTgt r:embed="rId1" name="camera.wav"/>
                                        </p:tgtEl>
                                      </p:cMediaNode>
                                    </p:audio>
                                  </p:sub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499"/>
                                          </p:stCondLst>
                                        </p:cTn>
                                        <p:tgtEl>
                                          <p:spTgt spid="98334">
                                            <p:txEl>
                                              <p:pRg st="3" end="3"/>
                                            </p:txEl>
                                          </p:spTgt>
                                        </p:tgtEl>
                                        <p:attrNameLst>
                                          <p:attrName>style.visibility</p:attrName>
                                        </p:attrNameLst>
                                      </p:cBhvr>
                                      <p:to>
                                        <p:strVal val="visible"/>
                                      </p:to>
                                    </p:set>
                                  </p:childTnLst>
                                  <p:subTnLst>
                                    <p:audio>
                                      <p:cMediaNode>
                                        <p:cTn display="0" masterRel="sameClick">
                                          <p:stCondLst>
                                            <p:cond evt="begin" delay="0">
                                              <p:tn val="27"/>
                                            </p:cond>
                                          </p:stCondLst>
                                          <p:endCondLst>
                                            <p:cond evt="onStopAudio" delay="0">
                                              <p:tgtEl>
                                                <p:sldTgt/>
                                              </p:tgtEl>
                                            </p:cond>
                                          </p:endCondLst>
                                        </p:cTn>
                                        <p:tgtEl>
                                          <p:sndTgt r:embed="rId1" name="camera.wav"/>
                                        </p:tgtEl>
                                      </p:cMediaNode>
                                    </p:audio>
                                  </p:sub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499"/>
                                          </p:stCondLst>
                                        </p:cTn>
                                        <p:tgtEl>
                                          <p:spTgt spid="98334">
                                            <p:txEl>
                                              <p:pRg st="4" end="4"/>
                                            </p:txEl>
                                          </p:spTgt>
                                        </p:tgtEl>
                                        <p:attrNameLst>
                                          <p:attrName>style.visibility</p:attrName>
                                        </p:attrNameLst>
                                      </p:cBhvr>
                                      <p:to>
                                        <p:strVal val="visible"/>
                                      </p:to>
                                    </p:set>
                                  </p:childTnLst>
                                  <p:subTnLst>
                                    <p:audio>
                                      <p:cMediaNode>
                                        <p:cTn display="0" masterRel="sameClick">
                                          <p:stCondLst>
                                            <p:cond evt="begin" delay="0">
                                              <p:tn val="31"/>
                                            </p:cond>
                                          </p:stCondLst>
                                          <p:endCondLst>
                                            <p:cond evt="onStopAudio" delay="0">
                                              <p:tgtEl>
                                                <p:sldTgt/>
                                              </p:tgtEl>
                                            </p:cond>
                                          </p:endCondLst>
                                        </p:cTn>
                                        <p:tgtEl>
                                          <p:sndTgt r:embed="rId1" name="camera.wav"/>
                                        </p:tgtEl>
                                      </p:cMediaNode>
                                    </p:audio>
                                  </p:sub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499"/>
                                          </p:stCondLst>
                                        </p:cTn>
                                        <p:tgtEl>
                                          <p:spTgt spid="98334">
                                            <p:txEl>
                                              <p:pRg st="5" end="5"/>
                                            </p:txEl>
                                          </p:spTgt>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1" name="camera.wav"/>
                                        </p:tgtEl>
                                      </p:cMediaNode>
                                    </p:audio>
                                  </p:sub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499"/>
                                          </p:stCondLst>
                                        </p:cTn>
                                        <p:tgtEl>
                                          <p:spTgt spid="98335">
                                            <p:txEl>
                                              <p:pRg st="0" end="0"/>
                                            </p:txEl>
                                          </p:spTgt>
                                        </p:tgtEl>
                                        <p:attrNameLst>
                                          <p:attrName>style.visibility</p:attrName>
                                        </p:attrNameLst>
                                      </p:cBhvr>
                                      <p:to>
                                        <p:strVal val="visible"/>
                                      </p:to>
                                    </p:set>
                                  </p:childTnLst>
                                  <p:subTnLst>
                                    <p:audio>
                                      <p:cMediaNode>
                                        <p:cTn display="0" masterRel="sameClick">
                                          <p:stCondLst>
                                            <p:cond evt="begin" delay="0">
                                              <p:tn val="39"/>
                                            </p:cond>
                                          </p:stCondLst>
                                          <p:endCondLst>
                                            <p:cond evt="onStopAudio" delay="0">
                                              <p:tgtEl>
                                                <p:sldTgt/>
                                              </p:tgtEl>
                                            </p:cond>
                                          </p:endCondLst>
                                        </p:cTn>
                                        <p:tgtEl>
                                          <p:sndTgt r:embed="rId1"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07" grpId="0" build="p"/>
      <p:bldP spid="98334" grpId="0" build="p"/>
      <p:bldP spid="98335"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0260" name="圆角矩形 480259"/>
          <p:cNvSpPr/>
          <p:nvPr/>
        </p:nvSpPr>
        <p:spPr>
          <a:xfrm>
            <a:off x="556895" y="5473700"/>
            <a:ext cx="8148320" cy="810890"/>
          </a:xfrm>
          <a:prstGeom prst="roundRect">
            <a:avLst>
              <a:gd name="adj" fmla="val 5213"/>
            </a:avLst>
          </a:prstGeom>
          <a:solidFill>
            <a:schemeClr val="bg1"/>
          </a:solidFill>
          <a:ln w="19050" cap="rnd" cmpd="sng">
            <a:solidFill>
              <a:srgbClr val="800000"/>
            </a:solidFill>
            <a:prstDash val="sysDot"/>
            <a:headEnd type="none" w="med" len="med"/>
            <a:tailEnd type="none" w="med" len="med"/>
          </a:ln>
        </p:spPr>
        <p:txBody>
          <a:bodyPr wrap="square">
            <a:spAutoFit/>
          </a:bodyPr>
          <a:lstStyle/>
          <a:p>
            <a:pPr algn="l">
              <a:spcAft>
                <a:spcPct val="25000"/>
              </a:spcAft>
            </a:pPr>
            <a:r>
              <a:rPr lang="zh-CN" altLang="en-US" sz="2000" dirty="0">
                <a:solidFill>
                  <a:srgbClr val="0000FF"/>
                </a:solidFill>
                <a:effectLst>
                  <a:outerShdw blurRad="38100" dist="38100" dir="2700000">
                    <a:srgbClr val="C0C0C0"/>
                  </a:outerShdw>
                </a:effectLst>
                <a:latin typeface="Arial" panose="020B0604020202020204" pitchFamily="34" charset="0"/>
                <a:ea typeface="隶书" panose="02010509060101010101" pitchFamily="49" charset="-122"/>
              </a:rPr>
              <a:t>输出描述：</a:t>
            </a:r>
            <a:endParaRPr lang="zh-CN" altLang="en-US" sz="2000" dirty="0">
              <a:solidFill>
                <a:srgbClr val="0000FF"/>
              </a:solidFill>
              <a:effectLst>
                <a:outerShdw blurRad="38100" dist="38100" dir="2700000">
                  <a:srgbClr val="C0C0C0"/>
                </a:outerShdw>
              </a:effectLst>
              <a:latin typeface="Arial" panose="020B0604020202020204" pitchFamily="34" charset="0"/>
              <a:ea typeface="隶书" panose="02010509060101010101" pitchFamily="49" charset="-122"/>
            </a:endParaRPr>
          </a:p>
          <a:p>
            <a:pPr algn="l">
              <a:spcAft>
                <a:spcPct val="25000"/>
              </a:spcAft>
            </a:pPr>
            <a:r>
              <a:rPr sz="2000" b="0" dirty="0">
                <a:latin typeface="Arial" panose="020B0604020202020204" pitchFamily="34" charset="0"/>
                <a:ea typeface="隶书" panose="02010509060101010101" pitchFamily="49" charset="-122"/>
              </a:rPr>
              <a:t>每组输出</a:t>
            </a:r>
            <a:r>
              <a:rPr sz="2000" dirty="0">
                <a:latin typeface="Arial" panose="020B0604020202020204" pitchFamily="34" charset="0"/>
                <a:ea typeface="隶书" panose="02010509060101010101" pitchFamily="49" charset="-122"/>
                <a:sym typeface="+mn-ea"/>
              </a:rPr>
              <a:t>只有一行，包括一个实数，表示所求答案。数字保留六位小数。</a:t>
            </a:r>
            <a:endParaRPr sz="2000" b="0" dirty="0">
              <a:latin typeface="Arial" panose="020B0604020202020204" pitchFamily="34" charset="0"/>
              <a:ea typeface="隶书" panose="02010509060101010101" pitchFamily="49" charset="-122"/>
            </a:endParaRPr>
          </a:p>
        </p:txBody>
      </p:sp>
      <p:sp>
        <p:nvSpPr>
          <p:cNvPr id="480259" name="圆角矩形 480258"/>
          <p:cNvSpPr/>
          <p:nvPr/>
        </p:nvSpPr>
        <p:spPr>
          <a:xfrm>
            <a:off x="556895" y="1257300"/>
            <a:ext cx="8030845" cy="4059644"/>
          </a:xfrm>
          <a:prstGeom prst="roundRect">
            <a:avLst>
              <a:gd name="adj" fmla="val 5213"/>
            </a:avLst>
          </a:prstGeom>
          <a:solidFill>
            <a:schemeClr val="bg1"/>
          </a:solidFill>
          <a:ln w="19050" cap="rnd" cmpd="sng">
            <a:solidFill>
              <a:srgbClr val="800000"/>
            </a:solidFill>
            <a:prstDash val="sysDot"/>
            <a:headEnd type="none" w="med" len="med"/>
            <a:tailEnd type="none" w="med" len="med"/>
          </a:ln>
        </p:spPr>
        <p:txBody>
          <a:bodyPr wrap="square">
            <a:spAutoFit/>
          </a:bodyPr>
          <a:lstStyle/>
          <a:p>
            <a:pPr algn="l">
              <a:spcAft>
                <a:spcPct val="25000"/>
              </a:spcAft>
            </a:pPr>
            <a:r>
              <a:rPr sz="2000" b="0" dirty="0">
                <a:latin typeface="Arial" panose="020B0604020202020204" pitchFamily="34" charset="0"/>
                <a:ea typeface="隶书" panose="02010509060101010101" pitchFamily="49" charset="-122"/>
              </a:rPr>
              <a:t>例如，题目描述中的两个牧场的矩阵描述如下：</a:t>
            </a:r>
            <a:endParaRPr sz="2000" b="0" dirty="0">
              <a:latin typeface="Arial" panose="020B0604020202020204" pitchFamily="34" charset="0"/>
              <a:ea typeface="隶书" panose="02010509060101010101" pitchFamily="49" charset="-122"/>
            </a:endParaRPr>
          </a:p>
          <a:p>
            <a:pPr algn="l">
              <a:spcAft>
                <a:spcPct val="25000"/>
              </a:spcAft>
            </a:pPr>
            <a:r>
              <a:rPr sz="2000" b="0" dirty="0">
                <a:latin typeface="Arial" panose="020B0604020202020204" pitchFamily="34" charset="0"/>
                <a:ea typeface="隶书" panose="02010509060101010101" pitchFamily="49" charset="-122"/>
              </a:rPr>
              <a:t> A B C D E F G H </a:t>
            </a:r>
            <a:endParaRPr sz="2000" b="0" dirty="0">
              <a:latin typeface="Arial" panose="020B0604020202020204" pitchFamily="34" charset="0"/>
              <a:ea typeface="隶书" panose="02010509060101010101" pitchFamily="49" charset="-122"/>
            </a:endParaRPr>
          </a:p>
          <a:p>
            <a:pPr algn="l">
              <a:spcAft>
                <a:spcPct val="25000"/>
              </a:spcAft>
            </a:pPr>
            <a:r>
              <a:rPr sz="2000" b="0" dirty="0">
                <a:latin typeface="Arial" panose="020B0604020202020204" pitchFamily="34" charset="0"/>
                <a:ea typeface="隶书" panose="02010509060101010101" pitchFamily="49" charset="-122"/>
              </a:rPr>
              <a:t>A 0 1 0 0 0 0 0 0 </a:t>
            </a:r>
            <a:endParaRPr sz="2000" b="0" dirty="0">
              <a:latin typeface="Arial" panose="020B0604020202020204" pitchFamily="34" charset="0"/>
              <a:ea typeface="隶书" panose="02010509060101010101" pitchFamily="49" charset="-122"/>
            </a:endParaRPr>
          </a:p>
          <a:p>
            <a:pPr algn="l">
              <a:spcAft>
                <a:spcPct val="25000"/>
              </a:spcAft>
            </a:pPr>
            <a:r>
              <a:rPr sz="2000" b="0" dirty="0">
                <a:latin typeface="Arial" panose="020B0604020202020204" pitchFamily="34" charset="0"/>
                <a:ea typeface="隶书" panose="02010509060101010101" pitchFamily="49" charset="-122"/>
              </a:rPr>
              <a:t>B 1 0 1 1 1 0 0 0 </a:t>
            </a:r>
            <a:endParaRPr sz="2000" b="0" dirty="0">
              <a:latin typeface="Arial" panose="020B0604020202020204" pitchFamily="34" charset="0"/>
              <a:ea typeface="隶书" panose="02010509060101010101" pitchFamily="49" charset="-122"/>
            </a:endParaRPr>
          </a:p>
          <a:p>
            <a:pPr algn="l">
              <a:spcAft>
                <a:spcPct val="25000"/>
              </a:spcAft>
            </a:pPr>
            <a:r>
              <a:rPr sz="2000" b="0" dirty="0">
                <a:latin typeface="Arial" panose="020B0604020202020204" pitchFamily="34" charset="0"/>
                <a:ea typeface="隶书" panose="02010509060101010101" pitchFamily="49" charset="-122"/>
              </a:rPr>
              <a:t>C 0 1 0 0 1 0 0 0 </a:t>
            </a:r>
            <a:endParaRPr sz="2000" b="0" dirty="0">
              <a:latin typeface="Arial" panose="020B0604020202020204" pitchFamily="34" charset="0"/>
              <a:ea typeface="隶书" panose="02010509060101010101" pitchFamily="49" charset="-122"/>
            </a:endParaRPr>
          </a:p>
          <a:p>
            <a:pPr algn="l">
              <a:spcAft>
                <a:spcPct val="25000"/>
              </a:spcAft>
            </a:pPr>
            <a:r>
              <a:rPr sz="2000" b="0" dirty="0">
                <a:latin typeface="Arial" panose="020B0604020202020204" pitchFamily="34" charset="0"/>
                <a:ea typeface="隶书" panose="02010509060101010101" pitchFamily="49" charset="-122"/>
              </a:rPr>
              <a:t>D 0 1 0 0 1 0 0 0 </a:t>
            </a:r>
            <a:endParaRPr sz="2000" b="0" dirty="0">
              <a:latin typeface="Arial" panose="020B0604020202020204" pitchFamily="34" charset="0"/>
              <a:ea typeface="隶书" panose="02010509060101010101" pitchFamily="49" charset="-122"/>
            </a:endParaRPr>
          </a:p>
          <a:p>
            <a:pPr algn="l">
              <a:spcAft>
                <a:spcPct val="25000"/>
              </a:spcAft>
            </a:pPr>
            <a:r>
              <a:rPr sz="2000" b="0" dirty="0">
                <a:latin typeface="Arial" panose="020B0604020202020204" pitchFamily="34" charset="0"/>
                <a:ea typeface="隶书" panose="02010509060101010101" pitchFamily="49" charset="-122"/>
              </a:rPr>
              <a:t>E 0 1 1 1 0 0 0 0 </a:t>
            </a:r>
            <a:endParaRPr sz="2000" b="0" dirty="0">
              <a:latin typeface="Arial" panose="020B0604020202020204" pitchFamily="34" charset="0"/>
              <a:ea typeface="隶书" panose="02010509060101010101" pitchFamily="49" charset="-122"/>
            </a:endParaRPr>
          </a:p>
          <a:p>
            <a:pPr algn="l">
              <a:spcAft>
                <a:spcPct val="25000"/>
              </a:spcAft>
            </a:pPr>
            <a:r>
              <a:rPr sz="2000" b="0" dirty="0">
                <a:latin typeface="Arial" panose="020B0604020202020204" pitchFamily="34" charset="0"/>
                <a:ea typeface="隶书" panose="02010509060101010101" pitchFamily="49" charset="-122"/>
              </a:rPr>
              <a:t>F 0 0 0 0 0 0 1 0 </a:t>
            </a:r>
            <a:endParaRPr sz="2000" b="0" dirty="0">
              <a:latin typeface="Arial" panose="020B0604020202020204" pitchFamily="34" charset="0"/>
              <a:ea typeface="隶书" panose="02010509060101010101" pitchFamily="49" charset="-122"/>
            </a:endParaRPr>
          </a:p>
          <a:p>
            <a:pPr algn="l">
              <a:spcAft>
                <a:spcPct val="25000"/>
              </a:spcAft>
            </a:pPr>
            <a:r>
              <a:rPr sz="2000" b="0" dirty="0">
                <a:latin typeface="Arial" panose="020B0604020202020204" pitchFamily="34" charset="0"/>
                <a:ea typeface="隶书" panose="02010509060101010101" pitchFamily="49" charset="-122"/>
              </a:rPr>
              <a:t>G 0 0 0 0 0 1 0 1 </a:t>
            </a:r>
            <a:endParaRPr sz="2000" b="0" dirty="0">
              <a:latin typeface="Arial" panose="020B0604020202020204" pitchFamily="34" charset="0"/>
              <a:ea typeface="隶书" panose="02010509060101010101" pitchFamily="49" charset="-122"/>
            </a:endParaRPr>
          </a:p>
          <a:p>
            <a:pPr algn="l">
              <a:spcAft>
                <a:spcPct val="25000"/>
              </a:spcAft>
            </a:pPr>
            <a:r>
              <a:rPr sz="2000" b="0" dirty="0">
                <a:latin typeface="Arial" panose="020B0604020202020204" pitchFamily="34" charset="0"/>
                <a:ea typeface="隶书" panose="02010509060101010101" pitchFamily="49" charset="-122"/>
              </a:rPr>
              <a:t>H 0 0 0 0 0 0 1 0   输入数据中至少包括两个不连通的牧区。</a:t>
            </a:r>
            <a:endParaRPr sz="2000" b="0" dirty="0">
              <a:latin typeface="Arial" panose="020B0604020202020204" pitchFamily="34" charset="0"/>
              <a:ea typeface="隶书" panose="02010509060101010101" pitchFamily="49" charset="-122"/>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82" name="圆角矩形 481281"/>
          <p:cNvSpPr/>
          <p:nvPr/>
        </p:nvSpPr>
        <p:spPr>
          <a:xfrm>
            <a:off x="3038475" y="1240790"/>
            <a:ext cx="1504950" cy="811530"/>
          </a:xfrm>
          <a:prstGeom prst="roundRect">
            <a:avLst>
              <a:gd name="adj" fmla="val 5213"/>
            </a:avLst>
          </a:prstGeom>
          <a:solidFill>
            <a:schemeClr val="bg1"/>
          </a:solidFill>
          <a:ln w="19050" cap="rnd" cmpd="sng">
            <a:solidFill>
              <a:srgbClr val="800000"/>
            </a:solidFill>
            <a:prstDash val="sysDot"/>
            <a:headEnd type="none" w="med" len="med"/>
            <a:tailEnd type="none" w="med" len="med"/>
          </a:ln>
        </p:spPr>
        <p:txBody>
          <a:bodyPr wrap="square">
            <a:spAutoFit/>
          </a:bodyPr>
          <a:lstStyle/>
          <a:p>
            <a:pPr algn="l">
              <a:spcAft>
                <a:spcPct val="25000"/>
              </a:spcAft>
            </a:pPr>
            <a:r>
              <a:rPr lang="zh-CN" altLang="en-US" sz="2000" dirty="0">
                <a:solidFill>
                  <a:srgbClr val="0000FF"/>
                </a:solidFill>
                <a:effectLst>
                  <a:outerShdw blurRad="38100" dist="38100" dir="2700000">
                    <a:srgbClr val="C0C0C0"/>
                  </a:outerShdw>
                </a:effectLst>
                <a:latin typeface="Arial" panose="020B0604020202020204" pitchFamily="34" charset="0"/>
                <a:ea typeface="隶书" panose="02010509060101010101" pitchFamily="49" charset="-122"/>
              </a:rPr>
              <a:t>样例输出：</a:t>
            </a:r>
            <a:endParaRPr lang="zh-CN" altLang="en-US" sz="2000" dirty="0">
              <a:solidFill>
                <a:srgbClr val="0000FF"/>
              </a:solidFill>
              <a:effectLst>
                <a:outerShdw blurRad="38100" dist="38100" dir="2700000">
                  <a:srgbClr val="C0C0C0"/>
                </a:outerShdw>
              </a:effectLst>
              <a:latin typeface="Arial" panose="020B0604020202020204" pitchFamily="34" charset="0"/>
              <a:ea typeface="隶书" panose="02010509060101010101" pitchFamily="49" charset="-122"/>
            </a:endParaRPr>
          </a:p>
          <a:p>
            <a:pPr algn="l"/>
            <a:r>
              <a:rPr lang="en-US" altLang="zh-CN" sz="2000" b="0">
                <a:latin typeface="Arial" panose="020B0604020202020204" pitchFamily="34" charset="0"/>
                <a:ea typeface="隶书" panose="02010509060101010101" pitchFamily="49" charset="-122"/>
              </a:rPr>
              <a:t>22.071068</a:t>
            </a:r>
            <a:endParaRPr lang="en-US" altLang="zh-CN" sz="2000" b="0">
              <a:latin typeface="Arial" panose="020B0604020202020204" pitchFamily="34" charset="0"/>
              <a:ea typeface="隶书" panose="02010509060101010101" pitchFamily="49" charset="-122"/>
            </a:endParaRPr>
          </a:p>
        </p:txBody>
      </p:sp>
      <p:sp>
        <p:nvSpPr>
          <p:cNvPr id="481283" name="圆角矩形 481282"/>
          <p:cNvSpPr/>
          <p:nvPr/>
        </p:nvSpPr>
        <p:spPr>
          <a:xfrm>
            <a:off x="427990" y="1127125"/>
            <a:ext cx="2501265" cy="5186225"/>
          </a:xfrm>
          <a:prstGeom prst="roundRect">
            <a:avLst>
              <a:gd name="adj" fmla="val 5213"/>
            </a:avLst>
          </a:prstGeom>
          <a:solidFill>
            <a:schemeClr val="bg1"/>
          </a:solidFill>
          <a:ln w="19050" cap="rnd" cmpd="sng">
            <a:solidFill>
              <a:srgbClr val="800000"/>
            </a:solidFill>
            <a:prstDash val="sysDot"/>
            <a:headEnd type="none" w="med" len="med"/>
            <a:tailEnd type="none" w="med" len="med"/>
          </a:ln>
        </p:spPr>
        <p:txBody>
          <a:bodyPr wrap="square">
            <a:spAutoFit/>
          </a:bodyPr>
          <a:lstStyle/>
          <a:p>
            <a:pPr algn="l">
              <a:spcAft>
                <a:spcPct val="25000"/>
              </a:spcAft>
            </a:pPr>
            <a:r>
              <a:rPr lang="zh-CN" altLang="en-US" sz="1600" dirty="0">
                <a:solidFill>
                  <a:srgbClr val="0000FF"/>
                </a:solidFill>
                <a:effectLst>
                  <a:outerShdw blurRad="38100" dist="38100" dir="2700000">
                    <a:srgbClr val="C0C0C0"/>
                  </a:outerShdw>
                </a:effectLst>
                <a:latin typeface="Arial" panose="020B0604020202020204" pitchFamily="34" charset="0"/>
                <a:ea typeface="隶书" panose="02010509060101010101" pitchFamily="49" charset="-122"/>
              </a:rPr>
              <a:t>样例输入：</a:t>
            </a:r>
            <a:endParaRPr lang="zh-CN" altLang="en-US" sz="1600" dirty="0">
              <a:solidFill>
                <a:srgbClr val="0000FF"/>
              </a:solidFill>
              <a:effectLst>
                <a:outerShdw blurRad="38100" dist="38100" dir="2700000">
                  <a:srgbClr val="C0C0C0"/>
                </a:outerShdw>
              </a:effectLst>
              <a:latin typeface="Arial" panose="020B0604020202020204" pitchFamily="34" charset="0"/>
              <a:ea typeface="隶书" panose="02010509060101010101" pitchFamily="49" charset="-122"/>
            </a:endParaRPr>
          </a:p>
          <a:p>
            <a:pPr algn="l"/>
            <a:r>
              <a:rPr lang="en-US" altLang="zh-CN" b="0" dirty="0">
                <a:latin typeface="Arial" panose="020B0604020202020204" pitchFamily="34" charset="0"/>
                <a:ea typeface="隶书" panose="02010509060101010101" pitchFamily="49" charset="-122"/>
              </a:rPr>
              <a:t>8</a:t>
            </a:r>
            <a:endParaRPr lang="en-US" altLang="zh-CN" b="0" dirty="0">
              <a:latin typeface="Arial" panose="020B0604020202020204" pitchFamily="34" charset="0"/>
              <a:ea typeface="隶书" panose="02010509060101010101" pitchFamily="49" charset="-122"/>
            </a:endParaRPr>
          </a:p>
          <a:p>
            <a:pPr algn="l"/>
            <a:r>
              <a:rPr lang="en-US" altLang="zh-CN" b="0" dirty="0">
                <a:latin typeface="Arial" panose="020B0604020202020204" pitchFamily="34" charset="0"/>
                <a:ea typeface="隶书" panose="02010509060101010101" pitchFamily="49" charset="-122"/>
              </a:rPr>
              <a:t>10 10</a:t>
            </a:r>
            <a:endParaRPr lang="en-US" altLang="zh-CN" b="0" dirty="0">
              <a:latin typeface="Arial" panose="020B0604020202020204" pitchFamily="34" charset="0"/>
              <a:ea typeface="隶书" panose="02010509060101010101" pitchFamily="49" charset="-122"/>
            </a:endParaRPr>
          </a:p>
          <a:p>
            <a:pPr algn="l"/>
            <a:r>
              <a:rPr lang="en-US" altLang="zh-CN" b="0" dirty="0">
                <a:latin typeface="Arial" panose="020B0604020202020204" pitchFamily="34" charset="0"/>
                <a:ea typeface="隶书" panose="02010509060101010101" pitchFamily="49" charset="-122"/>
              </a:rPr>
              <a:t>15 10</a:t>
            </a:r>
            <a:endParaRPr lang="en-US" altLang="zh-CN" b="0" dirty="0">
              <a:latin typeface="Arial" panose="020B0604020202020204" pitchFamily="34" charset="0"/>
              <a:ea typeface="隶书" panose="02010509060101010101" pitchFamily="49" charset="-122"/>
            </a:endParaRPr>
          </a:p>
          <a:p>
            <a:pPr algn="l"/>
            <a:r>
              <a:rPr lang="en-US" altLang="zh-CN" b="0" dirty="0">
                <a:latin typeface="Arial" panose="020B0604020202020204" pitchFamily="34" charset="0"/>
                <a:ea typeface="隶书" panose="02010509060101010101" pitchFamily="49" charset="-122"/>
              </a:rPr>
              <a:t>20 10</a:t>
            </a:r>
            <a:endParaRPr lang="en-US" altLang="zh-CN" b="0" dirty="0">
              <a:latin typeface="Arial" panose="020B0604020202020204" pitchFamily="34" charset="0"/>
              <a:ea typeface="隶书" panose="02010509060101010101" pitchFamily="49" charset="-122"/>
            </a:endParaRPr>
          </a:p>
          <a:p>
            <a:pPr algn="l"/>
            <a:r>
              <a:rPr lang="en-US" altLang="zh-CN" b="0" dirty="0">
                <a:latin typeface="Arial" panose="020B0604020202020204" pitchFamily="34" charset="0"/>
                <a:ea typeface="隶书" panose="02010509060101010101" pitchFamily="49" charset="-122"/>
              </a:rPr>
              <a:t>15 15</a:t>
            </a:r>
            <a:endParaRPr lang="en-US" altLang="zh-CN" b="0" dirty="0">
              <a:latin typeface="Arial" panose="020B0604020202020204" pitchFamily="34" charset="0"/>
              <a:ea typeface="隶书" panose="02010509060101010101" pitchFamily="49" charset="-122"/>
            </a:endParaRPr>
          </a:p>
          <a:p>
            <a:pPr algn="l"/>
            <a:r>
              <a:rPr lang="en-US" altLang="zh-CN" b="0" dirty="0">
                <a:latin typeface="Arial" panose="020B0604020202020204" pitchFamily="34" charset="0"/>
                <a:ea typeface="隶书" panose="02010509060101010101" pitchFamily="49" charset="-122"/>
              </a:rPr>
              <a:t>20 15</a:t>
            </a:r>
            <a:endParaRPr lang="en-US" altLang="zh-CN" b="0" dirty="0">
              <a:latin typeface="Arial" panose="020B0604020202020204" pitchFamily="34" charset="0"/>
              <a:ea typeface="隶书" panose="02010509060101010101" pitchFamily="49" charset="-122"/>
            </a:endParaRPr>
          </a:p>
          <a:p>
            <a:pPr algn="l"/>
            <a:r>
              <a:rPr lang="en-US" altLang="zh-CN" b="0" dirty="0">
                <a:latin typeface="Arial" panose="020B0604020202020204" pitchFamily="34" charset="0"/>
                <a:ea typeface="隶书" panose="02010509060101010101" pitchFamily="49" charset="-122"/>
              </a:rPr>
              <a:t>30 15</a:t>
            </a:r>
            <a:endParaRPr lang="en-US" altLang="zh-CN" b="0" dirty="0">
              <a:latin typeface="Arial" panose="020B0604020202020204" pitchFamily="34" charset="0"/>
              <a:ea typeface="隶书" panose="02010509060101010101" pitchFamily="49" charset="-122"/>
            </a:endParaRPr>
          </a:p>
          <a:p>
            <a:pPr algn="l"/>
            <a:r>
              <a:rPr lang="en-US" altLang="zh-CN" b="0" dirty="0">
                <a:latin typeface="Arial" panose="020B0604020202020204" pitchFamily="34" charset="0"/>
                <a:ea typeface="隶书" panose="02010509060101010101" pitchFamily="49" charset="-122"/>
              </a:rPr>
              <a:t>25 10</a:t>
            </a:r>
            <a:endParaRPr lang="en-US" altLang="zh-CN" b="0" dirty="0">
              <a:latin typeface="Arial" panose="020B0604020202020204" pitchFamily="34" charset="0"/>
              <a:ea typeface="隶书" panose="02010509060101010101" pitchFamily="49" charset="-122"/>
            </a:endParaRPr>
          </a:p>
          <a:p>
            <a:pPr algn="l"/>
            <a:r>
              <a:rPr lang="en-US" altLang="zh-CN" b="0" dirty="0">
                <a:latin typeface="Arial" panose="020B0604020202020204" pitchFamily="34" charset="0"/>
                <a:ea typeface="隶书" panose="02010509060101010101" pitchFamily="49" charset="-122"/>
              </a:rPr>
              <a:t>30 10</a:t>
            </a:r>
            <a:endParaRPr lang="en-US" altLang="zh-CN" b="0" dirty="0">
              <a:latin typeface="Arial" panose="020B0604020202020204" pitchFamily="34" charset="0"/>
              <a:ea typeface="隶书" panose="02010509060101010101" pitchFamily="49" charset="-122"/>
            </a:endParaRPr>
          </a:p>
          <a:p>
            <a:pPr algn="l"/>
            <a:r>
              <a:rPr lang="en-US" altLang="zh-CN" b="0" dirty="0">
                <a:latin typeface="Arial" panose="020B0604020202020204" pitchFamily="34" charset="0"/>
                <a:ea typeface="隶书" panose="02010509060101010101" pitchFamily="49" charset="-122"/>
              </a:rPr>
              <a:t>01000000</a:t>
            </a:r>
            <a:endParaRPr lang="en-US" altLang="zh-CN" b="0" dirty="0">
              <a:latin typeface="Arial" panose="020B0604020202020204" pitchFamily="34" charset="0"/>
              <a:ea typeface="隶书" panose="02010509060101010101" pitchFamily="49" charset="-122"/>
            </a:endParaRPr>
          </a:p>
          <a:p>
            <a:pPr algn="l"/>
            <a:r>
              <a:rPr lang="en-US" altLang="zh-CN" b="0" dirty="0">
                <a:latin typeface="Arial" panose="020B0604020202020204" pitchFamily="34" charset="0"/>
                <a:ea typeface="隶书" panose="02010509060101010101" pitchFamily="49" charset="-122"/>
              </a:rPr>
              <a:t>10111000</a:t>
            </a:r>
            <a:endParaRPr lang="en-US" altLang="zh-CN" b="0" dirty="0">
              <a:latin typeface="Arial" panose="020B0604020202020204" pitchFamily="34" charset="0"/>
              <a:ea typeface="隶书" panose="02010509060101010101" pitchFamily="49" charset="-122"/>
            </a:endParaRPr>
          </a:p>
          <a:p>
            <a:pPr algn="l"/>
            <a:r>
              <a:rPr lang="en-US" altLang="zh-CN" b="0" dirty="0">
                <a:latin typeface="Arial" panose="020B0604020202020204" pitchFamily="34" charset="0"/>
                <a:ea typeface="隶书" panose="02010509060101010101" pitchFamily="49" charset="-122"/>
              </a:rPr>
              <a:t>01001000</a:t>
            </a:r>
            <a:endParaRPr lang="en-US" altLang="zh-CN" b="0" dirty="0">
              <a:latin typeface="Arial" panose="020B0604020202020204" pitchFamily="34" charset="0"/>
              <a:ea typeface="隶书" panose="02010509060101010101" pitchFamily="49" charset="-122"/>
            </a:endParaRPr>
          </a:p>
          <a:p>
            <a:pPr algn="l"/>
            <a:r>
              <a:rPr lang="en-US" altLang="zh-CN" b="0" dirty="0">
                <a:latin typeface="Arial" panose="020B0604020202020204" pitchFamily="34" charset="0"/>
                <a:ea typeface="隶书" panose="02010509060101010101" pitchFamily="49" charset="-122"/>
              </a:rPr>
              <a:t>01001000</a:t>
            </a:r>
            <a:endParaRPr lang="en-US" altLang="zh-CN" b="0" dirty="0">
              <a:latin typeface="Arial" panose="020B0604020202020204" pitchFamily="34" charset="0"/>
              <a:ea typeface="隶书" panose="02010509060101010101" pitchFamily="49" charset="-122"/>
            </a:endParaRPr>
          </a:p>
          <a:p>
            <a:pPr algn="l"/>
            <a:r>
              <a:rPr lang="en-US" altLang="zh-CN" b="0" dirty="0">
                <a:latin typeface="Arial" panose="020B0604020202020204" pitchFamily="34" charset="0"/>
                <a:ea typeface="隶书" panose="02010509060101010101" pitchFamily="49" charset="-122"/>
              </a:rPr>
              <a:t>01110000</a:t>
            </a:r>
            <a:endParaRPr lang="en-US" altLang="zh-CN" b="0" dirty="0">
              <a:latin typeface="Arial" panose="020B0604020202020204" pitchFamily="34" charset="0"/>
              <a:ea typeface="隶书" panose="02010509060101010101" pitchFamily="49" charset="-122"/>
            </a:endParaRPr>
          </a:p>
          <a:p>
            <a:pPr algn="l"/>
            <a:r>
              <a:rPr lang="en-US" altLang="zh-CN" b="0" dirty="0">
                <a:latin typeface="Arial" panose="020B0604020202020204" pitchFamily="34" charset="0"/>
                <a:ea typeface="隶书" panose="02010509060101010101" pitchFamily="49" charset="-122"/>
              </a:rPr>
              <a:t>00000010</a:t>
            </a:r>
            <a:endParaRPr lang="en-US" altLang="zh-CN" b="0" dirty="0">
              <a:latin typeface="Arial" panose="020B0604020202020204" pitchFamily="34" charset="0"/>
              <a:ea typeface="隶书" panose="02010509060101010101" pitchFamily="49" charset="-122"/>
            </a:endParaRPr>
          </a:p>
          <a:p>
            <a:pPr algn="l"/>
            <a:r>
              <a:rPr lang="en-US" altLang="zh-CN" b="0" dirty="0">
                <a:latin typeface="Arial" panose="020B0604020202020204" pitchFamily="34" charset="0"/>
                <a:ea typeface="隶书" panose="02010509060101010101" pitchFamily="49" charset="-122"/>
              </a:rPr>
              <a:t>00000101</a:t>
            </a:r>
            <a:endParaRPr lang="en-US" altLang="zh-CN" b="0" dirty="0">
              <a:latin typeface="Arial" panose="020B0604020202020204" pitchFamily="34" charset="0"/>
              <a:ea typeface="隶书" panose="02010509060101010101" pitchFamily="49" charset="-122"/>
            </a:endParaRPr>
          </a:p>
          <a:p>
            <a:pPr algn="l"/>
            <a:r>
              <a:rPr lang="en-US" altLang="zh-CN" b="0" dirty="0">
                <a:latin typeface="Arial" panose="020B0604020202020204" pitchFamily="34" charset="0"/>
                <a:ea typeface="隶书" panose="02010509060101010101" pitchFamily="49" charset="-122"/>
              </a:rPr>
              <a:t>00000010</a:t>
            </a:r>
            <a:endParaRPr lang="en-US" altLang="zh-CN" b="0" dirty="0">
              <a:latin typeface="Arial" panose="020B0604020202020204" pitchFamily="34" charset="0"/>
              <a:ea typeface="隶书" panose="02010509060101010101" pitchFamily="49" charset="-122"/>
            </a:endParaRPr>
          </a:p>
        </p:txBody>
      </p:sp>
      <p:sp>
        <p:nvSpPr>
          <p:cNvPr id="6" name="Text Box 3"/>
          <p:cNvSpPr txBox="1"/>
          <p:nvPr/>
        </p:nvSpPr>
        <p:spPr>
          <a:xfrm>
            <a:off x="151460" y="129958"/>
            <a:ext cx="5525948" cy="583565"/>
          </a:xfrm>
          <a:prstGeom prst="rect">
            <a:avLst/>
          </a:prstGeom>
          <a:noFill/>
          <a:ln w="9525">
            <a:noFill/>
          </a:ln>
        </p:spPr>
        <p:txBody>
          <a:bodyPr wrap="square">
            <a:spAutoFit/>
          </a:bodyPr>
          <a:lstStyle/>
          <a:p>
            <a:pPr>
              <a:spcBef>
                <a:spcPct val="50000"/>
              </a:spcBef>
            </a:pPr>
            <a:r>
              <a:rPr lang="en-US" altLang="zh-CN" sz="3200" b="1" dirty="0" smtClean="0">
                <a:solidFill>
                  <a:schemeClr val="hlink"/>
                </a:solidFill>
                <a:latin typeface="Times New Roman" panose="02020603050405020304" pitchFamily="18" charset="0"/>
                <a:sym typeface="Wingdings" panose="05000000000000000000" pitchFamily="2" charset="2"/>
              </a:rPr>
              <a:t> [2896]</a:t>
            </a:r>
            <a:r>
              <a:rPr lang="zh-CN" altLang="en-US" sz="3200" b="1" dirty="0" smtClean="0">
                <a:solidFill>
                  <a:schemeClr val="hlink"/>
                </a:solidFill>
                <a:latin typeface="Times New Roman" panose="02020603050405020304" pitchFamily="18" charset="0"/>
                <a:sym typeface="Wingdings" panose="05000000000000000000" pitchFamily="2" charset="2"/>
              </a:rPr>
              <a:t>牛的旅行</a:t>
            </a:r>
            <a:endParaRPr lang="en-US" altLang="zh-CN" sz="3200" b="1" dirty="0" smtClean="0">
              <a:solidFill>
                <a:schemeClr val="hlink"/>
              </a:solidFill>
              <a:latin typeface="Times New Roman" panose="02020603050405020304" pitchFamily="18" charset="0"/>
              <a:sym typeface="Wingdings" panose="05000000000000000000" pitchFamily="2" charset="2"/>
            </a:endParaRPr>
          </a:p>
        </p:txBody>
      </p:sp>
      <p:pic>
        <p:nvPicPr>
          <p:cNvPr id="5" name="图片 4" descr="3"/>
          <p:cNvPicPr>
            <a:picLocks noChangeAspect="1"/>
          </p:cNvPicPr>
          <p:nvPr/>
        </p:nvPicPr>
        <p:blipFill>
          <a:blip r:embed="rId1"/>
          <a:stretch>
            <a:fillRect/>
          </a:stretch>
        </p:blipFill>
        <p:spPr>
          <a:xfrm>
            <a:off x="4428490" y="2250440"/>
            <a:ext cx="3933825" cy="2752725"/>
          </a:xfrm>
          <a:prstGeom prst="rect">
            <a:avLst/>
          </a:prstGeom>
        </p:spPr>
      </p:pic>
      <p:sp>
        <p:nvSpPr>
          <p:cNvPr id="8" name="文本框 7"/>
          <p:cNvSpPr txBox="1"/>
          <p:nvPr/>
        </p:nvSpPr>
        <p:spPr>
          <a:xfrm>
            <a:off x="3910330" y="5578475"/>
            <a:ext cx="3348990" cy="645160"/>
          </a:xfrm>
          <a:prstGeom prst="rect">
            <a:avLst/>
          </a:prstGeom>
          <a:noFill/>
        </p:spPr>
        <p:txBody>
          <a:bodyPr wrap="square" rtlCol="0">
            <a:spAutoFit/>
          </a:bodyPr>
          <a:lstStyle/>
          <a:p>
            <a:r>
              <a:rPr lang="en-US" altLang="zh-CN"/>
              <a:t>3</a:t>
            </a:r>
            <a:r>
              <a:rPr lang="zh-CN" altLang="en-US"/>
              <a:t>和</a:t>
            </a:r>
            <a:r>
              <a:rPr lang="en-US" altLang="zh-CN"/>
              <a:t>7</a:t>
            </a:r>
            <a:r>
              <a:rPr lang="zh-CN" altLang="en-US"/>
              <a:t>之间添一条边</a:t>
            </a:r>
            <a:endParaRPr lang="zh-CN" altLang="en-US"/>
          </a:p>
          <a:p>
            <a:r>
              <a:rPr lang="zh-CN" altLang="en-US"/>
              <a:t>直径：</a:t>
            </a:r>
            <a:r>
              <a:rPr lang="en-US" altLang="zh-CN"/>
              <a:t>1 2 3 6 7</a:t>
            </a:r>
            <a:endParaRPr lang="en-US" altLang="zh-CN"/>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p:nvPr/>
        </p:nvSpPr>
        <p:spPr>
          <a:xfrm>
            <a:off x="410210" y="436880"/>
            <a:ext cx="1988185" cy="583565"/>
          </a:xfrm>
          <a:prstGeom prst="rect">
            <a:avLst/>
          </a:prstGeom>
          <a:noFill/>
          <a:ln w="9525">
            <a:noFill/>
          </a:ln>
        </p:spPr>
        <p:txBody>
          <a:bodyPr wrap="square">
            <a:spAutoFit/>
          </a:bodyPr>
          <a:lstStyle/>
          <a:p>
            <a:pPr>
              <a:spcBef>
                <a:spcPct val="50000"/>
              </a:spcBef>
            </a:pPr>
            <a:r>
              <a:rPr lang="zh-CN" altLang="en-US" sz="3200" b="1" dirty="0" smtClean="0">
                <a:solidFill>
                  <a:schemeClr val="hlink"/>
                </a:solidFill>
                <a:latin typeface="Times New Roman" panose="02020603050405020304" pitchFamily="18" charset="0"/>
                <a:sym typeface="Wingdings" panose="05000000000000000000" pitchFamily="2" charset="2"/>
              </a:rPr>
              <a:t>分析</a:t>
            </a:r>
            <a:endParaRPr lang="zh-CN" altLang="en-US" sz="3200" b="1" dirty="0" smtClean="0">
              <a:solidFill>
                <a:schemeClr val="hlink"/>
              </a:solidFill>
              <a:latin typeface="Times New Roman" panose="02020603050405020304" pitchFamily="18" charset="0"/>
              <a:sym typeface="Wingdings" panose="05000000000000000000" pitchFamily="2" charset="2"/>
            </a:endParaRPr>
          </a:p>
        </p:txBody>
      </p:sp>
      <p:sp>
        <p:nvSpPr>
          <p:cNvPr id="11" name="文本框 10"/>
          <p:cNvSpPr txBox="1"/>
          <p:nvPr/>
        </p:nvSpPr>
        <p:spPr>
          <a:xfrm>
            <a:off x="410210" y="1385570"/>
            <a:ext cx="8185785" cy="4901342"/>
          </a:xfrm>
          <a:prstGeom prst="rect">
            <a:avLst/>
          </a:prstGeom>
          <a:noFill/>
        </p:spPr>
        <p:txBody>
          <a:bodyPr wrap="square" rtlCol="0">
            <a:spAutoFit/>
          </a:bodyPr>
          <a:lstStyle/>
          <a:p>
            <a:pPr indent="457200" fontAlgn="auto">
              <a:lnSpc>
                <a:spcPts val="2460"/>
              </a:lnSpc>
            </a:pPr>
            <a:r>
              <a:rPr lang="zh-CN" altLang="en-US" sz="2400" spc="100" dirty="0">
                <a:solidFill>
                  <a:schemeClr val="tx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题意：</a:t>
            </a:r>
            <a:r>
              <a:rPr lang="zh-CN" altLang="en-US" sz="2400" spc="100" dirty="0">
                <a:solidFill>
                  <a:schemeClr val="tx1"/>
                </a:solidFill>
                <a:latin typeface="宋体" panose="02010600030101010101" pitchFamily="2" charset="-122"/>
                <a:ea typeface="宋体" panose="02010600030101010101" pitchFamily="2" charset="-122"/>
                <a:cs typeface="宋体" panose="02010600030101010101" pitchFamily="2" charset="-122"/>
              </a:rPr>
              <a:t>在一个有n个节点的无向图中，有若干个联通块，并且至少有两个联通块之间是不连通的，</a:t>
            </a:r>
            <a:r>
              <a:rPr lang="zh-CN" altLang="en-US" sz="2400" spc="100" dirty="0">
                <a:solidFill>
                  <a:srgbClr val="FF0000"/>
                </a:solidFill>
                <a:latin typeface="宋体" panose="02010600030101010101" pitchFamily="2" charset="-122"/>
                <a:ea typeface="宋体" panose="02010600030101010101" pitchFamily="2" charset="-122"/>
                <a:cs typeface="宋体" panose="02010600030101010101" pitchFamily="2" charset="-122"/>
              </a:rPr>
              <a:t>节点称为牧区，联通块称为牧场</a:t>
            </a:r>
            <a:r>
              <a:rPr lang="zh-CN" altLang="en-US" sz="2400" spc="100" dirty="0">
                <a:solidFill>
                  <a:schemeClr val="tx1"/>
                </a:solidFill>
                <a:latin typeface="宋体" panose="02010600030101010101" pitchFamily="2" charset="-122"/>
                <a:ea typeface="宋体" panose="02010600030101010101" pitchFamily="2" charset="-122"/>
                <a:cs typeface="宋体" panose="02010600030101010101" pitchFamily="2" charset="-122"/>
              </a:rPr>
              <a:t>，牧场的直径为这个联通块中两个节点之间路径长度的最大值，整张图的直径为各个联通块直径的最大值。</a:t>
            </a:r>
            <a:endParaRPr lang="zh-CN" altLang="en-US" sz="2400" spc="100" dirty="0">
              <a:solidFill>
                <a:schemeClr val="tx1"/>
              </a:solidFill>
              <a:latin typeface="宋体" panose="02010600030101010101" pitchFamily="2" charset="-122"/>
              <a:ea typeface="宋体" panose="02010600030101010101" pitchFamily="2" charset="-122"/>
              <a:cs typeface="宋体" panose="02010600030101010101" pitchFamily="2" charset="-122"/>
            </a:endParaRPr>
          </a:p>
          <a:p>
            <a:pPr indent="457200" fontAlgn="auto">
              <a:lnSpc>
                <a:spcPts val="2460"/>
              </a:lnSpc>
            </a:pPr>
            <a:r>
              <a:rPr lang="zh-CN" altLang="en-US" sz="2400" spc="100" dirty="0">
                <a:solidFill>
                  <a:schemeClr val="tx1"/>
                </a:solidFill>
                <a:latin typeface="宋体" panose="02010600030101010101" pitchFamily="2" charset="-122"/>
                <a:ea typeface="宋体" panose="02010600030101010101" pitchFamily="2" charset="-122"/>
                <a:cs typeface="宋体" panose="02010600030101010101" pitchFamily="2" charset="-122"/>
              </a:rPr>
              <a:t>题目要求：我们添加一条边，使两个本来不连通的联通块能够连通。那么就产生了一个新的牧场和这个牧场的直径，我们需要使加入了一条边后的图的直径最小。</a:t>
            </a:r>
            <a:endParaRPr lang="zh-CN" altLang="en-US" sz="2400" spc="100" dirty="0">
              <a:solidFill>
                <a:schemeClr val="tx1"/>
              </a:solidFill>
              <a:latin typeface="宋体" panose="02010600030101010101" pitchFamily="2" charset="-122"/>
              <a:ea typeface="宋体" panose="02010600030101010101" pitchFamily="2" charset="-122"/>
              <a:cs typeface="宋体" panose="02010600030101010101" pitchFamily="2" charset="-122"/>
            </a:endParaRPr>
          </a:p>
          <a:p>
            <a:pPr indent="457200" fontAlgn="auto">
              <a:lnSpc>
                <a:spcPts val="2460"/>
              </a:lnSpc>
            </a:pPr>
            <a:r>
              <a:rPr lang="zh-CN" altLang="en-US" sz="2400" spc="100" dirty="0">
                <a:solidFill>
                  <a:schemeClr val="tx1"/>
                </a:solidFill>
                <a:latin typeface="宋体" panose="02010600030101010101" pitchFamily="2" charset="-122"/>
                <a:ea typeface="宋体" panose="02010600030101010101" pitchFamily="2" charset="-122"/>
                <a:cs typeface="宋体" panose="02010600030101010101" pitchFamily="2" charset="-122"/>
              </a:rPr>
              <a:t>处理：我们先处理原图中各个联通块的直径，题目要求为最短距离，就可以用</a:t>
            </a:r>
            <a:r>
              <a:rPr lang="zh-CN" altLang="en-US" sz="2400" spc="100" dirty="0">
                <a:solidFill>
                  <a:srgbClr val="FF0000"/>
                </a:solidFill>
                <a:latin typeface="宋体" panose="02010600030101010101" pitchFamily="2" charset="-122"/>
                <a:ea typeface="宋体" panose="02010600030101010101" pitchFamily="2" charset="-122"/>
                <a:cs typeface="宋体" panose="02010600030101010101" pitchFamily="2" charset="-122"/>
              </a:rPr>
              <a:t>floyd算出各个联通节点之间的最小距离</a:t>
            </a:r>
            <a:r>
              <a:rPr lang="zh-CN" altLang="en-US" sz="2400" spc="100" dirty="0">
                <a:solidFill>
                  <a:schemeClr val="tx1"/>
                </a:solidFill>
                <a:latin typeface="宋体" panose="02010600030101010101" pitchFamily="2" charset="-122"/>
                <a:ea typeface="宋体" panose="02010600030101010101" pitchFamily="2" charset="-122"/>
                <a:cs typeface="宋体" panose="02010600030101010101" pitchFamily="2" charset="-122"/>
              </a:rPr>
              <a:t>，再求以每个节点节点为端点的路径长度最大值。</a:t>
            </a:r>
            <a:endParaRPr lang="zh-CN" altLang="en-US" sz="2400" spc="100" dirty="0">
              <a:solidFill>
                <a:schemeClr val="tx1"/>
              </a:solidFill>
              <a:latin typeface="宋体" panose="02010600030101010101" pitchFamily="2" charset="-122"/>
              <a:ea typeface="宋体" panose="02010600030101010101" pitchFamily="2" charset="-122"/>
              <a:cs typeface="宋体" panose="02010600030101010101" pitchFamily="2" charset="-122"/>
            </a:endParaRPr>
          </a:p>
          <a:p>
            <a:pPr indent="457200" fontAlgn="auto">
              <a:lnSpc>
                <a:spcPts val="2460"/>
              </a:lnSpc>
            </a:pPr>
            <a:r>
              <a:rPr lang="zh-CN" altLang="en-US" sz="2400" spc="100" dirty="0">
                <a:solidFill>
                  <a:schemeClr val="tx1"/>
                </a:solidFill>
                <a:latin typeface="宋体" panose="02010600030101010101" pitchFamily="2" charset="-122"/>
                <a:ea typeface="宋体" panose="02010600030101010101" pitchFamily="2" charset="-122"/>
                <a:cs typeface="宋体" panose="02010600030101010101" pitchFamily="2" charset="-122"/>
              </a:rPr>
              <a:t>再处理加入一条边后产生的直径（加入边的长度+一个节点为端点的路径最大值+另一个节点为端点的路径最大值）的最小值，最后在原图的直径与新产生的直径中取大的那个即为所求的直径最小值。</a:t>
            </a:r>
            <a:endParaRPr lang="zh-CN" altLang="en-US" sz="2400" spc="100" dirty="0">
              <a:solidFill>
                <a:schemeClr val="tx1"/>
              </a:solidFill>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10210" y="1385570"/>
            <a:ext cx="7936865" cy="1753235"/>
          </a:xfrm>
          <a:prstGeom prst="rect">
            <a:avLst/>
          </a:prstGeom>
          <a:noFill/>
        </p:spPr>
        <p:txBody>
          <a:bodyPr wrap="square" rtlCol="0">
            <a:spAutoFit/>
          </a:bodyPr>
          <a:lstStyle/>
          <a:p>
            <a:r>
              <a:rPr lang="en-US" altLang="zh-CN">
                <a:latin typeface="宋体" panose="02010600030101010101" pitchFamily="2" charset="-122"/>
                <a:ea typeface="宋体" panose="02010600030101010101" pitchFamily="2" charset="-122"/>
                <a:cs typeface="宋体" panose="02010600030101010101" pitchFamily="2" charset="-122"/>
              </a:rPr>
              <a:t>1.</a:t>
            </a:r>
            <a:r>
              <a:rPr lang="zh-CN" altLang="en-US">
                <a:latin typeface="宋体" panose="02010600030101010101" pitchFamily="2" charset="-122"/>
                <a:ea typeface="宋体" panose="02010600030101010101" pitchFamily="2" charset="-122"/>
                <a:cs typeface="宋体" panose="02010600030101010101" pitchFamily="2" charset="-122"/>
              </a:rPr>
              <a:t>根据坐标算出边的权值（两节点之间的距离）</a:t>
            </a:r>
            <a:endParaRPr lang="zh-CN" altLang="en-US">
              <a:latin typeface="宋体" panose="02010600030101010101" pitchFamily="2" charset="-122"/>
              <a:ea typeface="宋体" panose="02010600030101010101" pitchFamily="2" charset="-122"/>
              <a:cs typeface="宋体" panose="02010600030101010101" pitchFamily="2" charset="-122"/>
            </a:endParaRPr>
          </a:p>
          <a:p>
            <a:r>
              <a:rPr lang="en-US" altLang="zh-CN">
                <a:latin typeface="宋体" panose="02010600030101010101" pitchFamily="2" charset="-122"/>
                <a:ea typeface="宋体" panose="02010600030101010101" pitchFamily="2" charset="-122"/>
                <a:cs typeface="宋体" panose="02010600030101010101" pitchFamily="2" charset="-122"/>
              </a:rPr>
              <a:t>2.</a:t>
            </a:r>
            <a:r>
              <a:rPr lang="zh-CN" altLang="en-US">
                <a:latin typeface="宋体" panose="02010600030101010101" pitchFamily="2" charset="-122"/>
                <a:ea typeface="宋体" panose="02010600030101010101" pitchFamily="2" charset="-122"/>
                <a:cs typeface="宋体" panose="02010600030101010101" pitchFamily="2" charset="-122"/>
              </a:rPr>
              <a:t>用</a:t>
            </a:r>
            <a:r>
              <a:rPr lang="en-US" altLang="zh-CN">
                <a:latin typeface="宋体" panose="02010600030101010101" pitchFamily="2" charset="-122"/>
                <a:ea typeface="宋体" panose="02010600030101010101" pitchFamily="2" charset="-122"/>
                <a:cs typeface="宋体" panose="02010600030101010101" pitchFamily="2" charset="-122"/>
              </a:rPr>
              <a:t>floyd</a:t>
            </a:r>
            <a:r>
              <a:rPr lang="zh-CN" altLang="en-US">
                <a:latin typeface="宋体" panose="02010600030101010101" pitchFamily="2" charset="-122"/>
                <a:ea typeface="宋体" panose="02010600030101010101" pitchFamily="2" charset="-122"/>
                <a:cs typeface="宋体" panose="02010600030101010101" pitchFamily="2" charset="-122"/>
              </a:rPr>
              <a:t>算出任意两点之间的最短距离</a:t>
            </a:r>
            <a:endParaRPr lang="zh-CN" altLang="en-US">
              <a:latin typeface="宋体" panose="02010600030101010101" pitchFamily="2" charset="-122"/>
              <a:ea typeface="宋体" panose="02010600030101010101" pitchFamily="2" charset="-122"/>
              <a:cs typeface="宋体" panose="02010600030101010101" pitchFamily="2" charset="-122"/>
            </a:endParaRPr>
          </a:p>
          <a:p>
            <a:r>
              <a:rPr lang="en-US" altLang="zh-CN">
                <a:latin typeface="宋体" panose="02010600030101010101" pitchFamily="2" charset="-122"/>
                <a:ea typeface="宋体" panose="02010600030101010101" pitchFamily="2" charset="-122"/>
                <a:cs typeface="宋体" panose="02010600030101010101" pitchFamily="2" charset="-122"/>
              </a:rPr>
              <a:t>3.</a:t>
            </a:r>
            <a:r>
              <a:rPr lang="zh-CN" altLang="en-US">
                <a:latin typeface="宋体" panose="02010600030101010101" pitchFamily="2" charset="-122"/>
                <a:ea typeface="宋体" panose="02010600030101010101" pitchFamily="2" charset="-122"/>
                <a:cs typeface="宋体" panose="02010600030101010101" pitchFamily="2" charset="-122"/>
              </a:rPr>
              <a:t>算出以每个点为一端的所有路径中最长距离</a:t>
            </a:r>
            <a:endParaRPr lang="zh-CN" altLang="en-US">
              <a:latin typeface="宋体" panose="02010600030101010101" pitchFamily="2" charset="-122"/>
              <a:ea typeface="宋体" panose="02010600030101010101" pitchFamily="2" charset="-122"/>
              <a:cs typeface="宋体" panose="02010600030101010101" pitchFamily="2" charset="-122"/>
            </a:endParaRPr>
          </a:p>
          <a:p>
            <a:r>
              <a:rPr lang="en-US" altLang="zh-CN">
                <a:latin typeface="宋体" panose="02010600030101010101" pitchFamily="2" charset="-122"/>
                <a:ea typeface="宋体" panose="02010600030101010101" pitchFamily="2" charset="-122"/>
                <a:cs typeface="宋体" panose="02010600030101010101" pitchFamily="2" charset="-122"/>
              </a:rPr>
              <a:t>4.</a:t>
            </a:r>
            <a:r>
              <a:rPr lang="zh-CN" altLang="en-US">
                <a:latin typeface="宋体" panose="02010600030101010101" pitchFamily="2" charset="-122"/>
                <a:ea typeface="宋体" panose="02010600030101010101" pitchFamily="2" charset="-122"/>
                <a:cs typeface="宋体" panose="02010600030101010101" pitchFamily="2" charset="-122"/>
              </a:rPr>
              <a:t>算出添加一条边后产生的新直径的最小值（新增边的长度加上两个端点的路径长度最大值）</a:t>
            </a:r>
            <a:endParaRPr lang="zh-CN" altLang="en-US">
              <a:latin typeface="宋体" panose="02010600030101010101" pitchFamily="2" charset="-122"/>
              <a:ea typeface="宋体" panose="02010600030101010101" pitchFamily="2" charset="-122"/>
              <a:cs typeface="宋体" panose="02010600030101010101" pitchFamily="2" charset="-122"/>
            </a:endParaRPr>
          </a:p>
          <a:p>
            <a:r>
              <a:rPr lang="en-US" altLang="zh-CN">
                <a:latin typeface="宋体" panose="02010600030101010101" pitchFamily="2" charset="-122"/>
                <a:ea typeface="宋体" panose="02010600030101010101" pitchFamily="2" charset="-122"/>
                <a:cs typeface="宋体" panose="02010600030101010101" pitchFamily="2" charset="-122"/>
              </a:rPr>
              <a:t>5</a:t>
            </a:r>
            <a:r>
              <a:rPr lang="zh-CN" altLang="en-US">
                <a:latin typeface="宋体" panose="02010600030101010101" pitchFamily="2" charset="-122"/>
                <a:ea typeface="宋体" panose="02010600030101010101" pitchFamily="2" charset="-122"/>
                <a:cs typeface="宋体" panose="02010600030101010101" pitchFamily="2" charset="-122"/>
              </a:rPr>
              <a:t>取原有的最大直径与新直径的较大值</a:t>
            </a:r>
            <a:endParaRPr lang="zh-CN" altLang="en-US">
              <a:latin typeface="宋体" panose="02010600030101010101" pitchFamily="2" charset="-122"/>
              <a:ea typeface="宋体" panose="02010600030101010101" pitchFamily="2" charset="-122"/>
              <a:cs typeface="宋体" panose="02010600030101010101" pitchFamily="2" charset="-122"/>
            </a:endParaRPr>
          </a:p>
        </p:txBody>
      </p:sp>
      <p:pic>
        <p:nvPicPr>
          <p:cNvPr id="5" name="图片 4" descr="3"/>
          <p:cNvPicPr>
            <a:picLocks noChangeAspect="1"/>
          </p:cNvPicPr>
          <p:nvPr>
            <p:custDataLst>
              <p:tags r:id="rId1"/>
            </p:custDataLst>
          </p:nvPr>
        </p:nvPicPr>
        <p:blipFill>
          <a:blip r:embed="rId2"/>
          <a:stretch>
            <a:fillRect/>
          </a:stretch>
        </p:blipFill>
        <p:spPr>
          <a:xfrm>
            <a:off x="189230" y="3130550"/>
            <a:ext cx="3933825" cy="2752725"/>
          </a:xfrm>
          <a:prstGeom prst="rect">
            <a:avLst/>
          </a:prstGeom>
        </p:spPr>
      </p:pic>
      <p:sp>
        <p:nvSpPr>
          <p:cNvPr id="13" name="文本框 12"/>
          <p:cNvSpPr txBox="1"/>
          <p:nvPr/>
        </p:nvSpPr>
        <p:spPr>
          <a:xfrm>
            <a:off x="4692650" y="3298825"/>
            <a:ext cx="3792220" cy="2584450"/>
          </a:xfrm>
          <a:prstGeom prst="rect">
            <a:avLst/>
          </a:prstGeom>
          <a:noFill/>
        </p:spPr>
        <p:txBody>
          <a:bodyPr wrap="square" rtlCol="0">
            <a:spAutoFit/>
          </a:bodyPr>
          <a:lstStyle/>
          <a:p>
            <a:r>
              <a:rPr lang="zh-CN" altLang="en-US">
                <a:solidFill>
                  <a:schemeClr val="accent2"/>
                </a:solidFill>
                <a:effectLst>
                  <a:outerShdw blurRad="38100" dist="19050" dir="2700000" algn="tl" rotWithShape="0">
                    <a:schemeClr val="dk1">
                      <a:alpha val="40000"/>
                    </a:schemeClr>
                  </a:outerShdw>
                </a:effectLst>
              </a:rPr>
              <a:t>各个点为端点的路径长度最大值</a:t>
            </a:r>
            <a:endParaRPr lang="en-US" altLang="zh-CN">
              <a:solidFill>
                <a:schemeClr val="accent2"/>
              </a:solidFill>
              <a:effectLst>
                <a:outerShdw blurRad="38100" dist="19050" dir="2700000" algn="tl" rotWithShape="0">
                  <a:schemeClr val="dk1">
                    <a:alpha val="40000"/>
                  </a:schemeClr>
                </a:outerShdw>
              </a:effectLst>
            </a:endParaRPr>
          </a:p>
          <a:p>
            <a:r>
              <a:rPr lang="en-US" altLang="zh-CN"/>
              <a:t>1</a:t>
            </a:r>
            <a:r>
              <a:rPr lang="zh-CN" altLang="en-US"/>
              <a:t>：</a:t>
            </a:r>
            <a:r>
              <a:rPr lang="en-US" altLang="zh-CN"/>
              <a:t>12.071068     1 - &gt; 5</a:t>
            </a:r>
            <a:endParaRPr lang="en-US" altLang="zh-CN"/>
          </a:p>
          <a:p>
            <a:r>
              <a:rPr lang="en-US" altLang="zh-CN"/>
              <a:t>2</a:t>
            </a:r>
            <a:r>
              <a:rPr lang="zh-CN" altLang="en-US"/>
              <a:t>：</a:t>
            </a:r>
            <a:r>
              <a:rPr lang="en-US" altLang="zh-CN"/>
              <a:t>7.071068       2 -&gt; 5</a:t>
            </a:r>
            <a:endParaRPr lang="en-US" altLang="zh-CN"/>
          </a:p>
          <a:p>
            <a:r>
              <a:rPr lang="en-US" altLang="zh-CN"/>
              <a:t>3</a:t>
            </a:r>
            <a:r>
              <a:rPr lang="zh-CN" altLang="en-US"/>
              <a:t>：</a:t>
            </a:r>
            <a:r>
              <a:rPr lang="en-US" altLang="zh-CN"/>
              <a:t>10                  3  -&gt; 1</a:t>
            </a:r>
            <a:r>
              <a:rPr lang="zh-CN" altLang="en-US"/>
              <a:t>或 </a:t>
            </a:r>
            <a:r>
              <a:rPr lang="en-US" altLang="zh-CN">
                <a:sym typeface="+mn-ea"/>
              </a:rPr>
              <a:t>3  -&gt; 4</a:t>
            </a:r>
            <a:endParaRPr lang="en-US" altLang="zh-CN"/>
          </a:p>
          <a:p>
            <a:r>
              <a:rPr lang="en-US" altLang="zh-CN"/>
              <a:t>4</a:t>
            </a:r>
            <a:r>
              <a:rPr lang="zh-CN" altLang="en-US"/>
              <a:t>：</a:t>
            </a:r>
            <a:r>
              <a:rPr lang="en-US" altLang="zh-CN"/>
              <a:t>10                  </a:t>
            </a:r>
            <a:r>
              <a:rPr lang="en-US" altLang="zh-CN">
                <a:sym typeface="+mn-ea"/>
              </a:rPr>
              <a:t>4  -&gt; 1</a:t>
            </a:r>
            <a:r>
              <a:rPr lang="zh-CN" altLang="en-US">
                <a:sym typeface="+mn-ea"/>
              </a:rPr>
              <a:t>或 </a:t>
            </a:r>
            <a:r>
              <a:rPr lang="en-US" altLang="zh-CN">
                <a:sym typeface="+mn-ea"/>
              </a:rPr>
              <a:t>4  -&gt; 3</a:t>
            </a:r>
            <a:endParaRPr lang="en-US" altLang="zh-CN"/>
          </a:p>
          <a:p>
            <a:r>
              <a:rPr lang="en-US" altLang="zh-CN"/>
              <a:t>5</a:t>
            </a:r>
            <a:r>
              <a:rPr lang="zh-CN" altLang="en-US"/>
              <a:t>：</a:t>
            </a:r>
            <a:r>
              <a:rPr lang="en-US" altLang="zh-CN"/>
              <a:t>12.071068     </a:t>
            </a:r>
            <a:r>
              <a:rPr lang="en-US" altLang="zh-CN">
                <a:sym typeface="+mn-ea"/>
              </a:rPr>
              <a:t>5  - &gt;1</a:t>
            </a:r>
            <a:endParaRPr lang="en-US" altLang="zh-CN"/>
          </a:p>
          <a:p>
            <a:r>
              <a:rPr lang="en-US" altLang="zh-CN"/>
              <a:t>6</a:t>
            </a:r>
            <a:r>
              <a:rPr lang="zh-CN" altLang="en-US"/>
              <a:t>：</a:t>
            </a:r>
            <a:r>
              <a:rPr lang="en-US" altLang="zh-CN"/>
              <a:t>12.071068     </a:t>
            </a:r>
            <a:r>
              <a:rPr lang="en-US" altLang="zh-CN">
                <a:sym typeface="+mn-ea"/>
              </a:rPr>
              <a:t>6  - &gt;7</a:t>
            </a:r>
            <a:endParaRPr lang="en-US" altLang="zh-CN"/>
          </a:p>
          <a:p>
            <a:r>
              <a:rPr lang="en-US" altLang="zh-CN"/>
              <a:t>7</a:t>
            </a:r>
            <a:r>
              <a:rPr lang="zh-CN" altLang="en-US"/>
              <a:t>：</a:t>
            </a:r>
            <a:r>
              <a:rPr lang="en-US" altLang="zh-CN"/>
              <a:t>7.0701068     </a:t>
            </a:r>
            <a:r>
              <a:rPr lang="en-US" altLang="zh-CN">
                <a:sym typeface="+mn-ea"/>
              </a:rPr>
              <a:t>7  - &gt;6</a:t>
            </a:r>
            <a:endParaRPr lang="en-US" altLang="zh-CN">
              <a:sym typeface="+mn-ea"/>
            </a:endParaRPr>
          </a:p>
          <a:p>
            <a:r>
              <a:rPr lang="en-US" altLang="zh-CN"/>
              <a:t>8</a:t>
            </a:r>
            <a:r>
              <a:rPr lang="zh-CN" altLang="en-US"/>
              <a:t>：</a:t>
            </a:r>
            <a:r>
              <a:rPr lang="en-US" altLang="zh-CN"/>
              <a:t>12.071068     </a:t>
            </a:r>
            <a:r>
              <a:rPr lang="en-US" altLang="zh-CN">
                <a:sym typeface="+mn-ea"/>
              </a:rPr>
              <a:t>8  - &gt;6</a:t>
            </a:r>
            <a:endParaRPr lang="en-US" altLang="zh-CN"/>
          </a:p>
        </p:txBody>
      </p:sp>
      <p:sp>
        <p:nvSpPr>
          <p:cNvPr id="4" name="Text Box 3"/>
          <p:cNvSpPr txBox="1"/>
          <p:nvPr/>
        </p:nvSpPr>
        <p:spPr>
          <a:xfrm>
            <a:off x="410210" y="436880"/>
            <a:ext cx="1988185" cy="583565"/>
          </a:xfrm>
          <a:prstGeom prst="rect">
            <a:avLst/>
          </a:prstGeom>
          <a:noFill/>
          <a:ln w="9525">
            <a:noFill/>
          </a:ln>
        </p:spPr>
        <p:txBody>
          <a:bodyPr wrap="square">
            <a:spAutoFit/>
          </a:bodyPr>
          <a:lstStyle/>
          <a:p>
            <a:pPr>
              <a:spcBef>
                <a:spcPct val="50000"/>
              </a:spcBef>
            </a:pPr>
            <a:r>
              <a:rPr lang="zh-CN" altLang="en-US" sz="3200" b="1" dirty="0" smtClean="0">
                <a:solidFill>
                  <a:schemeClr val="hlink"/>
                </a:solidFill>
                <a:latin typeface="Times New Roman" panose="02020603050405020304" pitchFamily="18" charset="0"/>
                <a:sym typeface="Wingdings" panose="05000000000000000000" pitchFamily="2" charset="2"/>
              </a:rPr>
              <a:t>分析</a:t>
            </a:r>
            <a:endParaRPr lang="zh-CN" altLang="en-US" sz="3200" b="1" dirty="0" smtClean="0">
              <a:solidFill>
                <a:schemeClr val="hlink"/>
              </a:solidFill>
              <a:latin typeface="Times New Roman" panose="02020603050405020304" pitchFamily="18" charset="0"/>
              <a:sym typeface="Wingdings" panose="05000000000000000000" pitchFamily="2" charset="2"/>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1"/>
          <p:cNvPicPr>
            <a:picLocks noChangeAspect="1"/>
          </p:cNvPicPr>
          <p:nvPr/>
        </p:nvPicPr>
        <p:blipFill>
          <a:blip r:embed="rId1"/>
          <a:stretch>
            <a:fillRect/>
          </a:stretch>
        </p:blipFill>
        <p:spPr>
          <a:xfrm>
            <a:off x="129540" y="1242060"/>
            <a:ext cx="8485505" cy="4691380"/>
          </a:xfrm>
          <a:prstGeom prst="rect">
            <a:avLst/>
          </a:prstGeom>
        </p:spPr>
      </p:pic>
    </p:spTree>
    <p:custDataLst>
      <p:tags r:id="rId2"/>
    </p:custData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2"/>
          <p:cNvPicPr>
            <a:picLocks noChangeAspect="1"/>
          </p:cNvPicPr>
          <p:nvPr/>
        </p:nvPicPr>
        <p:blipFill>
          <a:blip r:embed="rId1"/>
          <a:stretch>
            <a:fillRect/>
          </a:stretch>
        </p:blipFill>
        <p:spPr>
          <a:xfrm>
            <a:off x="20955" y="1399540"/>
            <a:ext cx="9124315" cy="4058285"/>
          </a:xfrm>
          <a:prstGeom prst="rect">
            <a:avLst/>
          </a:prstGeom>
        </p:spPr>
      </p:pic>
    </p:spTree>
    <p:custDataLst>
      <p:tags r:id="rId2"/>
    </p:custData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7596" y="129270"/>
            <a:ext cx="4535216" cy="646331"/>
          </a:xfrm>
          <a:prstGeom prst="rect">
            <a:avLst/>
          </a:prstGeom>
          <a:noFill/>
        </p:spPr>
        <p:txBody>
          <a:bodyPr wrap="none" rtlCol="0">
            <a:spAutoFit/>
          </a:bodyPr>
          <a:lstStyle/>
          <a:p>
            <a:r>
              <a:rPr lang="zh-CN" altLang="en-US" sz="3600" b="1" dirty="0" smtClean="0">
                <a:solidFill>
                  <a:schemeClr val="accent4"/>
                </a:solidFill>
              </a:rPr>
              <a:t>今天的课程结束啦</a:t>
            </a:r>
            <a:r>
              <a:rPr lang="en-US" altLang="zh-CN" sz="3600" b="1" dirty="0" smtClean="0">
                <a:solidFill>
                  <a:schemeClr val="accent4"/>
                </a:solidFill>
              </a:rPr>
              <a:t>……</a:t>
            </a:r>
            <a:endParaRPr lang="zh-CN" altLang="en-US" sz="3600" b="1" dirty="0">
              <a:solidFill>
                <a:schemeClr val="accent4"/>
              </a:solidFill>
            </a:endParaRPr>
          </a:p>
        </p:txBody>
      </p:sp>
      <p:sp>
        <p:nvSpPr>
          <p:cNvPr id="5" name="TextBox 4"/>
          <p:cNvSpPr txBox="1"/>
          <p:nvPr/>
        </p:nvSpPr>
        <p:spPr>
          <a:xfrm>
            <a:off x="4755605" y="2624867"/>
            <a:ext cx="3262999" cy="1323439"/>
          </a:xfrm>
          <a:prstGeom prst="rect">
            <a:avLst/>
          </a:prstGeom>
          <a:noFill/>
        </p:spPr>
        <p:txBody>
          <a:bodyPr wrap="none" rtlCol="0">
            <a:spAutoFit/>
          </a:bodyPr>
          <a:lstStyle/>
          <a:p>
            <a:r>
              <a:rPr lang="zh-CN" altLang="en-US" sz="4000" b="1" dirty="0" smtClean="0">
                <a:solidFill>
                  <a:srgbClr val="0033CC"/>
                </a:solidFill>
              </a:rPr>
              <a:t>下课了</a:t>
            </a:r>
            <a:r>
              <a:rPr lang="en-US" altLang="zh-CN" sz="4000" b="1" dirty="0" smtClean="0">
                <a:solidFill>
                  <a:srgbClr val="0033CC"/>
                </a:solidFill>
              </a:rPr>
              <a:t>…</a:t>
            </a:r>
            <a:endParaRPr lang="en-US" altLang="zh-CN" sz="4000" b="1" dirty="0" smtClean="0">
              <a:solidFill>
                <a:srgbClr val="0033CC"/>
              </a:solidFill>
            </a:endParaRPr>
          </a:p>
          <a:p>
            <a:r>
              <a:rPr lang="zh-CN" altLang="en-US" sz="4000" b="1" dirty="0" smtClean="0">
                <a:solidFill>
                  <a:srgbClr val="0033CC"/>
                </a:solidFill>
              </a:rPr>
              <a:t>同学们</a:t>
            </a:r>
            <a:r>
              <a:rPr lang="zh-CN" altLang="en-US" sz="4000" b="1" dirty="0" smtClean="0">
                <a:solidFill>
                  <a:srgbClr val="FF0000"/>
                </a:solidFill>
              </a:rPr>
              <a:t>再见</a:t>
            </a:r>
            <a:r>
              <a:rPr lang="zh-CN" altLang="en-US" sz="4000" dirty="0" smtClean="0"/>
              <a:t>！</a:t>
            </a:r>
            <a:endParaRPr lang="zh-CN" altLang="en-US" sz="4000" dirty="0"/>
          </a:p>
        </p:txBody>
      </p:sp>
      <p:pic>
        <p:nvPicPr>
          <p:cNvPr id="9" name="图片 8"/>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311150" y="1310005"/>
            <a:ext cx="3512185" cy="4620895"/>
          </a:xfrm>
          <a:prstGeom prst="rect">
            <a:avLst/>
          </a:prstGeom>
        </p:spPr>
      </p:pic>
      <p:sp>
        <p:nvSpPr>
          <p:cNvPr id="4" name="页脚占位符 3"/>
          <p:cNvSpPr>
            <a:spLocks noGrp="1"/>
          </p:cNvSpPr>
          <p:nvPr>
            <p:ph type="ftr" sz="quarter" idx="11"/>
          </p:nvPr>
        </p:nvSpPr>
        <p:spPr/>
        <p:txBody>
          <a:bodyPr/>
          <a:lstStyle/>
          <a:p>
            <a:r>
              <a:rPr lang="zh-CN" altLang="en-US" dirty="0" smtClean="0"/>
              <a:t>浙江财经大学信智学院 陈琰宏 </a:t>
            </a:r>
            <a:endParaRPr lang="zh-CN" altLang="en-US" dirty="0" smtClean="0"/>
          </a:p>
        </p:txBody>
      </p:sp>
      <p:sp>
        <p:nvSpPr>
          <p:cNvPr id="2" name="灯片编号占位符 1"/>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999"/>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0597" name="组合 110596"/>
          <p:cNvGrpSpPr/>
          <p:nvPr/>
        </p:nvGrpSpPr>
        <p:grpSpPr>
          <a:xfrm>
            <a:off x="371475" y="2954973"/>
            <a:ext cx="3332163" cy="2274887"/>
            <a:chOff x="912" y="2734"/>
            <a:chExt cx="2099" cy="1433"/>
          </a:xfrm>
        </p:grpSpPr>
        <p:sp>
          <p:nvSpPr>
            <p:cNvPr id="110598" name="椭圆 110597"/>
            <p:cNvSpPr/>
            <p:nvPr/>
          </p:nvSpPr>
          <p:spPr>
            <a:xfrm>
              <a:off x="960" y="2832"/>
              <a:ext cx="227" cy="227"/>
            </a:xfrm>
            <a:prstGeom prst="ellipse">
              <a:avLst/>
            </a:prstGeom>
            <a:noFill/>
            <a:ln w="28575" cap="flat" cmpd="sng">
              <a:solidFill>
                <a:schemeClr val="tx1"/>
              </a:solidFill>
              <a:prstDash val="solid"/>
              <a:miter/>
              <a:headEnd type="none" w="med" len="med"/>
              <a:tailEnd type="none" w="med" len="med"/>
            </a:ln>
          </p:spPr>
          <p:txBody>
            <a:bodyPr wrap="none" lIns="0" tIns="0" rIns="0" bIns="0" anchor="ctr" anchorCtr="1"/>
            <a:lstStyle/>
            <a:p>
              <a:pPr>
                <a:lnSpc>
                  <a:spcPct val="100000"/>
                </a:lnSpc>
                <a:spcAft>
                  <a:spcPct val="0"/>
                </a:spcAft>
              </a:pPr>
              <a:r>
                <a:rPr lang="en-US" altLang="zh-CN">
                  <a:latin typeface="Arial" panose="020B0604020202020204" pitchFamily="34" charset="0"/>
                  <a:ea typeface="宋体" panose="02010600030101010101" pitchFamily="2" charset="-122"/>
                </a:rPr>
                <a:t>4</a:t>
              </a:r>
              <a:endParaRPr lang="en-US" altLang="zh-CN">
                <a:latin typeface="Arial" panose="020B0604020202020204" pitchFamily="34" charset="0"/>
                <a:ea typeface="宋体" panose="02010600030101010101" pitchFamily="2" charset="-122"/>
              </a:endParaRPr>
            </a:p>
          </p:txBody>
        </p:sp>
        <p:sp>
          <p:nvSpPr>
            <p:cNvPr id="110599" name="椭圆 110598"/>
            <p:cNvSpPr/>
            <p:nvPr/>
          </p:nvSpPr>
          <p:spPr>
            <a:xfrm>
              <a:off x="960" y="3776"/>
              <a:ext cx="227" cy="227"/>
            </a:xfrm>
            <a:prstGeom prst="ellipse">
              <a:avLst/>
            </a:prstGeom>
            <a:noFill/>
            <a:ln w="28575" cap="flat" cmpd="sng">
              <a:solidFill>
                <a:schemeClr val="tx1"/>
              </a:solidFill>
              <a:prstDash val="solid"/>
              <a:miter/>
              <a:headEnd type="none" w="med" len="med"/>
              <a:tailEnd type="none" w="med" len="med"/>
            </a:ln>
          </p:spPr>
          <p:txBody>
            <a:bodyPr wrap="none" lIns="0" tIns="0" rIns="0" bIns="0" anchor="ctr" anchorCtr="1"/>
            <a:lstStyle/>
            <a:p>
              <a:pPr>
                <a:lnSpc>
                  <a:spcPct val="100000"/>
                </a:lnSpc>
                <a:spcAft>
                  <a:spcPct val="0"/>
                </a:spcAft>
              </a:pPr>
              <a:r>
                <a:rPr lang="en-US" altLang="zh-CN">
                  <a:latin typeface="Arial" panose="020B0604020202020204" pitchFamily="34" charset="0"/>
                  <a:ea typeface="宋体" panose="02010600030101010101" pitchFamily="2" charset="-122"/>
                </a:rPr>
                <a:t>5</a:t>
              </a:r>
              <a:endParaRPr lang="en-US" altLang="zh-CN">
                <a:latin typeface="Arial" panose="020B0604020202020204" pitchFamily="34" charset="0"/>
                <a:ea typeface="宋体" panose="02010600030101010101" pitchFamily="2" charset="-122"/>
              </a:endParaRPr>
            </a:p>
          </p:txBody>
        </p:sp>
        <p:sp>
          <p:nvSpPr>
            <p:cNvPr id="110600" name="椭圆 110599"/>
            <p:cNvSpPr/>
            <p:nvPr/>
          </p:nvSpPr>
          <p:spPr>
            <a:xfrm>
              <a:off x="2136" y="2832"/>
              <a:ext cx="227" cy="227"/>
            </a:xfrm>
            <a:prstGeom prst="ellipse">
              <a:avLst/>
            </a:prstGeom>
            <a:noFill/>
            <a:ln w="28575" cap="flat" cmpd="sng">
              <a:solidFill>
                <a:schemeClr val="tx1"/>
              </a:solidFill>
              <a:prstDash val="solid"/>
              <a:miter/>
              <a:headEnd type="none" w="med" len="med"/>
              <a:tailEnd type="none" w="med" len="med"/>
            </a:ln>
          </p:spPr>
          <p:txBody>
            <a:bodyPr wrap="none" lIns="0" tIns="0" rIns="0" bIns="0" anchor="ctr" anchorCtr="1"/>
            <a:lstStyle/>
            <a:p>
              <a:pPr>
                <a:lnSpc>
                  <a:spcPct val="100000"/>
                </a:lnSpc>
                <a:spcAft>
                  <a:spcPct val="0"/>
                </a:spcAft>
              </a:pPr>
              <a:r>
                <a:rPr lang="en-US" altLang="zh-CN">
                  <a:latin typeface="Arial" panose="020B0604020202020204" pitchFamily="34" charset="0"/>
                  <a:ea typeface="宋体" panose="02010600030101010101" pitchFamily="2" charset="-122"/>
                </a:rPr>
                <a:t>1</a:t>
              </a:r>
              <a:endParaRPr lang="en-US" altLang="zh-CN">
                <a:latin typeface="Arial" panose="020B0604020202020204" pitchFamily="34" charset="0"/>
                <a:ea typeface="宋体" panose="02010600030101010101" pitchFamily="2" charset="-122"/>
              </a:endParaRPr>
            </a:p>
          </p:txBody>
        </p:sp>
        <p:sp>
          <p:nvSpPr>
            <p:cNvPr id="110601" name="椭圆 110600"/>
            <p:cNvSpPr/>
            <p:nvPr/>
          </p:nvSpPr>
          <p:spPr>
            <a:xfrm>
              <a:off x="2128" y="3800"/>
              <a:ext cx="227" cy="227"/>
            </a:xfrm>
            <a:prstGeom prst="ellipse">
              <a:avLst/>
            </a:prstGeom>
            <a:noFill/>
            <a:ln w="28575" cap="flat" cmpd="sng">
              <a:solidFill>
                <a:schemeClr val="tx1"/>
              </a:solidFill>
              <a:prstDash val="solid"/>
              <a:miter/>
              <a:headEnd type="none" w="med" len="med"/>
              <a:tailEnd type="none" w="med" len="med"/>
            </a:ln>
          </p:spPr>
          <p:txBody>
            <a:bodyPr wrap="none" lIns="0" tIns="0" rIns="0" bIns="0" anchor="ctr" anchorCtr="1"/>
            <a:lstStyle/>
            <a:p>
              <a:pPr>
                <a:lnSpc>
                  <a:spcPct val="100000"/>
                </a:lnSpc>
                <a:spcAft>
                  <a:spcPct val="0"/>
                </a:spcAft>
              </a:pPr>
              <a:r>
                <a:rPr lang="en-US" altLang="zh-CN">
                  <a:latin typeface="Arial" panose="020B0604020202020204" pitchFamily="34" charset="0"/>
                  <a:ea typeface="宋体" panose="02010600030101010101" pitchFamily="2" charset="-122"/>
                </a:rPr>
                <a:t>2</a:t>
              </a:r>
              <a:endParaRPr lang="en-US" altLang="zh-CN">
                <a:latin typeface="Arial" panose="020B0604020202020204" pitchFamily="34" charset="0"/>
                <a:ea typeface="宋体" panose="02010600030101010101" pitchFamily="2" charset="-122"/>
              </a:endParaRPr>
            </a:p>
          </p:txBody>
        </p:sp>
        <p:sp>
          <p:nvSpPr>
            <p:cNvPr id="110602" name="椭圆 110601"/>
            <p:cNvSpPr/>
            <p:nvPr/>
          </p:nvSpPr>
          <p:spPr>
            <a:xfrm>
              <a:off x="1552" y="3320"/>
              <a:ext cx="227" cy="227"/>
            </a:xfrm>
            <a:prstGeom prst="ellipse">
              <a:avLst/>
            </a:prstGeom>
            <a:noFill/>
            <a:ln w="28575" cap="flat" cmpd="sng">
              <a:solidFill>
                <a:schemeClr val="tx1"/>
              </a:solidFill>
              <a:prstDash val="solid"/>
              <a:miter/>
              <a:headEnd type="none" w="med" len="med"/>
              <a:tailEnd type="none" w="med" len="med"/>
            </a:ln>
          </p:spPr>
          <p:txBody>
            <a:bodyPr wrap="none" lIns="0" tIns="0" rIns="0" bIns="0" anchor="ctr" anchorCtr="1"/>
            <a:lstStyle/>
            <a:p>
              <a:pPr>
                <a:lnSpc>
                  <a:spcPct val="100000"/>
                </a:lnSpc>
                <a:spcAft>
                  <a:spcPct val="0"/>
                </a:spcAft>
              </a:pPr>
              <a:r>
                <a:rPr lang="en-US" altLang="zh-CN">
                  <a:latin typeface="Arial" panose="020B0604020202020204" pitchFamily="34" charset="0"/>
                  <a:ea typeface="宋体" panose="02010600030101010101" pitchFamily="2" charset="-122"/>
                </a:rPr>
                <a:t>3</a:t>
              </a:r>
              <a:endParaRPr lang="en-US" altLang="zh-CN">
                <a:latin typeface="Arial" panose="020B0604020202020204" pitchFamily="34" charset="0"/>
                <a:ea typeface="宋体" panose="02010600030101010101" pitchFamily="2" charset="-122"/>
              </a:endParaRPr>
            </a:p>
          </p:txBody>
        </p:sp>
        <p:sp>
          <p:nvSpPr>
            <p:cNvPr id="110603" name="椭圆 110602"/>
            <p:cNvSpPr/>
            <p:nvPr/>
          </p:nvSpPr>
          <p:spPr>
            <a:xfrm>
              <a:off x="2784" y="3328"/>
              <a:ext cx="227" cy="227"/>
            </a:xfrm>
            <a:prstGeom prst="ellipse">
              <a:avLst/>
            </a:prstGeom>
            <a:noFill/>
            <a:ln w="28575" cap="flat" cmpd="sng">
              <a:solidFill>
                <a:schemeClr val="tx1"/>
              </a:solidFill>
              <a:prstDash val="solid"/>
              <a:miter/>
              <a:headEnd type="none" w="med" len="med"/>
              <a:tailEnd type="none" w="med" len="med"/>
            </a:ln>
          </p:spPr>
          <p:txBody>
            <a:bodyPr wrap="none" lIns="0" tIns="0" rIns="0" bIns="0" anchor="ctr" anchorCtr="1"/>
            <a:lstStyle/>
            <a:p>
              <a:pPr>
                <a:lnSpc>
                  <a:spcPct val="100000"/>
                </a:lnSpc>
                <a:spcAft>
                  <a:spcPct val="0"/>
                </a:spcAft>
              </a:pPr>
              <a:r>
                <a:rPr lang="en-US" altLang="zh-CN">
                  <a:latin typeface="Arial" panose="020B0604020202020204" pitchFamily="34" charset="0"/>
                  <a:ea typeface="宋体" panose="02010600030101010101" pitchFamily="2" charset="-122"/>
                </a:rPr>
                <a:t>0</a:t>
              </a:r>
              <a:endParaRPr lang="en-US" altLang="zh-CN">
                <a:latin typeface="Arial" panose="020B0604020202020204" pitchFamily="34" charset="0"/>
                <a:ea typeface="宋体" panose="02010600030101010101" pitchFamily="2" charset="-122"/>
              </a:endParaRPr>
            </a:p>
          </p:txBody>
        </p:sp>
        <p:sp>
          <p:nvSpPr>
            <p:cNvPr id="110604" name="直接连接符 110603"/>
            <p:cNvSpPr/>
            <p:nvPr/>
          </p:nvSpPr>
          <p:spPr>
            <a:xfrm flipV="1">
              <a:off x="2248" y="3048"/>
              <a:ext cx="0" cy="753"/>
            </a:xfrm>
            <a:prstGeom prst="line">
              <a:avLst/>
            </a:prstGeom>
            <a:ln w="28575" cap="flat" cmpd="sng">
              <a:solidFill>
                <a:schemeClr val="tx1"/>
              </a:solidFill>
              <a:prstDash val="solid"/>
              <a:miter/>
              <a:headEnd type="none" w="med" len="med"/>
              <a:tailEnd type="triangle" w="med" len="med"/>
            </a:ln>
          </p:spPr>
        </p:sp>
        <p:sp>
          <p:nvSpPr>
            <p:cNvPr id="110605" name="直接连接符 110604"/>
            <p:cNvSpPr/>
            <p:nvPr/>
          </p:nvSpPr>
          <p:spPr>
            <a:xfrm flipH="1">
              <a:off x="1168" y="3920"/>
              <a:ext cx="960" cy="0"/>
            </a:xfrm>
            <a:prstGeom prst="line">
              <a:avLst/>
            </a:prstGeom>
            <a:ln w="28575" cap="flat" cmpd="sng">
              <a:solidFill>
                <a:schemeClr val="tx1"/>
              </a:solidFill>
              <a:prstDash val="solid"/>
              <a:miter/>
              <a:headEnd type="none" w="med" len="med"/>
              <a:tailEnd type="triangle" w="med" len="med"/>
            </a:ln>
          </p:spPr>
        </p:sp>
        <p:sp>
          <p:nvSpPr>
            <p:cNvPr id="110606" name="直接连接符 110605"/>
            <p:cNvSpPr/>
            <p:nvPr/>
          </p:nvSpPr>
          <p:spPr>
            <a:xfrm flipV="1">
              <a:off x="1072" y="3032"/>
              <a:ext cx="0" cy="752"/>
            </a:xfrm>
            <a:prstGeom prst="line">
              <a:avLst/>
            </a:prstGeom>
            <a:ln w="28575" cap="flat" cmpd="sng">
              <a:solidFill>
                <a:schemeClr val="tx1"/>
              </a:solidFill>
              <a:prstDash val="solid"/>
              <a:miter/>
              <a:headEnd type="none" w="med" len="med"/>
              <a:tailEnd type="triangle" w="med" len="med"/>
            </a:ln>
          </p:spPr>
        </p:sp>
        <p:sp>
          <p:nvSpPr>
            <p:cNvPr id="110607" name="直接连接符 110606"/>
            <p:cNvSpPr/>
            <p:nvPr/>
          </p:nvSpPr>
          <p:spPr>
            <a:xfrm flipH="1">
              <a:off x="1176" y="2944"/>
              <a:ext cx="960" cy="0"/>
            </a:xfrm>
            <a:prstGeom prst="line">
              <a:avLst/>
            </a:prstGeom>
            <a:ln w="28575" cap="flat" cmpd="sng">
              <a:solidFill>
                <a:schemeClr val="tx1"/>
              </a:solidFill>
              <a:prstDash val="solid"/>
              <a:miter/>
              <a:headEnd type="none" w="med" len="med"/>
              <a:tailEnd type="triangle" w="med" len="med"/>
            </a:ln>
          </p:spPr>
        </p:sp>
        <p:sp>
          <p:nvSpPr>
            <p:cNvPr id="110608" name="直接连接符 110607"/>
            <p:cNvSpPr/>
            <p:nvPr/>
          </p:nvSpPr>
          <p:spPr>
            <a:xfrm flipH="1">
              <a:off x="1776" y="3440"/>
              <a:ext cx="1008" cy="0"/>
            </a:xfrm>
            <a:prstGeom prst="line">
              <a:avLst/>
            </a:prstGeom>
            <a:ln w="28575" cap="flat" cmpd="sng">
              <a:solidFill>
                <a:schemeClr val="tx1"/>
              </a:solidFill>
              <a:prstDash val="solid"/>
              <a:miter/>
              <a:headEnd type="none" w="med" len="med"/>
              <a:tailEnd type="triangle" w="med" len="med"/>
            </a:ln>
          </p:spPr>
        </p:sp>
        <p:sp>
          <p:nvSpPr>
            <p:cNvPr id="110609" name="直接连接符 110608"/>
            <p:cNvSpPr/>
            <p:nvPr/>
          </p:nvSpPr>
          <p:spPr>
            <a:xfrm>
              <a:off x="2352" y="2976"/>
              <a:ext cx="480" cy="384"/>
            </a:xfrm>
            <a:prstGeom prst="line">
              <a:avLst/>
            </a:prstGeom>
            <a:ln w="28575" cap="flat" cmpd="sng">
              <a:solidFill>
                <a:schemeClr val="tx1"/>
              </a:solidFill>
              <a:prstDash val="solid"/>
              <a:miter/>
              <a:headEnd type="none" w="med" len="med"/>
              <a:tailEnd type="triangle" w="med" len="med"/>
            </a:ln>
          </p:spPr>
        </p:sp>
        <p:sp>
          <p:nvSpPr>
            <p:cNvPr id="110610" name="直接连接符 110609"/>
            <p:cNvSpPr/>
            <p:nvPr/>
          </p:nvSpPr>
          <p:spPr>
            <a:xfrm flipH="1">
              <a:off x="2352" y="3552"/>
              <a:ext cx="528" cy="336"/>
            </a:xfrm>
            <a:prstGeom prst="line">
              <a:avLst/>
            </a:prstGeom>
            <a:ln w="28575" cap="flat" cmpd="sng">
              <a:solidFill>
                <a:schemeClr val="tx1"/>
              </a:solidFill>
              <a:prstDash val="solid"/>
              <a:miter/>
              <a:headEnd type="none" w="med" len="med"/>
              <a:tailEnd type="triangle" w="med" len="med"/>
            </a:ln>
          </p:spPr>
        </p:sp>
        <p:sp>
          <p:nvSpPr>
            <p:cNvPr id="110611" name="直接连接符 110610"/>
            <p:cNvSpPr/>
            <p:nvPr/>
          </p:nvSpPr>
          <p:spPr>
            <a:xfrm flipV="1">
              <a:off x="1152" y="3480"/>
              <a:ext cx="432" cy="336"/>
            </a:xfrm>
            <a:prstGeom prst="line">
              <a:avLst/>
            </a:prstGeom>
            <a:ln w="28575" cap="flat" cmpd="sng">
              <a:solidFill>
                <a:schemeClr val="tx1"/>
              </a:solidFill>
              <a:prstDash val="solid"/>
              <a:miter/>
              <a:headEnd type="none" w="med" len="med"/>
              <a:tailEnd type="triangle" w="med" len="med"/>
            </a:ln>
          </p:spPr>
        </p:sp>
        <p:sp>
          <p:nvSpPr>
            <p:cNvPr id="110612" name="直接连接符 110611"/>
            <p:cNvSpPr/>
            <p:nvPr/>
          </p:nvSpPr>
          <p:spPr>
            <a:xfrm>
              <a:off x="1152" y="3024"/>
              <a:ext cx="432" cy="336"/>
            </a:xfrm>
            <a:prstGeom prst="line">
              <a:avLst/>
            </a:prstGeom>
            <a:ln w="28575" cap="flat" cmpd="sng">
              <a:solidFill>
                <a:schemeClr val="tx1"/>
              </a:solidFill>
              <a:prstDash val="solid"/>
              <a:miter/>
              <a:headEnd type="none" w="med" len="med"/>
              <a:tailEnd type="triangle" w="med" len="med"/>
            </a:ln>
          </p:spPr>
        </p:sp>
        <p:sp>
          <p:nvSpPr>
            <p:cNvPr id="110613" name="文本框 110612"/>
            <p:cNvSpPr txBox="1"/>
            <p:nvPr/>
          </p:nvSpPr>
          <p:spPr>
            <a:xfrm>
              <a:off x="912" y="3310"/>
              <a:ext cx="178" cy="194"/>
            </a:xfrm>
            <a:prstGeom prst="rect">
              <a:avLst/>
            </a:prstGeom>
            <a:noFill/>
            <a:ln w="9525">
              <a:noFill/>
            </a:ln>
          </p:spPr>
          <p:txBody>
            <a:bodyPr wrap="none" lIns="0" tIns="0" rIns="0" bIns="0" anchor="t">
              <a:spAutoFit/>
            </a:bodyPr>
            <a:lstStyle/>
            <a:p>
              <a:pPr algn="l">
                <a:lnSpc>
                  <a:spcPct val="100000"/>
                </a:lnSpc>
                <a:spcAft>
                  <a:spcPct val="0"/>
                </a:spcAft>
              </a:pPr>
              <a:r>
                <a:rPr lang="en-US" altLang="zh-CN" sz="2000">
                  <a:latin typeface="Arial" panose="020B0604020202020204" pitchFamily="34" charset="0"/>
                  <a:ea typeface="宋体" panose="02010600030101010101" pitchFamily="2" charset="-122"/>
                </a:rPr>
                <a:t>18</a:t>
              </a:r>
              <a:endParaRPr lang="en-US" altLang="zh-CN" sz="2000">
                <a:latin typeface="Arial" panose="020B0604020202020204" pitchFamily="34" charset="0"/>
                <a:ea typeface="宋体" panose="02010600030101010101" pitchFamily="2" charset="-122"/>
              </a:endParaRPr>
            </a:p>
          </p:txBody>
        </p:sp>
        <p:sp>
          <p:nvSpPr>
            <p:cNvPr id="110614" name="文本框 110613"/>
            <p:cNvSpPr txBox="1"/>
            <p:nvPr/>
          </p:nvSpPr>
          <p:spPr>
            <a:xfrm>
              <a:off x="1632" y="2734"/>
              <a:ext cx="89" cy="194"/>
            </a:xfrm>
            <a:prstGeom prst="rect">
              <a:avLst/>
            </a:prstGeom>
            <a:noFill/>
            <a:ln w="9525">
              <a:noFill/>
            </a:ln>
          </p:spPr>
          <p:txBody>
            <a:bodyPr wrap="none" lIns="0" tIns="0" rIns="0" bIns="0" anchor="t">
              <a:spAutoFit/>
            </a:bodyPr>
            <a:lstStyle/>
            <a:p>
              <a:pPr algn="l">
                <a:lnSpc>
                  <a:spcPct val="100000"/>
                </a:lnSpc>
                <a:spcAft>
                  <a:spcPct val="0"/>
                </a:spcAft>
              </a:pPr>
              <a:r>
                <a:rPr lang="en-US" altLang="zh-CN" sz="2000">
                  <a:latin typeface="Arial" panose="020B0604020202020204" pitchFamily="34" charset="0"/>
                  <a:ea typeface="宋体" panose="02010600030101010101" pitchFamily="2" charset="-122"/>
                </a:rPr>
                <a:t>8</a:t>
              </a:r>
              <a:endParaRPr lang="en-US" altLang="zh-CN" sz="2000">
                <a:latin typeface="Arial" panose="020B0604020202020204" pitchFamily="34" charset="0"/>
                <a:ea typeface="宋体" panose="02010600030101010101" pitchFamily="2" charset="-122"/>
              </a:endParaRPr>
            </a:p>
          </p:txBody>
        </p:sp>
        <p:sp>
          <p:nvSpPr>
            <p:cNvPr id="110615" name="文本框 110614"/>
            <p:cNvSpPr txBox="1"/>
            <p:nvPr/>
          </p:nvSpPr>
          <p:spPr>
            <a:xfrm>
              <a:off x="1344" y="3022"/>
              <a:ext cx="89" cy="194"/>
            </a:xfrm>
            <a:prstGeom prst="rect">
              <a:avLst/>
            </a:prstGeom>
            <a:noFill/>
            <a:ln w="9525">
              <a:noFill/>
            </a:ln>
          </p:spPr>
          <p:txBody>
            <a:bodyPr wrap="none" lIns="0" tIns="0" rIns="0" bIns="0" anchor="t">
              <a:spAutoFit/>
            </a:bodyPr>
            <a:lstStyle/>
            <a:p>
              <a:pPr algn="l">
                <a:lnSpc>
                  <a:spcPct val="100000"/>
                </a:lnSpc>
                <a:spcAft>
                  <a:spcPct val="0"/>
                </a:spcAft>
              </a:pPr>
              <a:r>
                <a:rPr lang="en-US" altLang="zh-CN" sz="2000">
                  <a:latin typeface="Arial" panose="020B0604020202020204" pitchFamily="34" charset="0"/>
                  <a:ea typeface="宋体" panose="02010600030101010101" pitchFamily="2" charset="-122"/>
                </a:rPr>
                <a:t>4</a:t>
              </a:r>
              <a:endParaRPr lang="en-US" altLang="zh-CN" sz="2000">
                <a:latin typeface="Arial" panose="020B0604020202020204" pitchFamily="34" charset="0"/>
                <a:ea typeface="宋体" panose="02010600030101010101" pitchFamily="2" charset="-122"/>
              </a:endParaRPr>
            </a:p>
          </p:txBody>
        </p:sp>
        <p:sp>
          <p:nvSpPr>
            <p:cNvPr id="110616" name="文本框 110615"/>
            <p:cNvSpPr txBox="1"/>
            <p:nvPr/>
          </p:nvSpPr>
          <p:spPr>
            <a:xfrm>
              <a:off x="1248" y="3454"/>
              <a:ext cx="178" cy="194"/>
            </a:xfrm>
            <a:prstGeom prst="rect">
              <a:avLst/>
            </a:prstGeom>
            <a:noFill/>
            <a:ln w="9525">
              <a:noFill/>
            </a:ln>
          </p:spPr>
          <p:txBody>
            <a:bodyPr wrap="none" lIns="0" tIns="0" rIns="0" bIns="0" anchor="t">
              <a:spAutoFit/>
            </a:bodyPr>
            <a:lstStyle/>
            <a:p>
              <a:pPr algn="l">
                <a:lnSpc>
                  <a:spcPct val="100000"/>
                </a:lnSpc>
                <a:spcAft>
                  <a:spcPct val="0"/>
                </a:spcAft>
              </a:pPr>
              <a:r>
                <a:rPr lang="en-US" altLang="zh-CN" sz="2000">
                  <a:latin typeface="Arial" panose="020B0604020202020204" pitchFamily="34" charset="0"/>
                  <a:ea typeface="宋体" panose="02010600030101010101" pitchFamily="2" charset="-122"/>
                </a:rPr>
                <a:t>10</a:t>
              </a:r>
              <a:endParaRPr lang="en-US" altLang="zh-CN" sz="2000">
                <a:latin typeface="Arial" panose="020B0604020202020204" pitchFamily="34" charset="0"/>
                <a:ea typeface="宋体" panose="02010600030101010101" pitchFamily="2" charset="-122"/>
              </a:endParaRPr>
            </a:p>
          </p:txBody>
        </p:sp>
        <p:sp>
          <p:nvSpPr>
            <p:cNvPr id="110617" name="文本框 110616"/>
            <p:cNvSpPr txBox="1"/>
            <p:nvPr/>
          </p:nvSpPr>
          <p:spPr>
            <a:xfrm>
              <a:off x="1632" y="3694"/>
              <a:ext cx="89" cy="194"/>
            </a:xfrm>
            <a:prstGeom prst="rect">
              <a:avLst/>
            </a:prstGeom>
            <a:noFill/>
            <a:ln w="9525">
              <a:noFill/>
            </a:ln>
          </p:spPr>
          <p:txBody>
            <a:bodyPr wrap="none" lIns="0" tIns="0" rIns="0" bIns="0" anchor="t">
              <a:spAutoFit/>
            </a:bodyPr>
            <a:lstStyle/>
            <a:p>
              <a:pPr algn="l">
                <a:lnSpc>
                  <a:spcPct val="100000"/>
                </a:lnSpc>
                <a:spcAft>
                  <a:spcPct val="0"/>
                </a:spcAft>
              </a:pPr>
              <a:r>
                <a:rPr lang="en-US" altLang="zh-CN" sz="2000">
                  <a:latin typeface="Arial" panose="020B0604020202020204" pitchFamily="34" charset="0"/>
                  <a:ea typeface="宋体" panose="02010600030101010101" pitchFamily="2" charset="-122"/>
                </a:rPr>
                <a:t>7</a:t>
              </a:r>
              <a:endParaRPr lang="en-US" altLang="zh-CN" sz="2000">
                <a:latin typeface="Arial" panose="020B0604020202020204" pitchFamily="34" charset="0"/>
                <a:ea typeface="宋体" panose="02010600030101010101" pitchFamily="2" charset="-122"/>
              </a:endParaRPr>
            </a:p>
          </p:txBody>
        </p:sp>
        <p:sp>
          <p:nvSpPr>
            <p:cNvPr id="110618" name="文本框 110617"/>
            <p:cNvSpPr txBox="1"/>
            <p:nvPr/>
          </p:nvSpPr>
          <p:spPr>
            <a:xfrm>
              <a:off x="2688" y="3694"/>
              <a:ext cx="89" cy="194"/>
            </a:xfrm>
            <a:prstGeom prst="rect">
              <a:avLst/>
            </a:prstGeom>
            <a:noFill/>
            <a:ln w="9525">
              <a:noFill/>
            </a:ln>
          </p:spPr>
          <p:txBody>
            <a:bodyPr wrap="none" lIns="0" tIns="0" rIns="0" bIns="0" anchor="t">
              <a:spAutoFit/>
            </a:bodyPr>
            <a:lstStyle/>
            <a:p>
              <a:pPr algn="l">
                <a:lnSpc>
                  <a:spcPct val="100000"/>
                </a:lnSpc>
                <a:spcAft>
                  <a:spcPct val="0"/>
                </a:spcAft>
              </a:pPr>
              <a:r>
                <a:rPr lang="en-US" altLang="zh-CN" sz="2000">
                  <a:latin typeface="Arial" panose="020B0604020202020204" pitchFamily="34" charset="0"/>
                  <a:ea typeface="宋体" panose="02010600030101010101" pitchFamily="2" charset="-122"/>
                </a:rPr>
                <a:t>5</a:t>
              </a:r>
              <a:endParaRPr lang="en-US" altLang="zh-CN" sz="2000">
                <a:latin typeface="Arial" panose="020B0604020202020204" pitchFamily="34" charset="0"/>
                <a:ea typeface="宋体" panose="02010600030101010101" pitchFamily="2" charset="-122"/>
              </a:endParaRPr>
            </a:p>
          </p:txBody>
        </p:sp>
        <p:sp>
          <p:nvSpPr>
            <p:cNvPr id="110619" name="文本框 110618"/>
            <p:cNvSpPr txBox="1"/>
            <p:nvPr/>
          </p:nvSpPr>
          <p:spPr>
            <a:xfrm>
              <a:off x="2592" y="2974"/>
              <a:ext cx="89" cy="194"/>
            </a:xfrm>
            <a:prstGeom prst="rect">
              <a:avLst/>
            </a:prstGeom>
            <a:noFill/>
            <a:ln w="9525">
              <a:noFill/>
            </a:ln>
          </p:spPr>
          <p:txBody>
            <a:bodyPr wrap="none" lIns="0" tIns="0" rIns="0" bIns="0" anchor="t">
              <a:spAutoFit/>
            </a:bodyPr>
            <a:lstStyle/>
            <a:p>
              <a:pPr algn="l">
                <a:lnSpc>
                  <a:spcPct val="100000"/>
                </a:lnSpc>
                <a:spcAft>
                  <a:spcPct val="0"/>
                </a:spcAft>
              </a:pPr>
              <a:r>
                <a:rPr lang="en-US" altLang="zh-CN" sz="2000">
                  <a:latin typeface="Arial" panose="020B0604020202020204" pitchFamily="34" charset="0"/>
                  <a:ea typeface="宋体" panose="02010600030101010101" pitchFamily="2" charset="-122"/>
                </a:rPr>
                <a:t>2</a:t>
              </a:r>
              <a:endParaRPr lang="en-US" altLang="zh-CN" sz="2000">
                <a:latin typeface="Arial" panose="020B0604020202020204" pitchFamily="34" charset="0"/>
                <a:ea typeface="宋体" panose="02010600030101010101" pitchFamily="2" charset="-122"/>
              </a:endParaRPr>
            </a:p>
          </p:txBody>
        </p:sp>
        <p:sp>
          <p:nvSpPr>
            <p:cNvPr id="110620" name="文本框 110619"/>
            <p:cNvSpPr txBox="1"/>
            <p:nvPr/>
          </p:nvSpPr>
          <p:spPr>
            <a:xfrm>
              <a:off x="2064" y="3070"/>
              <a:ext cx="178" cy="194"/>
            </a:xfrm>
            <a:prstGeom prst="rect">
              <a:avLst/>
            </a:prstGeom>
            <a:noFill/>
            <a:ln w="9525">
              <a:noFill/>
            </a:ln>
          </p:spPr>
          <p:txBody>
            <a:bodyPr wrap="none" lIns="0" tIns="0" rIns="0" bIns="0" anchor="t">
              <a:spAutoFit/>
            </a:bodyPr>
            <a:lstStyle/>
            <a:p>
              <a:pPr algn="l">
                <a:lnSpc>
                  <a:spcPct val="100000"/>
                </a:lnSpc>
                <a:spcAft>
                  <a:spcPct val="0"/>
                </a:spcAft>
              </a:pPr>
              <a:r>
                <a:rPr lang="en-US" altLang="zh-CN" sz="2000">
                  <a:latin typeface="Arial" panose="020B0604020202020204" pitchFamily="34" charset="0"/>
                  <a:ea typeface="宋体" panose="02010600030101010101" pitchFamily="2" charset="-122"/>
                </a:rPr>
                <a:t>15</a:t>
              </a:r>
              <a:endParaRPr lang="en-US" altLang="zh-CN" sz="2000">
                <a:latin typeface="Arial" panose="020B0604020202020204" pitchFamily="34" charset="0"/>
                <a:ea typeface="宋体" panose="02010600030101010101" pitchFamily="2" charset="-122"/>
              </a:endParaRPr>
            </a:p>
          </p:txBody>
        </p:sp>
        <p:sp>
          <p:nvSpPr>
            <p:cNvPr id="110621" name="文本框 110620"/>
            <p:cNvSpPr txBox="1"/>
            <p:nvPr/>
          </p:nvSpPr>
          <p:spPr>
            <a:xfrm>
              <a:off x="2544" y="3262"/>
              <a:ext cx="178" cy="194"/>
            </a:xfrm>
            <a:prstGeom prst="rect">
              <a:avLst/>
            </a:prstGeom>
            <a:noFill/>
            <a:ln w="9525">
              <a:noFill/>
            </a:ln>
          </p:spPr>
          <p:txBody>
            <a:bodyPr wrap="none" lIns="0" tIns="0" rIns="0" bIns="0" anchor="t">
              <a:spAutoFit/>
            </a:bodyPr>
            <a:lstStyle/>
            <a:p>
              <a:pPr algn="l">
                <a:lnSpc>
                  <a:spcPct val="100000"/>
                </a:lnSpc>
                <a:spcAft>
                  <a:spcPct val="0"/>
                </a:spcAft>
              </a:pPr>
              <a:r>
                <a:rPr lang="en-US" altLang="zh-CN" sz="2000">
                  <a:latin typeface="Arial" panose="020B0604020202020204" pitchFamily="34" charset="0"/>
                  <a:ea typeface="宋体" panose="02010600030101010101" pitchFamily="2" charset="-122"/>
                </a:rPr>
                <a:t>30</a:t>
              </a:r>
              <a:endParaRPr lang="en-US" altLang="zh-CN" sz="2000">
                <a:latin typeface="Arial" panose="020B0604020202020204" pitchFamily="34" charset="0"/>
                <a:ea typeface="宋体" panose="02010600030101010101" pitchFamily="2" charset="-122"/>
              </a:endParaRPr>
            </a:p>
          </p:txBody>
        </p:sp>
        <p:sp>
          <p:nvSpPr>
            <p:cNvPr id="110622" name="文本框 110621"/>
            <p:cNvSpPr txBox="1"/>
            <p:nvPr/>
          </p:nvSpPr>
          <p:spPr>
            <a:xfrm>
              <a:off x="1776" y="3993"/>
              <a:ext cx="176" cy="174"/>
            </a:xfrm>
            <a:prstGeom prst="rect">
              <a:avLst/>
            </a:prstGeom>
            <a:noFill/>
            <a:ln w="9525">
              <a:noFill/>
            </a:ln>
          </p:spPr>
          <p:txBody>
            <a:bodyPr wrap="none" lIns="0" tIns="0" rIns="0" bIns="0" anchor="t">
              <a:spAutoFit/>
            </a:bodyPr>
            <a:lstStyle/>
            <a:p>
              <a:pPr algn="l">
                <a:lnSpc>
                  <a:spcPct val="100000"/>
                </a:lnSpc>
                <a:spcAft>
                  <a:spcPct val="0"/>
                </a:spcAft>
              </a:pPr>
              <a:r>
                <a:rPr lang="en-US" altLang="zh-CN">
                  <a:latin typeface="Arial" panose="020B0604020202020204" pitchFamily="34" charset="0"/>
                  <a:ea typeface="宋体" panose="02010600030101010101" pitchFamily="2" charset="-122"/>
                </a:rPr>
                <a:t>(a)</a:t>
              </a:r>
              <a:endParaRPr lang="en-US" altLang="zh-CN">
                <a:latin typeface="Arial" panose="020B0604020202020204" pitchFamily="34" charset="0"/>
                <a:ea typeface="宋体" panose="02010600030101010101" pitchFamily="2" charset="-122"/>
              </a:endParaRPr>
            </a:p>
          </p:txBody>
        </p:sp>
      </p:grpSp>
      <p:sp>
        <p:nvSpPr>
          <p:cNvPr id="110623" name="文本框 110622"/>
          <p:cNvSpPr txBox="1"/>
          <p:nvPr/>
        </p:nvSpPr>
        <p:spPr>
          <a:xfrm>
            <a:off x="4158298" y="3021013"/>
            <a:ext cx="4824412" cy="2984500"/>
          </a:xfrm>
          <a:prstGeom prst="rect">
            <a:avLst/>
          </a:prstGeom>
          <a:noFill/>
          <a:ln w="9525">
            <a:noFill/>
          </a:ln>
        </p:spPr>
        <p:txBody>
          <a:bodyPr>
            <a:spAutoFit/>
          </a:bodyPr>
          <a:lstStyle/>
          <a:p>
            <a:pPr algn="l">
              <a:lnSpc>
                <a:spcPct val="100000"/>
              </a:lnSpc>
              <a:spcAft>
                <a:spcPct val="0"/>
              </a:spcAft>
            </a:pPr>
            <a:r>
              <a:rPr lang="zh-CN" altLang="en-US" sz="2000" dirty="0">
                <a:latin typeface="Arial" panose="020B0604020202020204" pitchFamily="34" charset="0"/>
                <a:ea typeface="宋体" panose="02010600030101010101" pitchFamily="2" charset="-122"/>
              </a:rPr>
              <a:t>在图</a:t>
            </a:r>
            <a:r>
              <a:rPr lang="en-US" altLang="zh-CN" sz="2000" dirty="0">
                <a:latin typeface="Arial" panose="020B0604020202020204" pitchFamily="34" charset="0"/>
                <a:ea typeface="宋体" panose="02010600030101010101" pitchFamily="2" charset="-122"/>
              </a:rPr>
              <a:t>(a)</a:t>
            </a:r>
            <a:r>
              <a:rPr lang="zh-CN" altLang="en-US" sz="2000" dirty="0">
                <a:latin typeface="Arial" panose="020B0604020202020204" pitchFamily="34" charset="0"/>
                <a:ea typeface="宋体" panose="02010600030101010101" pitchFamily="2" charset="-122"/>
              </a:rPr>
              <a:t>中，考虑顶点</a:t>
            </a:r>
            <a:r>
              <a:rPr lang="en-US" altLang="zh-CN" sz="2000" dirty="0">
                <a:latin typeface="Arial" panose="020B0604020202020204" pitchFamily="34" charset="0"/>
                <a:ea typeface="宋体" panose="02010600030101010101" pitchFamily="2" charset="-122"/>
              </a:rPr>
              <a:t>0</a:t>
            </a:r>
            <a:r>
              <a:rPr lang="zh-CN" altLang="en-US" sz="2000" dirty="0">
                <a:latin typeface="Arial" panose="020B0604020202020204" pitchFamily="34" charset="0"/>
                <a:ea typeface="宋体" panose="02010600030101010101" pitchFamily="2" charset="-122"/>
              </a:rPr>
              <a:t>到其他顶点的最短距离是多少？</a:t>
            </a:r>
            <a:endParaRPr lang="zh-CN" altLang="en-US" sz="2000" dirty="0">
              <a:latin typeface="Arial" panose="020B0604020202020204" pitchFamily="34" charset="0"/>
              <a:ea typeface="宋体" panose="02010600030101010101" pitchFamily="2" charset="-122"/>
            </a:endParaRPr>
          </a:p>
          <a:p>
            <a:pPr algn="l">
              <a:lnSpc>
                <a:spcPct val="100000"/>
              </a:lnSpc>
              <a:spcAft>
                <a:spcPct val="0"/>
              </a:spcAft>
            </a:pPr>
            <a:endParaRPr lang="zh-CN" altLang="en-US" sz="1400" dirty="0">
              <a:latin typeface="Arial" panose="020B0604020202020204" pitchFamily="34" charset="0"/>
              <a:ea typeface="宋体" panose="02010600030101010101" pitchFamily="2" charset="-122"/>
            </a:endParaRPr>
          </a:p>
          <a:p>
            <a:pPr algn="l">
              <a:lnSpc>
                <a:spcPct val="100000"/>
              </a:lnSpc>
              <a:spcAft>
                <a:spcPct val="0"/>
              </a:spcAft>
            </a:pPr>
            <a:r>
              <a:rPr lang="zh-CN" altLang="en-US" sz="2000" dirty="0">
                <a:solidFill>
                  <a:srgbClr val="FF0000"/>
                </a:solidFill>
                <a:effectLst>
                  <a:outerShdw blurRad="38100" dist="38100" dir="2700000">
                    <a:srgbClr val="C0C0C0"/>
                  </a:outerShdw>
                </a:effectLst>
                <a:latin typeface="Arial" panose="020B0604020202020204" pitchFamily="34" charset="0"/>
                <a:ea typeface="宋体" panose="02010600030101010101" pitchFamily="2" charset="-122"/>
              </a:rPr>
              <a:t>长度最短</a:t>
            </a:r>
            <a:r>
              <a:rPr lang="zh-CN" altLang="en-US" sz="2000" dirty="0">
                <a:latin typeface="Arial" panose="020B0604020202020204" pitchFamily="34" charset="0"/>
                <a:ea typeface="宋体" panose="02010600030101010101" pitchFamily="2" charset="-122"/>
              </a:rPr>
              <a:t>的最短路径是顶点</a:t>
            </a:r>
            <a:r>
              <a:rPr lang="en-US" altLang="zh-CN" sz="2000" dirty="0">
                <a:latin typeface="Arial" panose="020B0604020202020204" pitchFamily="34" charset="0"/>
                <a:ea typeface="宋体" panose="02010600030101010101" pitchFamily="2" charset="-122"/>
              </a:rPr>
              <a:t>0</a:t>
            </a:r>
            <a:r>
              <a:rPr lang="zh-CN" altLang="en-US" sz="2000" dirty="0">
                <a:latin typeface="Arial" panose="020B0604020202020204" pitchFamily="34" charset="0"/>
                <a:ea typeface="宋体" panose="02010600030101010101" pitchFamily="2" charset="-122"/>
              </a:rPr>
              <a:t>到顶点</a:t>
            </a:r>
            <a:r>
              <a:rPr lang="en-US" altLang="zh-CN" sz="2000" dirty="0">
                <a:latin typeface="Arial" panose="020B0604020202020204" pitchFamily="34" charset="0"/>
                <a:ea typeface="宋体" panose="02010600030101010101" pitchFamily="2" charset="-122"/>
              </a:rPr>
              <a:t>2</a:t>
            </a:r>
            <a:r>
              <a:rPr lang="zh-CN" altLang="en-US" sz="2000" dirty="0">
                <a:latin typeface="Arial" panose="020B0604020202020204" pitchFamily="34" charset="0"/>
                <a:ea typeface="宋体" panose="02010600030101010101" pitchFamily="2" charset="-122"/>
              </a:rPr>
              <a:t>的最短路径</a:t>
            </a:r>
            <a:r>
              <a:rPr lang="en-US" altLang="zh-CN" sz="2000" dirty="0">
                <a:latin typeface="Arial" panose="020B0604020202020204" pitchFamily="34" charset="0"/>
                <a:ea typeface="宋体" panose="02010600030101010101" pitchFamily="2" charset="-122"/>
              </a:rPr>
              <a:t>(</a:t>
            </a:r>
            <a:r>
              <a:rPr lang="zh-CN" altLang="en-US" sz="2000" dirty="0">
                <a:latin typeface="Arial" panose="020B0604020202020204" pitchFamily="34" charset="0"/>
                <a:ea typeface="宋体" panose="02010600030101010101" pitchFamily="2" charset="-122"/>
              </a:rPr>
              <a:t>就是顶点</a:t>
            </a:r>
            <a:r>
              <a:rPr lang="en-US" altLang="zh-CN" sz="2000" dirty="0">
                <a:latin typeface="Arial" panose="020B0604020202020204" pitchFamily="34" charset="0"/>
                <a:ea typeface="宋体" panose="02010600030101010101" pitchFamily="2" charset="-122"/>
              </a:rPr>
              <a:t>0</a:t>
            </a:r>
            <a:r>
              <a:rPr lang="zh-CN" altLang="en-US" sz="2000" dirty="0">
                <a:latin typeface="Arial" panose="020B0604020202020204" pitchFamily="34" charset="0"/>
                <a:ea typeface="宋体" panose="02010600030101010101" pitchFamily="2" charset="-122"/>
              </a:rPr>
              <a:t>到其他顶点的直接路径最短的路径</a:t>
            </a:r>
            <a:r>
              <a:rPr lang="en-US" altLang="zh-CN" sz="2000">
                <a:latin typeface="Arial" panose="020B0604020202020204" pitchFamily="34" charset="0"/>
                <a:ea typeface="宋体" panose="02010600030101010101" pitchFamily="2" charset="-122"/>
              </a:rPr>
              <a:t>)</a:t>
            </a:r>
            <a:endParaRPr lang="en-US" altLang="zh-CN" sz="2000">
              <a:latin typeface="Arial" panose="020B0604020202020204" pitchFamily="34" charset="0"/>
              <a:ea typeface="宋体" panose="02010600030101010101" pitchFamily="2" charset="-122"/>
            </a:endParaRPr>
          </a:p>
          <a:p>
            <a:pPr algn="l">
              <a:lnSpc>
                <a:spcPct val="100000"/>
              </a:lnSpc>
              <a:spcAft>
                <a:spcPct val="0"/>
              </a:spcAft>
            </a:pPr>
            <a:endParaRPr lang="en-US" altLang="zh-CN" sz="1400">
              <a:latin typeface="Arial" panose="020B0604020202020204" pitchFamily="34" charset="0"/>
              <a:ea typeface="宋体" panose="02010600030101010101" pitchFamily="2" charset="-122"/>
            </a:endParaRPr>
          </a:p>
          <a:p>
            <a:pPr algn="l">
              <a:lnSpc>
                <a:spcPct val="100000"/>
              </a:lnSpc>
              <a:spcAft>
                <a:spcPct val="0"/>
              </a:spcAft>
            </a:pPr>
            <a:r>
              <a:rPr lang="zh-CN" altLang="en-US" sz="2000" dirty="0">
                <a:solidFill>
                  <a:srgbClr val="FF0000"/>
                </a:solidFill>
                <a:effectLst>
                  <a:outerShdw blurRad="38100" dist="38100" dir="2700000">
                    <a:srgbClr val="C0C0C0"/>
                  </a:outerShdw>
                </a:effectLst>
                <a:latin typeface="Arial" panose="020B0604020202020204" pitchFamily="34" charset="0"/>
                <a:ea typeface="宋体" panose="02010600030101010101" pitchFamily="2" charset="-122"/>
              </a:rPr>
              <a:t>长度次短</a:t>
            </a:r>
            <a:r>
              <a:rPr lang="zh-CN" altLang="en-US" sz="2000" dirty="0">
                <a:latin typeface="Arial" panose="020B0604020202020204" pitchFamily="34" charset="0"/>
                <a:ea typeface="宋体" panose="02010600030101010101" pitchFamily="2" charset="-122"/>
              </a:rPr>
              <a:t>的最短路径是顶点</a:t>
            </a:r>
            <a:r>
              <a:rPr lang="en-US" altLang="zh-CN" sz="2000" dirty="0">
                <a:latin typeface="Arial" panose="020B0604020202020204" pitchFamily="34" charset="0"/>
                <a:ea typeface="宋体" panose="02010600030101010101" pitchFamily="2" charset="-122"/>
              </a:rPr>
              <a:t>0</a:t>
            </a:r>
            <a:r>
              <a:rPr lang="zh-CN" altLang="en-US" sz="2000" dirty="0">
                <a:latin typeface="Arial" panose="020B0604020202020204" pitchFamily="34" charset="0"/>
                <a:ea typeface="宋体" panose="02010600030101010101" pitchFamily="2" charset="-122"/>
              </a:rPr>
              <a:t>到顶点</a:t>
            </a:r>
            <a:r>
              <a:rPr lang="en-US" altLang="zh-CN" sz="2000" dirty="0">
                <a:latin typeface="Arial" panose="020B0604020202020204" pitchFamily="34" charset="0"/>
                <a:ea typeface="宋体" panose="02010600030101010101" pitchFamily="2" charset="-122"/>
              </a:rPr>
              <a:t>5</a:t>
            </a:r>
            <a:r>
              <a:rPr lang="zh-CN" altLang="en-US" sz="2000" dirty="0">
                <a:latin typeface="Arial" panose="020B0604020202020204" pitchFamily="34" charset="0"/>
                <a:ea typeface="宋体" panose="02010600030101010101" pitchFamily="2" charset="-122"/>
              </a:rPr>
              <a:t>的最短路径</a:t>
            </a:r>
            <a:r>
              <a:rPr lang="en-US" altLang="zh-CN" sz="2000">
                <a:solidFill>
                  <a:srgbClr val="0000FF"/>
                </a:solidFill>
                <a:latin typeface="Arial" panose="020B0604020202020204" pitchFamily="34" charset="0"/>
                <a:ea typeface="宋体" panose="02010600030101010101" pitchFamily="2" charset="-122"/>
              </a:rPr>
              <a:t>(v</a:t>
            </a:r>
            <a:r>
              <a:rPr lang="en-US" altLang="zh-CN" sz="2000" baseline="-25000">
                <a:solidFill>
                  <a:srgbClr val="0000FF"/>
                </a:solidFill>
                <a:latin typeface="Arial" panose="020B0604020202020204" pitchFamily="34" charset="0"/>
                <a:ea typeface="宋体" panose="02010600030101010101" pitchFamily="2" charset="-122"/>
              </a:rPr>
              <a:t>0</a:t>
            </a:r>
            <a:r>
              <a:rPr lang="en-US" altLang="zh-CN" sz="2000">
                <a:solidFill>
                  <a:srgbClr val="0000FF"/>
                </a:solidFill>
                <a:latin typeface="Arial" panose="020B0604020202020204" pitchFamily="34" charset="0"/>
                <a:ea typeface="宋体" panose="02010600030101010101" pitchFamily="2" charset="-122"/>
              </a:rPr>
              <a:t>,v</a:t>
            </a:r>
            <a:r>
              <a:rPr lang="en-US" altLang="zh-CN" sz="2000" baseline="-25000">
                <a:solidFill>
                  <a:srgbClr val="0000FF"/>
                </a:solidFill>
                <a:latin typeface="Arial" panose="020B0604020202020204" pitchFamily="34" charset="0"/>
                <a:ea typeface="宋体" panose="02010600030101010101" pitchFamily="2" charset="-122"/>
              </a:rPr>
              <a:t>2</a:t>
            </a:r>
            <a:r>
              <a:rPr lang="en-US" altLang="zh-CN" sz="2000">
                <a:solidFill>
                  <a:srgbClr val="0000FF"/>
                </a:solidFill>
                <a:latin typeface="Arial" panose="020B0604020202020204" pitchFamily="34" charset="0"/>
                <a:ea typeface="宋体" panose="02010600030101010101" pitchFamily="2" charset="-122"/>
              </a:rPr>
              <a:t>,v</a:t>
            </a:r>
            <a:r>
              <a:rPr lang="en-US" altLang="zh-CN" sz="2000" baseline="-25000">
                <a:solidFill>
                  <a:srgbClr val="0000FF"/>
                </a:solidFill>
                <a:latin typeface="Arial" panose="020B0604020202020204" pitchFamily="34" charset="0"/>
                <a:ea typeface="宋体" panose="02010600030101010101" pitchFamily="2" charset="-122"/>
              </a:rPr>
              <a:t>5</a:t>
            </a:r>
            <a:r>
              <a:rPr lang="en-US" altLang="zh-CN" sz="2000">
                <a:solidFill>
                  <a:srgbClr val="0000FF"/>
                </a:solidFill>
                <a:latin typeface="Arial" panose="020B0604020202020204" pitchFamily="34" charset="0"/>
                <a:ea typeface="宋体" panose="02010600030101010101" pitchFamily="2" charset="-122"/>
              </a:rPr>
              <a:t>)</a:t>
            </a:r>
            <a:r>
              <a:rPr lang="zh-CN" altLang="en-US" sz="2000" dirty="0">
                <a:latin typeface="Arial" panose="020B0604020202020204" pitchFamily="34" charset="0"/>
                <a:ea typeface="宋体" panose="02010600030101010101" pitchFamily="2" charset="-122"/>
              </a:rPr>
              <a:t>，其中</a:t>
            </a:r>
            <a:r>
              <a:rPr lang="en-US" altLang="zh-CN" sz="2000">
                <a:latin typeface="Arial" panose="020B0604020202020204" pitchFamily="34" charset="0"/>
                <a:ea typeface="宋体" panose="02010600030101010101" pitchFamily="2" charset="-122"/>
              </a:rPr>
              <a:t>(v</a:t>
            </a:r>
            <a:r>
              <a:rPr lang="en-US" altLang="zh-CN" sz="2000" baseline="-25000">
                <a:latin typeface="Arial" panose="020B0604020202020204" pitchFamily="34" charset="0"/>
                <a:ea typeface="宋体" panose="02010600030101010101" pitchFamily="2" charset="-122"/>
              </a:rPr>
              <a:t>0</a:t>
            </a:r>
            <a:r>
              <a:rPr lang="en-US" altLang="zh-CN" sz="2000">
                <a:latin typeface="Arial" panose="020B0604020202020204" pitchFamily="34" charset="0"/>
                <a:ea typeface="宋体" panose="02010600030101010101" pitchFamily="2" charset="-122"/>
              </a:rPr>
              <a:t>,v</a:t>
            </a:r>
            <a:r>
              <a:rPr lang="en-US" altLang="zh-CN" sz="2000" baseline="-25000">
                <a:latin typeface="Arial" panose="020B0604020202020204" pitchFamily="34" charset="0"/>
                <a:ea typeface="宋体" panose="02010600030101010101" pitchFamily="2" charset="-122"/>
              </a:rPr>
              <a:t>2</a:t>
            </a:r>
            <a:r>
              <a:rPr lang="en-US" altLang="zh-CN" sz="2000" dirty="0">
                <a:latin typeface="Arial" panose="020B0604020202020204" pitchFamily="34" charset="0"/>
                <a:ea typeface="宋体" panose="02010600030101010101" pitchFamily="2" charset="-122"/>
              </a:rPr>
              <a:t>)</a:t>
            </a:r>
            <a:r>
              <a:rPr lang="zh-CN" altLang="en-US" sz="2000" dirty="0">
                <a:latin typeface="Arial" panose="020B0604020202020204" pitchFamily="34" charset="0"/>
                <a:ea typeface="宋体" panose="02010600030101010101" pitchFamily="2" charset="-122"/>
              </a:rPr>
              <a:t>就是前面求出的长度最短的最短路径。</a:t>
            </a:r>
            <a:endParaRPr lang="zh-CN" altLang="en-US" sz="2000" dirty="0">
              <a:latin typeface="Arial" panose="020B0604020202020204" pitchFamily="34" charset="0"/>
              <a:ea typeface="宋体" panose="02010600030101010101" pitchFamily="2" charset="-122"/>
            </a:endParaRPr>
          </a:p>
        </p:txBody>
      </p:sp>
      <p:sp>
        <p:nvSpPr>
          <p:cNvPr id="110596" name="文本框 110595"/>
          <p:cNvSpPr txBox="1"/>
          <p:nvPr/>
        </p:nvSpPr>
        <p:spPr>
          <a:xfrm>
            <a:off x="89853" y="1147763"/>
            <a:ext cx="8964612" cy="1568450"/>
          </a:xfrm>
          <a:prstGeom prst="rect">
            <a:avLst/>
          </a:prstGeom>
          <a:noFill/>
          <a:ln w="9525">
            <a:noFill/>
          </a:ln>
        </p:spPr>
        <p:txBody>
          <a:bodyPr>
            <a:spAutoFit/>
          </a:bodyPr>
          <a:lstStyle/>
          <a:p>
            <a:pPr marL="457200" indent="-457200" algn="l">
              <a:lnSpc>
                <a:spcPct val="120000"/>
              </a:lnSpc>
              <a:spcAft>
                <a:spcPct val="40000"/>
              </a:spcAft>
              <a:buClr>
                <a:schemeClr val="accent1"/>
              </a:buClr>
              <a:buFont typeface="Wingdings" panose="05000000000000000000" pitchFamily="2" charset="2"/>
              <a:buChar char="ü"/>
            </a:pPr>
            <a:r>
              <a:rPr lang="zh-CN" altLang="en-US" sz="2000" dirty="0">
                <a:latin typeface="Arial" panose="020B0604020202020204" pitchFamily="34" charset="0"/>
                <a:ea typeface="宋体" panose="02010600030101010101" pitchFamily="2" charset="-122"/>
              </a:rPr>
              <a:t>为求得这些最短路径，</a:t>
            </a:r>
            <a:r>
              <a:rPr lang="en-US" altLang="zh-CN" sz="2000" err="1">
                <a:latin typeface="Arial" panose="020B0604020202020204" pitchFamily="34" charset="0"/>
                <a:ea typeface="宋体" panose="02010600030101010101" pitchFamily="2" charset="-122"/>
              </a:rPr>
              <a:t>Dijkstra</a:t>
            </a:r>
            <a:r>
              <a:rPr lang="zh-CN" altLang="en-US" sz="2000" dirty="0">
                <a:latin typeface="Arial" panose="020B0604020202020204" pitchFamily="34" charset="0"/>
                <a:ea typeface="宋体" panose="02010600030101010101" pitchFamily="2" charset="-122"/>
              </a:rPr>
              <a:t>提出</a:t>
            </a:r>
            <a:r>
              <a:rPr lang="zh-CN" altLang="en-US" sz="2000" u="sng" dirty="0">
                <a:solidFill>
                  <a:srgbClr val="0000FF"/>
                </a:solidFill>
                <a:effectLst>
                  <a:outerShdw blurRad="38100" dist="38100" dir="2700000">
                    <a:srgbClr val="C0C0C0"/>
                  </a:outerShdw>
                </a:effectLst>
                <a:latin typeface="Arial" panose="020B0604020202020204" pitchFamily="34" charset="0"/>
                <a:ea typeface="宋体" panose="02010600030101010101" pitchFamily="2" charset="-122"/>
              </a:rPr>
              <a:t>按路径长度的递增次序</a:t>
            </a:r>
            <a:r>
              <a:rPr lang="zh-CN" altLang="en-US" sz="2000" dirty="0">
                <a:latin typeface="Arial" panose="020B0604020202020204" pitchFamily="34" charset="0"/>
                <a:ea typeface="宋体" panose="02010600030101010101" pitchFamily="2" charset="-122"/>
              </a:rPr>
              <a:t>，</a:t>
            </a:r>
            <a:r>
              <a:rPr lang="zh-CN" altLang="en-US" sz="2000" dirty="0">
                <a:solidFill>
                  <a:srgbClr val="0000FF"/>
                </a:solidFill>
                <a:latin typeface="Arial" panose="020B0604020202020204" pitchFamily="34" charset="0"/>
                <a:ea typeface="宋体" panose="02010600030101010101" pitchFamily="2" charset="-122"/>
              </a:rPr>
              <a:t>逐步产生最短路径</a:t>
            </a:r>
            <a:r>
              <a:rPr lang="zh-CN" altLang="en-US" sz="2000" dirty="0">
                <a:latin typeface="Arial" panose="020B0604020202020204" pitchFamily="34" charset="0"/>
                <a:ea typeface="宋体" panose="02010600030101010101" pitchFamily="2" charset="-122"/>
              </a:rPr>
              <a:t>的算法。首先求出</a:t>
            </a:r>
            <a:r>
              <a:rPr lang="zh-CN" altLang="en-US" sz="2000" dirty="0">
                <a:solidFill>
                  <a:srgbClr val="FF0000"/>
                </a:solidFill>
                <a:effectLst>
                  <a:outerShdw blurRad="38100" dist="38100" dir="2700000">
                    <a:srgbClr val="C0C0C0"/>
                  </a:outerShdw>
                </a:effectLst>
                <a:latin typeface="Arial" panose="020B0604020202020204" pitchFamily="34" charset="0"/>
                <a:ea typeface="宋体" panose="02010600030101010101" pitchFamily="2" charset="-122"/>
              </a:rPr>
              <a:t>长度最短</a:t>
            </a:r>
            <a:r>
              <a:rPr lang="zh-CN" altLang="en-US" sz="2000" dirty="0">
                <a:latin typeface="Arial" panose="020B0604020202020204" pitchFamily="34" charset="0"/>
                <a:ea typeface="宋体" panose="02010600030101010101" pitchFamily="2" charset="-122"/>
              </a:rPr>
              <a:t>的一条最短路径，再参照它求出</a:t>
            </a:r>
            <a:r>
              <a:rPr lang="zh-CN" altLang="en-US" sz="2000" dirty="0">
                <a:solidFill>
                  <a:srgbClr val="FF0000"/>
                </a:solidFill>
                <a:effectLst>
                  <a:outerShdw blurRad="38100" dist="38100" dir="2700000">
                    <a:srgbClr val="C0C0C0"/>
                  </a:outerShdw>
                </a:effectLst>
                <a:latin typeface="Arial" panose="020B0604020202020204" pitchFamily="34" charset="0"/>
                <a:ea typeface="宋体" panose="02010600030101010101" pitchFamily="2" charset="-122"/>
              </a:rPr>
              <a:t>长度次短</a:t>
            </a:r>
            <a:r>
              <a:rPr lang="zh-CN" altLang="en-US" sz="2000" dirty="0">
                <a:latin typeface="Arial" panose="020B0604020202020204" pitchFamily="34" charset="0"/>
                <a:ea typeface="宋体" panose="02010600030101010101" pitchFamily="2" charset="-122"/>
              </a:rPr>
              <a:t>的一条最短路径，依次类推，直到从顶点</a:t>
            </a:r>
            <a:r>
              <a:rPr lang="en-US" altLang="zh-CN" sz="2000" dirty="0">
                <a:latin typeface="Arial" panose="020B0604020202020204" pitchFamily="34" charset="0"/>
                <a:ea typeface="宋体" panose="02010600030101010101" pitchFamily="2" charset="-122"/>
              </a:rPr>
              <a:t>v</a:t>
            </a:r>
            <a:r>
              <a:rPr lang="zh-CN" altLang="en-US" sz="2000" dirty="0">
                <a:latin typeface="Arial" panose="020B0604020202020204" pitchFamily="34" charset="0"/>
                <a:ea typeface="宋体" panose="02010600030101010101" pitchFamily="2" charset="-122"/>
              </a:rPr>
              <a:t>到其它各顶点的最短路径全部求出为止。</a:t>
            </a:r>
            <a:endParaRPr lang="zh-CN" altLang="en-US" sz="2000" dirty="0">
              <a:latin typeface="Arial" panose="020B0604020202020204" pitchFamily="34" charset="0"/>
              <a:ea typeface="宋体" panose="02010600030101010101" pitchFamily="2" charset="-122"/>
            </a:endParaRPr>
          </a:p>
        </p:txBody>
      </p:sp>
      <p:sp>
        <p:nvSpPr>
          <p:cNvPr id="98306" name="标题 98305"/>
          <p:cNvSpPr>
            <a:spLocks noGrp="1"/>
          </p:cNvSpPr>
          <p:nvPr>
            <p:ph type="title"/>
          </p:nvPr>
        </p:nvSpPr>
        <p:spPr>
          <a:xfrm>
            <a:off x="183515" y="530225"/>
            <a:ext cx="3521075" cy="457200"/>
          </a:xfrm>
        </p:spPr>
        <p:txBody>
          <a:bodyPr anchor="ctr">
            <a:noAutofit/>
          </a:bodyPr>
          <a:lstStyle/>
          <a:p>
            <a:r>
              <a:rPr lang="zh-CN" altLang="en-US" sz="2800" b="1" dirty="0">
                <a:solidFill>
                  <a:schemeClr val="accent5">
                    <a:lumMod val="75000"/>
                  </a:schemeClr>
                </a:solidFill>
              </a:rPr>
              <a:t>1.1 </a:t>
            </a:r>
            <a:r>
              <a:rPr lang="zh-CN" altLang="en-US" sz="2800" b="1" dirty="0">
                <a:solidFill>
                  <a:schemeClr val="accent5">
                    <a:lumMod val="75000"/>
                  </a:schemeClr>
                </a:solidFill>
                <a:sym typeface="+mn-ea"/>
              </a:rPr>
              <a:t>Dijkstra算法</a:t>
            </a:r>
            <a:endParaRPr lang="zh-CN" altLang="en-US" sz="2800" b="1" dirty="0">
              <a:solidFill>
                <a:schemeClr val="accent5">
                  <a:lumMod val="7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10596">
                                            <p:txEl>
                                              <p:pRg st="0" end="0"/>
                                            </p:txEl>
                                          </p:spTgt>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1" name="CAMERA.WAV"/>
                                        </p:tgtEl>
                                      </p:cMediaNode>
                                    </p:audio>
                                  </p:subTnLst>
                                </p:cTn>
                              </p:par>
                            </p:childTnLst>
                          </p:cTn>
                        </p:par>
                      </p:childTnLst>
                    </p:cTn>
                  </p:par>
                  <p:par>
                    <p:cTn id="7" fill="hold">
                      <p:stCondLst>
                        <p:cond delay="indefinite"/>
                      </p:stCondLst>
                      <p:childTnLst>
                        <p:par>
                          <p:cTn id="8" fill="hold">
                            <p:stCondLst>
                              <p:cond delay="0"/>
                            </p:stCondLst>
                            <p:childTnLst>
                              <p:par>
                                <p:cTn id="9" presetID="2" presetClass="entr" presetSubtype="8" fill="hold" nodeType="clickEffect">
                                  <p:stCondLst>
                                    <p:cond delay="0"/>
                                  </p:stCondLst>
                                  <p:childTnLst>
                                    <p:set>
                                      <p:cBhvr>
                                        <p:cTn id="10" dur="1" fill="hold">
                                          <p:stCondLst>
                                            <p:cond delay="0"/>
                                          </p:stCondLst>
                                        </p:cTn>
                                        <p:tgtEl>
                                          <p:spTgt spid="110597"/>
                                        </p:tgtEl>
                                        <p:attrNameLst>
                                          <p:attrName>style.visibility</p:attrName>
                                        </p:attrNameLst>
                                      </p:cBhvr>
                                      <p:to>
                                        <p:strVal val="visible"/>
                                      </p:to>
                                    </p:set>
                                    <p:anim calcmode="lin" valueType="num">
                                      <p:cBhvr additive="base">
                                        <p:cTn id="11" dur="500" fill="hold"/>
                                        <p:tgtEl>
                                          <p:spTgt spid="110597"/>
                                        </p:tgtEl>
                                        <p:attrNameLst>
                                          <p:attrName>ppt_x</p:attrName>
                                        </p:attrNameLst>
                                      </p:cBhvr>
                                      <p:tavLst>
                                        <p:tav tm="0">
                                          <p:val>
                                            <p:strVal val="0-#ppt_w/2"/>
                                          </p:val>
                                        </p:tav>
                                        <p:tav tm="100000">
                                          <p:val>
                                            <p:strVal val="#ppt_x"/>
                                          </p:val>
                                        </p:tav>
                                      </p:tavLst>
                                    </p:anim>
                                    <p:anim calcmode="lin" valueType="num">
                                      <p:cBhvr additive="base">
                                        <p:cTn id="12" dur="500" fill="hold"/>
                                        <p:tgtEl>
                                          <p:spTgt spid="110597"/>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110623">
                                            <p:txEl>
                                              <p:pRg st="0" end="0"/>
                                            </p:txEl>
                                          </p:spTgt>
                                        </p:tgtEl>
                                        <p:attrNameLst>
                                          <p:attrName>style.visibility</p:attrName>
                                        </p:attrNameLst>
                                      </p:cBhvr>
                                      <p:to>
                                        <p:strVal val="visible"/>
                                      </p:to>
                                    </p:set>
                                  </p:childTnLst>
                                  <p:subTnLst>
                                    <p:audio>
                                      <p:cMediaNode>
                                        <p:cTn display="0" masterRel="sameClick">
                                          <p:stCondLst>
                                            <p:cond evt="begin" delay="0">
                                              <p:tn val="15"/>
                                            </p:cond>
                                          </p:stCondLst>
                                          <p:endCondLst>
                                            <p:cond evt="onStopAudio" delay="0">
                                              <p:tgtEl>
                                                <p:sldTgt/>
                                              </p:tgtEl>
                                            </p:cond>
                                          </p:endCondLst>
                                        </p:cTn>
                                        <p:tgtEl>
                                          <p:sndTgt r:embed="rId1" name="camera.wav"/>
                                        </p:tgtEl>
                                      </p:cMediaNode>
                                    </p:audio>
                                  </p:sub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110623">
                                            <p:txEl>
                                              <p:pRg st="2" end="2"/>
                                            </p:txEl>
                                          </p:spTgt>
                                        </p:tgtEl>
                                        <p:attrNameLst>
                                          <p:attrName>style.visibility</p:attrName>
                                        </p:attrNameLst>
                                      </p:cBhvr>
                                      <p:to>
                                        <p:strVal val="visible"/>
                                      </p:to>
                                    </p:set>
                                  </p:childTnLst>
                                  <p:subTnLst>
                                    <p:audio>
                                      <p:cMediaNode>
                                        <p:cTn display="0" masterRel="sameClick">
                                          <p:stCondLst>
                                            <p:cond evt="begin" delay="0">
                                              <p:tn val="19"/>
                                            </p:cond>
                                          </p:stCondLst>
                                          <p:endCondLst>
                                            <p:cond evt="onStopAudio" delay="0">
                                              <p:tgtEl>
                                                <p:sldTgt/>
                                              </p:tgtEl>
                                            </p:cond>
                                          </p:endCondLst>
                                        </p:cTn>
                                        <p:tgtEl>
                                          <p:sndTgt r:embed="rId1" name="camera.wav"/>
                                        </p:tgtEl>
                                      </p:cMediaNode>
                                    </p:audio>
                                  </p:sub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499"/>
                                          </p:stCondLst>
                                        </p:cTn>
                                        <p:tgtEl>
                                          <p:spTgt spid="110623">
                                            <p:txEl>
                                              <p:pRg st="4" end="4"/>
                                            </p:txEl>
                                          </p:spTgt>
                                        </p:tgtEl>
                                        <p:attrNameLst>
                                          <p:attrName>style.visibility</p:attrName>
                                        </p:attrNameLst>
                                      </p:cBhvr>
                                      <p:to>
                                        <p:strVal val="visible"/>
                                      </p:to>
                                    </p:set>
                                  </p:childTnLst>
                                  <p:subTnLst>
                                    <p:audio>
                                      <p:cMediaNode>
                                        <p:cTn display="0" masterRel="sameClick">
                                          <p:stCondLst>
                                            <p:cond evt="begin" delay="0">
                                              <p:tn val="23"/>
                                            </p:cond>
                                          </p:stCondLst>
                                          <p:endCondLst>
                                            <p:cond evt="onStopAudio" delay="0">
                                              <p:tgtEl>
                                                <p:sldTgt/>
                                              </p:tgtEl>
                                            </p:cond>
                                          </p:endCondLst>
                                        </p:cTn>
                                        <p:tgtEl>
                                          <p:sndTgt r:embed="rId1"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623" grpId="0" build="p"/>
      <p:bldP spid="110596"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0597" name="组合 110596"/>
          <p:cNvGrpSpPr/>
          <p:nvPr/>
        </p:nvGrpSpPr>
        <p:grpSpPr>
          <a:xfrm>
            <a:off x="518795" y="3694748"/>
            <a:ext cx="3332163" cy="2274887"/>
            <a:chOff x="912" y="2734"/>
            <a:chExt cx="2099" cy="1433"/>
          </a:xfrm>
        </p:grpSpPr>
        <p:sp>
          <p:nvSpPr>
            <p:cNvPr id="110598" name="椭圆 110597"/>
            <p:cNvSpPr/>
            <p:nvPr/>
          </p:nvSpPr>
          <p:spPr>
            <a:xfrm>
              <a:off x="960" y="2832"/>
              <a:ext cx="227" cy="227"/>
            </a:xfrm>
            <a:prstGeom prst="ellipse">
              <a:avLst/>
            </a:prstGeom>
            <a:noFill/>
            <a:ln w="28575" cap="flat" cmpd="sng">
              <a:solidFill>
                <a:schemeClr val="tx1"/>
              </a:solidFill>
              <a:prstDash val="solid"/>
              <a:miter/>
              <a:headEnd type="none" w="med" len="med"/>
              <a:tailEnd type="none" w="med" len="med"/>
            </a:ln>
          </p:spPr>
          <p:txBody>
            <a:bodyPr wrap="none" lIns="0" tIns="0" rIns="0" bIns="0" anchor="ctr" anchorCtr="1"/>
            <a:lstStyle/>
            <a:p>
              <a:pPr>
                <a:lnSpc>
                  <a:spcPct val="100000"/>
                </a:lnSpc>
                <a:spcAft>
                  <a:spcPct val="0"/>
                </a:spcAft>
              </a:pPr>
              <a:r>
                <a:rPr lang="en-US" altLang="zh-CN">
                  <a:latin typeface="Arial" panose="020B0604020202020204" pitchFamily="34" charset="0"/>
                  <a:ea typeface="宋体" panose="02010600030101010101" pitchFamily="2" charset="-122"/>
                </a:rPr>
                <a:t>4</a:t>
              </a:r>
              <a:endParaRPr lang="en-US" altLang="zh-CN">
                <a:latin typeface="Arial" panose="020B0604020202020204" pitchFamily="34" charset="0"/>
                <a:ea typeface="宋体" panose="02010600030101010101" pitchFamily="2" charset="-122"/>
              </a:endParaRPr>
            </a:p>
          </p:txBody>
        </p:sp>
        <p:sp>
          <p:nvSpPr>
            <p:cNvPr id="110599" name="椭圆 110598"/>
            <p:cNvSpPr/>
            <p:nvPr/>
          </p:nvSpPr>
          <p:spPr>
            <a:xfrm>
              <a:off x="960" y="3776"/>
              <a:ext cx="227" cy="227"/>
            </a:xfrm>
            <a:prstGeom prst="ellipse">
              <a:avLst/>
            </a:prstGeom>
            <a:noFill/>
            <a:ln w="28575" cap="flat" cmpd="sng">
              <a:solidFill>
                <a:schemeClr val="tx1"/>
              </a:solidFill>
              <a:prstDash val="solid"/>
              <a:miter/>
              <a:headEnd type="none" w="med" len="med"/>
              <a:tailEnd type="none" w="med" len="med"/>
            </a:ln>
          </p:spPr>
          <p:txBody>
            <a:bodyPr wrap="none" lIns="0" tIns="0" rIns="0" bIns="0" anchor="ctr" anchorCtr="1"/>
            <a:lstStyle/>
            <a:p>
              <a:pPr>
                <a:lnSpc>
                  <a:spcPct val="100000"/>
                </a:lnSpc>
                <a:spcAft>
                  <a:spcPct val="0"/>
                </a:spcAft>
              </a:pPr>
              <a:r>
                <a:rPr lang="en-US" altLang="zh-CN">
                  <a:latin typeface="Arial" panose="020B0604020202020204" pitchFamily="34" charset="0"/>
                  <a:ea typeface="宋体" panose="02010600030101010101" pitchFamily="2" charset="-122"/>
                </a:rPr>
                <a:t>5</a:t>
              </a:r>
              <a:endParaRPr lang="en-US" altLang="zh-CN">
                <a:latin typeface="Arial" panose="020B0604020202020204" pitchFamily="34" charset="0"/>
                <a:ea typeface="宋体" panose="02010600030101010101" pitchFamily="2" charset="-122"/>
              </a:endParaRPr>
            </a:p>
          </p:txBody>
        </p:sp>
        <p:sp>
          <p:nvSpPr>
            <p:cNvPr id="110600" name="椭圆 110599"/>
            <p:cNvSpPr/>
            <p:nvPr/>
          </p:nvSpPr>
          <p:spPr>
            <a:xfrm>
              <a:off x="2136" y="2832"/>
              <a:ext cx="227" cy="227"/>
            </a:xfrm>
            <a:prstGeom prst="ellipse">
              <a:avLst/>
            </a:prstGeom>
            <a:noFill/>
            <a:ln w="28575" cap="flat" cmpd="sng">
              <a:solidFill>
                <a:schemeClr val="tx1"/>
              </a:solidFill>
              <a:prstDash val="solid"/>
              <a:miter/>
              <a:headEnd type="none" w="med" len="med"/>
              <a:tailEnd type="none" w="med" len="med"/>
            </a:ln>
          </p:spPr>
          <p:txBody>
            <a:bodyPr wrap="none" lIns="0" tIns="0" rIns="0" bIns="0" anchor="ctr" anchorCtr="1"/>
            <a:lstStyle/>
            <a:p>
              <a:pPr>
                <a:lnSpc>
                  <a:spcPct val="100000"/>
                </a:lnSpc>
                <a:spcAft>
                  <a:spcPct val="0"/>
                </a:spcAft>
              </a:pPr>
              <a:r>
                <a:rPr lang="en-US" altLang="zh-CN">
                  <a:latin typeface="Arial" panose="020B0604020202020204" pitchFamily="34" charset="0"/>
                  <a:ea typeface="宋体" panose="02010600030101010101" pitchFamily="2" charset="-122"/>
                </a:rPr>
                <a:t>1</a:t>
              </a:r>
              <a:endParaRPr lang="en-US" altLang="zh-CN">
                <a:latin typeface="Arial" panose="020B0604020202020204" pitchFamily="34" charset="0"/>
                <a:ea typeface="宋体" panose="02010600030101010101" pitchFamily="2" charset="-122"/>
              </a:endParaRPr>
            </a:p>
          </p:txBody>
        </p:sp>
        <p:sp>
          <p:nvSpPr>
            <p:cNvPr id="110601" name="椭圆 110600"/>
            <p:cNvSpPr/>
            <p:nvPr/>
          </p:nvSpPr>
          <p:spPr>
            <a:xfrm>
              <a:off x="2128" y="3800"/>
              <a:ext cx="227" cy="227"/>
            </a:xfrm>
            <a:prstGeom prst="ellipse">
              <a:avLst/>
            </a:prstGeom>
            <a:noFill/>
            <a:ln w="28575" cap="flat" cmpd="sng">
              <a:solidFill>
                <a:schemeClr val="tx1"/>
              </a:solidFill>
              <a:prstDash val="solid"/>
              <a:miter/>
              <a:headEnd type="none" w="med" len="med"/>
              <a:tailEnd type="none" w="med" len="med"/>
            </a:ln>
          </p:spPr>
          <p:txBody>
            <a:bodyPr wrap="none" lIns="0" tIns="0" rIns="0" bIns="0" anchor="ctr" anchorCtr="1"/>
            <a:lstStyle/>
            <a:p>
              <a:pPr>
                <a:lnSpc>
                  <a:spcPct val="100000"/>
                </a:lnSpc>
                <a:spcAft>
                  <a:spcPct val="0"/>
                </a:spcAft>
              </a:pPr>
              <a:r>
                <a:rPr lang="en-US" altLang="zh-CN">
                  <a:latin typeface="Arial" panose="020B0604020202020204" pitchFamily="34" charset="0"/>
                  <a:ea typeface="宋体" panose="02010600030101010101" pitchFamily="2" charset="-122"/>
                </a:rPr>
                <a:t>2</a:t>
              </a:r>
              <a:endParaRPr lang="en-US" altLang="zh-CN">
                <a:latin typeface="Arial" panose="020B0604020202020204" pitchFamily="34" charset="0"/>
                <a:ea typeface="宋体" panose="02010600030101010101" pitchFamily="2" charset="-122"/>
              </a:endParaRPr>
            </a:p>
          </p:txBody>
        </p:sp>
        <p:sp>
          <p:nvSpPr>
            <p:cNvPr id="110602" name="椭圆 110601"/>
            <p:cNvSpPr/>
            <p:nvPr/>
          </p:nvSpPr>
          <p:spPr>
            <a:xfrm>
              <a:off x="1552" y="3320"/>
              <a:ext cx="227" cy="227"/>
            </a:xfrm>
            <a:prstGeom prst="ellipse">
              <a:avLst/>
            </a:prstGeom>
            <a:noFill/>
            <a:ln w="28575" cap="flat" cmpd="sng">
              <a:solidFill>
                <a:schemeClr val="tx1"/>
              </a:solidFill>
              <a:prstDash val="solid"/>
              <a:miter/>
              <a:headEnd type="none" w="med" len="med"/>
              <a:tailEnd type="none" w="med" len="med"/>
            </a:ln>
          </p:spPr>
          <p:txBody>
            <a:bodyPr wrap="none" lIns="0" tIns="0" rIns="0" bIns="0" anchor="ctr" anchorCtr="1"/>
            <a:lstStyle/>
            <a:p>
              <a:pPr>
                <a:lnSpc>
                  <a:spcPct val="100000"/>
                </a:lnSpc>
                <a:spcAft>
                  <a:spcPct val="0"/>
                </a:spcAft>
              </a:pPr>
              <a:r>
                <a:rPr lang="en-US" altLang="zh-CN">
                  <a:latin typeface="Arial" panose="020B0604020202020204" pitchFamily="34" charset="0"/>
                  <a:ea typeface="宋体" panose="02010600030101010101" pitchFamily="2" charset="-122"/>
                </a:rPr>
                <a:t>3</a:t>
              </a:r>
              <a:endParaRPr lang="en-US" altLang="zh-CN">
                <a:latin typeface="Arial" panose="020B0604020202020204" pitchFamily="34" charset="0"/>
                <a:ea typeface="宋体" panose="02010600030101010101" pitchFamily="2" charset="-122"/>
              </a:endParaRPr>
            </a:p>
          </p:txBody>
        </p:sp>
        <p:sp>
          <p:nvSpPr>
            <p:cNvPr id="110603" name="椭圆 110602"/>
            <p:cNvSpPr/>
            <p:nvPr/>
          </p:nvSpPr>
          <p:spPr>
            <a:xfrm>
              <a:off x="2784" y="3328"/>
              <a:ext cx="227" cy="227"/>
            </a:xfrm>
            <a:prstGeom prst="ellipse">
              <a:avLst/>
            </a:prstGeom>
            <a:noFill/>
            <a:ln w="28575" cap="flat" cmpd="sng">
              <a:solidFill>
                <a:schemeClr val="tx1"/>
              </a:solidFill>
              <a:prstDash val="solid"/>
              <a:miter/>
              <a:headEnd type="none" w="med" len="med"/>
              <a:tailEnd type="none" w="med" len="med"/>
            </a:ln>
          </p:spPr>
          <p:txBody>
            <a:bodyPr wrap="none" lIns="0" tIns="0" rIns="0" bIns="0" anchor="ctr" anchorCtr="1"/>
            <a:lstStyle/>
            <a:p>
              <a:pPr>
                <a:lnSpc>
                  <a:spcPct val="100000"/>
                </a:lnSpc>
                <a:spcAft>
                  <a:spcPct val="0"/>
                </a:spcAft>
              </a:pPr>
              <a:r>
                <a:rPr lang="en-US" altLang="zh-CN">
                  <a:latin typeface="Arial" panose="020B0604020202020204" pitchFamily="34" charset="0"/>
                  <a:ea typeface="宋体" panose="02010600030101010101" pitchFamily="2" charset="-122"/>
                </a:rPr>
                <a:t>0</a:t>
              </a:r>
              <a:endParaRPr lang="en-US" altLang="zh-CN">
                <a:latin typeface="Arial" panose="020B0604020202020204" pitchFamily="34" charset="0"/>
                <a:ea typeface="宋体" panose="02010600030101010101" pitchFamily="2" charset="-122"/>
              </a:endParaRPr>
            </a:p>
          </p:txBody>
        </p:sp>
        <p:sp>
          <p:nvSpPr>
            <p:cNvPr id="110604" name="直接连接符 110603"/>
            <p:cNvSpPr/>
            <p:nvPr/>
          </p:nvSpPr>
          <p:spPr>
            <a:xfrm flipV="1">
              <a:off x="2248" y="3048"/>
              <a:ext cx="0" cy="753"/>
            </a:xfrm>
            <a:prstGeom prst="line">
              <a:avLst/>
            </a:prstGeom>
            <a:ln w="28575" cap="flat" cmpd="sng">
              <a:solidFill>
                <a:schemeClr val="tx1"/>
              </a:solidFill>
              <a:prstDash val="solid"/>
              <a:miter/>
              <a:headEnd type="none" w="med" len="med"/>
              <a:tailEnd type="triangle" w="med" len="med"/>
            </a:ln>
          </p:spPr>
        </p:sp>
        <p:sp>
          <p:nvSpPr>
            <p:cNvPr id="110605" name="直接连接符 110604"/>
            <p:cNvSpPr/>
            <p:nvPr/>
          </p:nvSpPr>
          <p:spPr>
            <a:xfrm flipH="1">
              <a:off x="1168" y="3920"/>
              <a:ext cx="960" cy="0"/>
            </a:xfrm>
            <a:prstGeom prst="line">
              <a:avLst/>
            </a:prstGeom>
            <a:ln w="28575" cap="flat" cmpd="sng">
              <a:solidFill>
                <a:schemeClr val="tx1"/>
              </a:solidFill>
              <a:prstDash val="solid"/>
              <a:miter/>
              <a:headEnd type="none" w="med" len="med"/>
              <a:tailEnd type="triangle" w="med" len="med"/>
            </a:ln>
          </p:spPr>
        </p:sp>
        <p:sp>
          <p:nvSpPr>
            <p:cNvPr id="110606" name="直接连接符 110605"/>
            <p:cNvSpPr/>
            <p:nvPr/>
          </p:nvSpPr>
          <p:spPr>
            <a:xfrm flipV="1">
              <a:off x="1072" y="3032"/>
              <a:ext cx="0" cy="752"/>
            </a:xfrm>
            <a:prstGeom prst="line">
              <a:avLst/>
            </a:prstGeom>
            <a:ln w="28575" cap="flat" cmpd="sng">
              <a:solidFill>
                <a:schemeClr val="tx1"/>
              </a:solidFill>
              <a:prstDash val="solid"/>
              <a:miter/>
              <a:headEnd type="none" w="med" len="med"/>
              <a:tailEnd type="triangle" w="med" len="med"/>
            </a:ln>
          </p:spPr>
        </p:sp>
        <p:sp>
          <p:nvSpPr>
            <p:cNvPr id="110607" name="直接连接符 110606"/>
            <p:cNvSpPr/>
            <p:nvPr/>
          </p:nvSpPr>
          <p:spPr>
            <a:xfrm flipH="1">
              <a:off x="1176" y="2944"/>
              <a:ext cx="960" cy="0"/>
            </a:xfrm>
            <a:prstGeom prst="line">
              <a:avLst/>
            </a:prstGeom>
            <a:ln w="28575" cap="flat" cmpd="sng">
              <a:solidFill>
                <a:schemeClr val="tx1"/>
              </a:solidFill>
              <a:prstDash val="solid"/>
              <a:miter/>
              <a:headEnd type="none" w="med" len="med"/>
              <a:tailEnd type="triangle" w="med" len="med"/>
            </a:ln>
          </p:spPr>
        </p:sp>
        <p:sp>
          <p:nvSpPr>
            <p:cNvPr id="110608" name="直接连接符 110607"/>
            <p:cNvSpPr/>
            <p:nvPr/>
          </p:nvSpPr>
          <p:spPr>
            <a:xfrm flipH="1">
              <a:off x="1776" y="3440"/>
              <a:ext cx="1008" cy="0"/>
            </a:xfrm>
            <a:prstGeom prst="line">
              <a:avLst/>
            </a:prstGeom>
            <a:ln w="28575" cap="flat" cmpd="sng">
              <a:solidFill>
                <a:schemeClr val="tx1"/>
              </a:solidFill>
              <a:prstDash val="solid"/>
              <a:miter/>
              <a:headEnd type="none" w="med" len="med"/>
              <a:tailEnd type="triangle" w="med" len="med"/>
            </a:ln>
          </p:spPr>
        </p:sp>
        <p:sp>
          <p:nvSpPr>
            <p:cNvPr id="110609" name="直接连接符 110608"/>
            <p:cNvSpPr/>
            <p:nvPr/>
          </p:nvSpPr>
          <p:spPr>
            <a:xfrm>
              <a:off x="2352" y="2976"/>
              <a:ext cx="480" cy="384"/>
            </a:xfrm>
            <a:prstGeom prst="line">
              <a:avLst/>
            </a:prstGeom>
            <a:ln w="28575" cap="flat" cmpd="sng">
              <a:solidFill>
                <a:schemeClr val="tx1"/>
              </a:solidFill>
              <a:prstDash val="solid"/>
              <a:miter/>
              <a:headEnd type="none" w="med" len="med"/>
              <a:tailEnd type="triangle" w="med" len="med"/>
            </a:ln>
          </p:spPr>
        </p:sp>
        <p:sp>
          <p:nvSpPr>
            <p:cNvPr id="110610" name="直接连接符 110609"/>
            <p:cNvSpPr/>
            <p:nvPr/>
          </p:nvSpPr>
          <p:spPr>
            <a:xfrm flipH="1">
              <a:off x="2352" y="3552"/>
              <a:ext cx="528" cy="336"/>
            </a:xfrm>
            <a:prstGeom prst="line">
              <a:avLst/>
            </a:prstGeom>
            <a:ln w="28575" cap="flat" cmpd="sng">
              <a:solidFill>
                <a:schemeClr val="tx1"/>
              </a:solidFill>
              <a:prstDash val="solid"/>
              <a:miter/>
              <a:headEnd type="none" w="med" len="med"/>
              <a:tailEnd type="triangle" w="med" len="med"/>
            </a:ln>
          </p:spPr>
        </p:sp>
        <p:sp>
          <p:nvSpPr>
            <p:cNvPr id="110611" name="直接连接符 110610"/>
            <p:cNvSpPr/>
            <p:nvPr/>
          </p:nvSpPr>
          <p:spPr>
            <a:xfrm flipV="1">
              <a:off x="1152" y="3480"/>
              <a:ext cx="432" cy="336"/>
            </a:xfrm>
            <a:prstGeom prst="line">
              <a:avLst/>
            </a:prstGeom>
            <a:ln w="28575" cap="flat" cmpd="sng">
              <a:solidFill>
                <a:schemeClr val="tx1"/>
              </a:solidFill>
              <a:prstDash val="solid"/>
              <a:miter/>
              <a:headEnd type="none" w="med" len="med"/>
              <a:tailEnd type="triangle" w="med" len="med"/>
            </a:ln>
          </p:spPr>
        </p:sp>
        <p:sp>
          <p:nvSpPr>
            <p:cNvPr id="110612" name="直接连接符 110611"/>
            <p:cNvSpPr/>
            <p:nvPr/>
          </p:nvSpPr>
          <p:spPr>
            <a:xfrm>
              <a:off x="1152" y="3024"/>
              <a:ext cx="432" cy="336"/>
            </a:xfrm>
            <a:prstGeom prst="line">
              <a:avLst/>
            </a:prstGeom>
            <a:ln w="28575" cap="flat" cmpd="sng">
              <a:solidFill>
                <a:schemeClr val="tx1"/>
              </a:solidFill>
              <a:prstDash val="solid"/>
              <a:miter/>
              <a:headEnd type="none" w="med" len="med"/>
              <a:tailEnd type="triangle" w="med" len="med"/>
            </a:ln>
          </p:spPr>
        </p:sp>
        <p:sp>
          <p:nvSpPr>
            <p:cNvPr id="110613" name="文本框 110612"/>
            <p:cNvSpPr txBox="1"/>
            <p:nvPr/>
          </p:nvSpPr>
          <p:spPr>
            <a:xfrm>
              <a:off x="912" y="3310"/>
              <a:ext cx="178" cy="194"/>
            </a:xfrm>
            <a:prstGeom prst="rect">
              <a:avLst/>
            </a:prstGeom>
            <a:noFill/>
            <a:ln w="9525">
              <a:noFill/>
            </a:ln>
          </p:spPr>
          <p:txBody>
            <a:bodyPr wrap="none" lIns="0" tIns="0" rIns="0" bIns="0" anchor="t">
              <a:spAutoFit/>
            </a:bodyPr>
            <a:lstStyle/>
            <a:p>
              <a:pPr algn="l">
                <a:lnSpc>
                  <a:spcPct val="100000"/>
                </a:lnSpc>
                <a:spcAft>
                  <a:spcPct val="0"/>
                </a:spcAft>
              </a:pPr>
              <a:r>
                <a:rPr lang="en-US" altLang="zh-CN" sz="2000">
                  <a:latin typeface="Arial" panose="020B0604020202020204" pitchFamily="34" charset="0"/>
                  <a:ea typeface="宋体" panose="02010600030101010101" pitchFamily="2" charset="-122"/>
                </a:rPr>
                <a:t>18</a:t>
              </a:r>
              <a:endParaRPr lang="en-US" altLang="zh-CN" sz="2000">
                <a:latin typeface="Arial" panose="020B0604020202020204" pitchFamily="34" charset="0"/>
                <a:ea typeface="宋体" panose="02010600030101010101" pitchFamily="2" charset="-122"/>
              </a:endParaRPr>
            </a:p>
          </p:txBody>
        </p:sp>
        <p:sp>
          <p:nvSpPr>
            <p:cNvPr id="110614" name="文本框 110613"/>
            <p:cNvSpPr txBox="1"/>
            <p:nvPr/>
          </p:nvSpPr>
          <p:spPr>
            <a:xfrm>
              <a:off x="1632" y="2734"/>
              <a:ext cx="89" cy="194"/>
            </a:xfrm>
            <a:prstGeom prst="rect">
              <a:avLst/>
            </a:prstGeom>
            <a:noFill/>
            <a:ln w="9525">
              <a:noFill/>
            </a:ln>
          </p:spPr>
          <p:txBody>
            <a:bodyPr wrap="none" lIns="0" tIns="0" rIns="0" bIns="0" anchor="t">
              <a:spAutoFit/>
            </a:bodyPr>
            <a:lstStyle/>
            <a:p>
              <a:pPr algn="l">
                <a:lnSpc>
                  <a:spcPct val="100000"/>
                </a:lnSpc>
                <a:spcAft>
                  <a:spcPct val="0"/>
                </a:spcAft>
              </a:pPr>
              <a:r>
                <a:rPr lang="en-US" altLang="zh-CN" sz="2000">
                  <a:latin typeface="Arial" panose="020B0604020202020204" pitchFamily="34" charset="0"/>
                  <a:ea typeface="宋体" panose="02010600030101010101" pitchFamily="2" charset="-122"/>
                </a:rPr>
                <a:t>8</a:t>
              </a:r>
              <a:endParaRPr lang="en-US" altLang="zh-CN" sz="2000">
                <a:latin typeface="Arial" panose="020B0604020202020204" pitchFamily="34" charset="0"/>
                <a:ea typeface="宋体" panose="02010600030101010101" pitchFamily="2" charset="-122"/>
              </a:endParaRPr>
            </a:p>
          </p:txBody>
        </p:sp>
        <p:sp>
          <p:nvSpPr>
            <p:cNvPr id="110615" name="文本框 110614"/>
            <p:cNvSpPr txBox="1"/>
            <p:nvPr/>
          </p:nvSpPr>
          <p:spPr>
            <a:xfrm>
              <a:off x="1344" y="3022"/>
              <a:ext cx="89" cy="194"/>
            </a:xfrm>
            <a:prstGeom prst="rect">
              <a:avLst/>
            </a:prstGeom>
            <a:noFill/>
            <a:ln w="9525">
              <a:noFill/>
            </a:ln>
          </p:spPr>
          <p:txBody>
            <a:bodyPr wrap="none" lIns="0" tIns="0" rIns="0" bIns="0" anchor="t">
              <a:spAutoFit/>
            </a:bodyPr>
            <a:lstStyle/>
            <a:p>
              <a:pPr algn="l">
                <a:lnSpc>
                  <a:spcPct val="100000"/>
                </a:lnSpc>
                <a:spcAft>
                  <a:spcPct val="0"/>
                </a:spcAft>
              </a:pPr>
              <a:r>
                <a:rPr lang="en-US" altLang="zh-CN" sz="2000">
                  <a:latin typeface="Arial" panose="020B0604020202020204" pitchFamily="34" charset="0"/>
                  <a:ea typeface="宋体" panose="02010600030101010101" pitchFamily="2" charset="-122"/>
                </a:rPr>
                <a:t>4</a:t>
              </a:r>
              <a:endParaRPr lang="en-US" altLang="zh-CN" sz="2000">
                <a:latin typeface="Arial" panose="020B0604020202020204" pitchFamily="34" charset="0"/>
                <a:ea typeface="宋体" panose="02010600030101010101" pitchFamily="2" charset="-122"/>
              </a:endParaRPr>
            </a:p>
          </p:txBody>
        </p:sp>
        <p:sp>
          <p:nvSpPr>
            <p:cNvPr id="110616" name="文本框 110615"/>
            <p:cNvSpPr txBox="1"/>
            <p:nvPr/>
          </p:nvSpPr>
          <p:spPr>
            <a:xfrm>
              <a:off x="1248" y="3454"/>
              <a:ext cx="178" cy="194"/>
            </a:xfrm>
            <a:prstGeom prst="rect">
              <a:avLst/>
            </a:prstGeom>
            <a:noFill/>
            <a:ln w="9525">
              <a:noFill/>
            </a:ln>
          </p:spPr>
          <p:txBody>
            <a:bodyPr wrap="none" lIns="0" tIns="0" rIns="0" bIns="0" anchor="t">
              <a:spAutoFit/>
            </a:bodyPr>
            <a:lstStyle/>
            <a:p>
              <a:pPr algn="l">
                <a:lnSpc>
                  <a:spcPct val="100000"/>
                </a:lnSpc>
                <a:spcAft>
                  <a:spcPct val="0"/>
                </a:spcAft>
              </a:pPr>
              <a:r>
                <a:rPr lang="en-US" altLang="zh-CN" sz="2000">
                  <a:latin typeface="Arial" panose="020B0604020202020204" pitchFamily="34" charset="0"/>
                  <a:ea typeface="宋体" panose="02010600030101010101" pitchFamily="2" charset="-122"/>
                </a:rPr>
                <a:t>10</a:t>
              </a:r>
              <a:endParaRPr lang="en-US" altLang="zh-CN" sz="2000">
                <a:latin typeface="Arial" panose="020B0604020202020204" pitchFamily="34" charset="0"/>
                <a:ea typeface="宋体" panose="02010600030101010101" pitchFamily="2" charset="-122"/>
              </a:endParaRPr>
            </a:p>
          </p:txBody>
        </p:sp>
        <p:sp>
          <p:nvSpPr>
            <p:cNvPr id="110617" name="文本框 110616"/>
            <p:cNvSpPr txBox="1"/>
            <p:nvPr/>
          </p:nvSpPr>
          <p:spPr>
            <a:xfrm>
              <a:off x="1632" y="3694"/>
              <a:ext cx="89" cy="194"/>
            </a:xfrm>
            <a:prstGeom prst="rect">
              <a:avLst/>
            </a:prstGeom>
            <a:noFill/>
            <a:ln w="9525">
              <a:noFill/>
            </a:ln>
          </p:spPr>
          <p:txBody>
            <a:bodyPr wrap="none" lIns="0" tIns="0" rIns="0" bIns="0" anchor="t">
              <a:spAutoFit/>
            </a:bodyPr>
            <a:lstStyle/>
            <a:p>
              <a:pPr algn="l">
                <a:lnSpc>
                  <a:spcPct val="100000"/>
                </a:lnSpc>
                <a:spcAft>
                  <a:spcPct val="0"/>
                </a:spcAft>
              </a:pPr>
              <a:r>
                <a:rPr lang="en-US" altLang="zh-CN" sz="2000">
                  <a:latin typeface="Arial" panose="020B0604020202020204" pitchFamily="34" charset="0"/>
                  <a:ea typeface="宋体" panose="02010600030101010101" pitchFamily="2" charset="-122"/>
                </a:rPr>
                <a:t>7</a:t>
              </a:r>
              <a:endParaRPr lang="en-US" altLang="zh-CN" sz="2000">
                <a:latin typeface="Arial" panose="020B0604020202020204" pitchFamily="34" charset="0"/>
                <a:ea typeface="宋体" panose="02010600030101010101" pitchFamily="2" charset="-122"/>
              </a:endParaRPr>
            </a:p>
          </p:txBody>
        </p:sp>
        <p:sp>
          <p:nvSpPr>
            <p:cNvPr id="110618" name="文本框 110617"/>
            <p:cNvSpPr txBox="1"/>
            <p:nvPr/>
          </p:nvSpPr>
          <p:spPr>
            <a:xfrm>
              <a:off x="2688" y="3694"/>
              <a:ext cx="89" cy="194"/>
            </a:xfrm>
            <a:prstGeom prst="rect">
              <a:avLst/>
            </a:prstGeom>
            <a:noFill/>
            <a:ln w="9525">
              <a:noFill/>
            </a:ln>
          </p:spPr>
          <p:txBody>
            <a:bodyPr wrap="none" lIns="0" tIns="0" rIns="0" bIns="0" anchor="t">
              <a:spAutoFit/>
            </a:bodyPr>
            <a:lstStyle/>
            <a:p>
              <a:pPr algn="l">
                <a:lnSpc>
                  <a:spcPct val="100000"/>
                </a:lnSpc>
                <a:spcAft>
                  <a:spcPct val="0"/>
                </a:spcAft>
              </a:pPr>
              <a:r>
                <a:rPr lang="en-US" altLang="zh-CN" sz="2000">
                  <a:latin typeface="Arial" panose="020B0604020202020204" pitchFamily="34" charset="0"/>
                  <a:ea typeface="宋体" panose="02010600030101010101" pitchFamily="2" charset="-122"/>
                </a:rPr>
                <a:t>5</a:t>
              </a:r>
              <a:endParaRPr lang="en-US" altLang="zh-CN" sz="2000">
                <a:latin typeface="Arial" panose="020B0604020202020204" pitchFamily="34" charset="0"/>
                <a:ea typeface="宋体" panose="02010600030101010101" pitchFamily="2" charset="-122"/>
              </a:endParaRPr>
            </a:p>
          </p:txBody>
        </p:sp>
        <p:sp>
          <p:nvSpPr>
            <p:cNvPr id="110619" name="文本框 110618"/>
            <p:cNvSpPr txBox="1"/>
            <p:nvPr/>
          </p:nvSpPr>
          <p:spPr>
            <a:xfrm>
              <a:off x="2592" y="2974"/>
              <a:ext cx="89" cy="194"/>
            </a:xfrm>
            <a:prstGeom prst="rect">
              <a:avLst/>
            </a:prstGeom>
            <a:noFill/>
            <a:ln w="9525">
              <a:noFill/>
            </a:ln>
          </p:spPr>
          <p:txBody>
            <a:bodyPr wrap="none" lIns="0" tIns="0" rIns="0" bIns="0" anchor="t">
              <a:spAutoFit/>
            </a:bodyPr>
            <a:lstStyle/>
            <a:p>
              <a:pPr algn="l">
                <a:lnSpc>
                  <a:spcPct val="100000"/>
                </a:lnSpc>
                <a:spcAft>
                  <a:spcPct val="0"/>
                </a:spcAft>
              </a:pPr>
              <a:r>
                <a:rPr lang="en-US" altLang="zh-CN" sz="2000">
                  <a:latin typeface="Arial" panose="020B0604020202020204" pitchFamily="34" charset="0"/>
                  <a:ea typeface="宋体" panose="02010600030101010101" pitchFamily="2" charset="-122"/>
                </a:rPr>
                <a:t>2</a:t>
              </a:r>
              <a:endParaRPr lang="en-US" altLang="zh-CN" sz="2000">
                <a:latin typeface="Arial" panose="020B0604020202020204" pitchFamily="34" charset="0"/>
                <a:ea typeface="宋体" panose="02010600030101010101" pitchFamily="2" charset="-122"/>
              </a:endParaRPr>
            </a:p>
          </p:txBody>
        </p:sp>
        <p:sp>
          <p:nvSpPr>
            <p:cNvPr id="110620" name="文本框 110619"/>
            <p:cNvSpPr txBox="1"/>
            <p:nvPr/>
          </p:nvSpPr>
          <p:spPr>
            <a:xfrm>
              <a:off x="2064" y="3070"/>
              <a:ext cx="178" cy="194"/>
            </a:xfrm>
            <a:prstGeom prst="rect">
              <a:avLst/>
            </a:prstGeom>
            <a:noFill/>
            <a:ln w="9525">
              <a:noFill/>
            </a:ln>
          </p:spPr>
          <p:txBody>
            <a:bodyPr wrap="none" lIns="0" tIns="0" rIns="0" bIns="0" anchor="t">
              <a:spAutoFit/>
            </a:bodyPr>
            <a:lstStyle/>
            <a:p>
              <a:pPr algn="l">
                <a:lnSpc>
                  <a:spcPct val="100000"/>
                </a:lnSpc>
                <a:spcAft>
                  <a:spcPct val="0"/>
                </a:spcAft>
              </a:pPr>
              <a:r>
                <a:rPr lang="en-US" altLang="zh-CN" sz="2000">
                  <a:latin typeface="Arial" panose="020B0604020202020204" pitchFamily="34" charset="0"/>
                  <a:ea typeface="宋体" panose="02010600030101010101" pitchFamily="2" charset="-122"/>
                </a:rPr>
                <a:t>15</a:t>
              </a:r>
              <a:endParaRPr lang="en-US" altLang="zh-CN" sz="2000">
                <a:latin typeface="Arial" panose="020B0604020202020204" pitchFamily="34" charset="0"/>
                <a:ea typeface="宋体" panose="02010600030101010101" pitchFamily="2" charset="-122"/>
              </a:endParaRPr>
            </a:p>
          </p:txBody>
        </p:sp>
        <p:sp>
          <p:nvSpPr>
            <p:cNvPr id="110621" name="文本框 110620"/>
            <p:cNvSpPr txBox="1"/>
            <p:nvPr/>
          </p:nvSpPr>
          <p:spPr>
            <a:xfrm>
              <a:off x="2544" y="3262"/>
              <a:ext cx="178" cy="194"/>
            </a:xfrm>
            <a:prstGeom prst="rect">
              <a:avLst/>
            </a:prstGeom>
            <a:noFill/>
            <a:ln w="9525">
              <a:noFill/>
            </a:ln>
          </p:spPr>
          <p:txBody>
            <a:bodyPr wrap="none" lIns="0" tIns="0" rIns="0" bIns="0" anchor="t">
              <a:spAutoFit/>
            </a:bodyPr>
            <a:lstStyle/>
            <a:p>
              <a:pPr algn="l">
                <a:lnSpc>
                  <a:spcPct val="100000"/>
                </a:lnSpc>
                <a:spcAft>
                  <a:spcPct val="0"/>
                </a:spcAft>
              </a:pPr>
              <a:r>
                <a:rPr lang="en-US" altLang="zh-CN" sz="2000">
                  <a:latin typeface="Arial" panose="020B0604020202020204" pitchFamily="34" charset="0"/>
                  <a:ea typeface="宋体" panose="02010600030101010101" pitchFamily="2" charset="-122"/>
                </a:rPr>
                <a:t>30</a:t>
              </a:r>
              <a:endParaRPr lang="en-US" altLang="zh-CN" sz="2000">
                <a:latin typeface="Arial" panose="020B0604020202020204" pitchFamily="34" charset="0"/>
                <a:ea typeface="宋体" panose="02010600030101010101" pitchFamily="2" charset="-122"/>
              </a:endParaRPr>
            </a:p>
          </p:txBody>
        </p:sp>
        <p:sp>
          <p:nvSpPr>
            <p:cNvPr id="110622" name="文本框 110621"/>
            <p:cNvSpPr txBox="1"/>
            <p:nvPr/>
          </p:nvSpPr>
          <p:spPr>
            <a:xfrm>
              <a:off x="1776" y="3993"/>
              <a:ext cx="176" cy="174"/>
            </a:xfrm>
            <a:prstGeom prst="rect">
              <a:avLst/>
            </a:prstGeom>
            <a:noFill/>
            <a:ln w="9525">
              <a:noFill/>
            </a:ln>
          </p:spPr>
          <p:txBody>
            <a:bodyPr wrap="none" lIns="0" tIns="0" rIns="0" bIns="0" anchor="t">
              <a:spAutoFit/>
            </a:bodyPr>
            <a:lstStyle/>
            <a:p>
              <a:pPr algn="l">
                <a:lnSpc>
                  <a:spcPct val="100000"/>
                </a:lnSpc>
                <a:spcAft>
                  <a:spcPct val="0"/>
                </a:spcAft>
              </a:pPr>
              <a:r>
                <a:rPr lang="en-US" altLang="zh-CN">
                  <a:latin typeface="Arial" panose="020B0604020202020204" pitchFamily="34" charset="0"/>
                  <a:ea typeface="宋体" panose="02010600030101010101" pitchFamily="2" charset="-122"/>
                </a:rPr>
                <a:t>(a)</a:t>
              </a:r>
              <a:endParaRPr lang="en-US" altLang="zh-CN">
                <a:latin typeface="Arial" panose="020B0604020202020204" pitchFamily="34" charset="0"/>
                <a:ea typeface="宋体" panose="02010600030101010101" pitchFamily="2" charset="-122"/>
              </a:endParaRPr>
            </a:p>
          </p:txBody>
        </p:sp>
      </p:grpSp>
      <p:sp>
        <p:nvSpPr>
          <p:cNvPr id="110596" name="文本框 110595"/>
          <p:cNvSpPr txBox="1"/>
          <p:nvPr/>
        </p:nvSpPr>
        <p:spPr>
          <a:xfrm>
            <a:off x="110490" y="1245870"/>
            <a:ext cx="8001635" cy="2306320"/>
          </a:xfrm>
          <a:prstGeom prst="rect">
            <a:avLst/>
          </a:prstGeom>
          <a:noFill/>
          <a:ln w="9525">
            <a:noFill/>
          </a:ln>
        </p:spPr>
        <p:txBody>
          <a:bodyPr wrap="square">
            <a:spAutoFit/>
          </a:bodyPr>
          <a:lstStyle/>
          <a:p>
            <a:pPr marL="457200" indent="-457200" algn="l">
              <a:lnSpc>
                <a:spcPct val="120000"/>
              </a:lnSpc>
              <a:spcAft>
                <a:spcPct val="40000"/>
              </a:spcAft>
              <a:buClr>
                <a:schemeClr val="accent1"/>
              </a:buClr>
              <a:buFont typeface="Wingdings" panose="05000000000000000000" pitchFamily="2" charset="2"/>
              <a:buChar char="ü"/>
            </a:pPr>
            <a:r>
              <a:rPr lang="zh-CN" altLang="en-US" sz="2400" dirty="0">
                <a:latin typeface="Arial" panose="020B0604020202020204" pitchFamily="34" charset="0"/>
                <a:ea typeface="宋体" panose="02010600030101010101" pitchFamily="2" charset="-122"/>
              </a:rPr>
              <a:t>为求得这些最短路径，</a:t>
            </a:r>
            <a:r>
              <a:rPr lang="en-US" altLang="zh-CN" sz="2400" err="1">
                <a:latin typeface="Arial" panose="020B0604020202020204" pitchFamily="34" charset="0"/>
                <a:ea typeface="宋体" panose="02010600030101010101" pitchFamily="2" charset="-122"/>
              </a:rPr>
              <a:t>Dijkstra</a:t>
            </a:r>
            <a:r>
              <a:rPr lang="zh-CN" altLang="en-US" sz="2400" dirty="0">
                <a:latin typeface="Arial" panose="020B0604020202020204" pitchFamily="34" charset="0"/>
                <a:ea typeface="宋体" panose="02010600030101010101" pitchFamily="2" charset="-122"/>
              </a:rPr>
              <a:t>提出</a:t>
            </a:r>
            <a:r>
              <a:rPr lang="zh-CN" altLang="en-US" sz="2400" b="1" u="sng" dirty="0">
                <a:solidFill>
                  <a:srgbClr val="FF0000"/>
                </a:solidFill>
                <a:effectLst>
                  <a:outerShdw blurRad="38100" dist="38100" dir="2700000">
                    <a:srgbClr val="C0C0C0"/>
                  </a:outerShdw>
                </a:effectLst>
                <a:latin typeface="Arial" panose="020B0604020202020204" pitchFamily="34" charset="0"/>
                <a:ea typeface="宋体" panose="02010600030101010101" pitchFamily="2" charset="-122"/>
              </a:rPr>
              <a:t>按路径长度的递增次序</a:t>
            </a:r>
            <a:r>
              <a:rPr lang="zh-CN" altLang="en-US" sz="2400" b="1" dirty="0">
                <a:solidFill>
                  <a:srgbClr val="FF0000"/>
                </a:solidFill>
                <a:latin typeface="Arial" panose="020B0604020202020204" pitchFamily="34" charset="0"/>
                <a:ea typeface="宋体" panose="02010600030101010101" pitchFamily="2" charset="-122"/>
              </a:rPr>
              <a:t>，逐步产生最短路径</a:t>
            </a:r>
            <a:r>
              <a:rPr lang="zh-CN" altLang="en-US" sz="2400" dirty="0">
                <a:latin typeface="Arial" panose="020B0604020202020204" pitchFamily="34" charset="0"/>
                <a:ea typeface="宋体" panose="02010600030101010101" pitchFamily="2" charset="-122"/>
              </a:rPr>
              <a:t>的算法。首先求出</a:t>
            </a:r>
            <a:r>
              <a:rPr lang="zh-CN" altLang="en-US" sz="2400" dirty="0">
                <a:solidFill>
                  <a:srgbClr val="FF0000"/>
                </a:solidFill>
                <a:effectLst>
                  <a:outerShdw blurRad="38100" dist="38100" dir="2700000">
                    <a:srgbClr val="C0C0C0"/>
                  </a:outerShdw>
                </a:effectLst>
                <a:latin typeface="Arial" panose="020B0604020202020204" pitchFamily="34" charset="0"/>
                <a:ea typeface="宋体" panose="02010600030101010101" pitchFamily="2" charset="-122"/>
              </a:rPr>
              <a:t>长度最短</a:t>
            </a:r>
            <a:r>
              <a:rPr lang="zh-CN" altLang="en-US" sz="2400" dirty="0">
                <a:latin typeface="Arial" panose="020B0604020202020204" pitchFamily="34" charset="0"/>
                <a:ea typeface="宋体" panose="02010600030101010101" pitchFamily="2" charset="-122"/>
              </a:rPr>
              <a:t>的一条最短路径，再参照它求出</a:t>
            </a:r>
            <a:r>
              <a:rPr lang="zh-CN" altLang="en-US" sz="2400" dirty="0">
                <a:solidFill>
                  <a:srgbClr val="FF0000"/>
                </a:solidFill>
                <a:effectLst>
                  <a:outerShdw blurRad="38100" dist="38100" dir="2700000">
                    <a:srgbClr val="C0C0C0"/>
                  </a:outerShdw>
                </a:effectLst>
                <a:latin typeface="Arial" panose="020B0604020202020204" pitchFamily="34" charset="0"/>
                <a:ea typeface="宋体" panose="02010600030101010101" pitchFamily="2" charset="-122"/>
              </a:rPr>
              <a:t>长度次短</a:t>
            </a:r>
            <a:r>
              <a:rPr lang="zh-CN" altLang="en-US" sz="2400" dirty="0">
                <a:latin typeface="Arial" panose="020B0604020202020204" pitchFamily="34" charset="0"/>
                <a:ea typeface="宋体" panose="02010600030101010101" pitchFamily="2" charset="-122"/>
              </a:rPr>
              <a:t>的一条最短路径，依次类推，直到从顶点</a:t>
            </a:r>
            <a:r>
              <a:rPr lang="en-US" altLang="zh-CN" sz="2400" dirty="0">
                <a:latin typeface="Arial" panose="020B0604020202020204" pitchFamily="34" charset="0"/>
                <a:ea typeface="宋体" panose="02010600030101010101" pitchFamily="2" charset="-122"/>
              </a:rPr>
              <a:t>v</a:t>
            </a:r>
            <a:r>
              <a:rPr lang="zh-CN" altLang="en-US" sz="2400" dirty="0">
                <a:latin typeface="Arial" panose="020B0604020202020204" pitchFamily="34" charset="0"/>
                <a:ea typeface="宋体" panose="02010600030101010101" pitchFamily="2" charset="-122"/>
              </a:rPr>
              <a:t>到其它各顶点的最短路径全部求出为止。</a:t>
            </a:r>
            <a:endParaRPr lang="zh-CN" altLang="en-US" sz="2400" dirty="0">
              <a:latin typeface="Arial" panose="020B0604020202020204" pitchFamily="34" charset="0"/>
              <a:ea typeface="宋体" panose="02010600030101010101" pitchFamily="2" charset="-122"/>
            </a:endParaRPr>
          </a:p>
        </p:txBody>
      </p:sp>
      <p:graphicFrame>
        <p:nvGraphicFramePr>
          <p:cNvPr id="110624" name="对象 110623"/>
          <p:cNvGraphicFramePr/>
          <p:nvPr/>
        </p:nvGraphicFramePr>
        <p:xfrm>
          <a:off x="4772025" y="3551873"/>
          <a:ext cx="3024188" cy="2532062"/>
        </p:xfrm>
        <a:graphic>
          <a:graphicData uri="http://schemas.openxmlformats.org/presentationml/2006/ole">
            <mc:AlternateContent xmlns:mc="http://schemas.openxmlformats.org/markup-compatibility/2006">
              <mc:Choice xmlns:v="urn:schemas-microsoft-com:vml" Requires="v">
                <p:oleObj spid="_x0000_s4111" name="" r:id="rId1" imgW="1638300" imgH="1371600" progId="Equation.3">
                  <p:embed/>
                </p:oleObj>
              </mc:Choice>
              <mc:Fallback>
                <p:oleObj name="" r:id="rId1" imgW="1638300" imgH="1371600" progId="Equation.3">
                  <p:embed/>
                  <p:pic>
                    <p:nvPicPr>
                      <p:cNvPr id="0" name="图片 3076"/>
                      <p:cNvPicPr/>
                      <p:nvPr/>
                    </p:nvPicPr>
                    <p:blipFill>
                      <a:blip r:embed="rId2"/>
                      <a:stretch>
                        <a:fillRect/>
                      </a:stretch>
                    </p:blipFill>
                    <p:spPr>
                      <a:xfrm>
                        <a:off x="4772025" y="3551873"/>
                        <a:ext cx="3024188" cy="2532062"/>
                      </a:xfrm>
                      <a:prstGeom prst="rect">
                        <a:avLst/>
                      </a:prstGeom>
                      <a:noFill/>
                      <a:ln w="38100">
                        <a:miter/>
                      </a:ln>
                    </p:spPr>
                  </p:pic>
                </p:oleObj>
              </mc:Fallback>
            </mc:AlternateContent>
          </a:graphicData>
        </a:graphic>
      </p:graphicFrame>
      <p:sp>
        <p:nvSpPr>
          <p:cNvPr id="98306" name="标题 98305"/>
          <p:cNvSpPr>
            <a:spLocks noGrp="1"/>
          </p:cNvSpPr>
          <p:nvPr>
            <p:ph type="title"/>
          </p:nvPr>
        </p:nvSpPr>
        <p:spPr>
          <a:xfrm>
            <a:off x="183515" y="530225"/>
            <a:ext cx="3521075" cy="457200"/>
          </a:xfrm>
        </p:spPr>
        <p:txBody>
          <a:bodyPr anchor="ctr">
            <a:noAutofit/>
          </a:bodyPr>
          <a:lstStyle/>
          <a:p>
            <a:r>
              <a:rPr lang="zh-CN" altLang="en-US" sz="2800" b="1" dirty="0">
                <a:solidFill>
                  <a:schemeClr val="accent5">
                    <a:lumMod val="75000"/>
                  </a:schemeClr>
                </a:solidFill>
              </a:rPr>
              <a:t>1.1 </a:t>
            </a:r>
            <a:r>
              <a:rPr lang="zh-CN" altLang="en-US" sz="2800" b="1" dirty="0">
                <a:solidFill>
                  <a:schemeClr val="accent5">
                    <a:lumMod val="75000"/>
                  </a:schemeClr>
                </a:solidFill>
                <a:sym typeface="+mn-ea"/>
              </a:rPr>
              <a:t>Dijkstra算法</a:t>
            </a:r>
            <a:endParaRPr lang="zh-CN" altLang="en-US" sz="2800" b="1" dirty="0">
              <a:solidFill>
                <a:schemeClr val="accent5">
                  <a:lumMod val="7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10596">
                                            <p:txEl>
                                              <p:pRg st="0" end="0"/>
                                            </p:txEl>
                                          </p:spTgt>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3" name="CAMERA.WAV"/>
                                        </p:tgtEl>
                                      </p:cMediaNode>
                                    </p:audio>
                                  </p:subTnLst>
                                </p:cTn>
                              </p:par>
                            </p:childTnLst>
                          </p:cTn>
                        </p:par>
                      </p:childTnLst>
                    </p:cTn>
                  </p:par>
                  <p:par>
                    <p:cTn id="7" fill="hold">
                      <p:stCondLst>
                        <p:cond delay="indefinite"/>
                      </p:stCondLst>
                      <p:childTnLst>
                        <p:par>
                          <p:cTn id="8" fill="hold">
                            <p:stCondLst>
                              <p:cond delay="0"/>
                            </p:stCondLst>
                            <p:childTnLst>
                              <p:par>
                                <p:cTn id="9" presetID="2" presetClass="entr" presetSubtype="8" fill="hold" nodeType="clickEffect">
                                  <p:stCondLst>
                                    <p:cond delay="0"/>
                                  </p:stCondLst>
                                  <p:childTnLst>
                                    <p:set>
                                      <p:cBhvr>
                                        <p:cTn id="10" dur="1" fill="hold">
                                          <p:stCondLst>
                                            <p:cond delay="0"/>
                                          </p:stCondLst>
                                        </p:cTn>
                                        <p:tgtEl>
                                          <p:spTgt spid="110597"/>
                                        </p:tgtEl>
                                        <p:attrNameLst>
                                          <p:attrName>style.visibility</p:attrName>
                                        </p:attrNameLst>
                                      </p:cBhvr>
                                      <p:to>
                                        <p:strVal val="visible"/>
                                      </p:to>
                                    </p:set>
                                    <p:anim calcmode="lin" valueType="num">
                                      <p:cBhvr additive="base">
                                        <p:cTn id="11" dur="500" fill="hold"/>
                                        <p:tgtEl>
                                          <p:spTgt spid="110597"/>
                                        </p:tgtEl>
                                        <p:attrNameLst>
                                          <p:attrName>ppt_x</p:attrName>
                                        </p:attrNameLst>
                                      </p:cBhvr>
                                      <p:tavLst>
                                        <p:tav tm="0">
                                          <p:val>
                                            <p:strVal val="0-#ppt_w/2"/>
                                          </p:val>
                                        </p:tav>
                                        <p:tav tm="100000">
                                          <p:val>
                                            <p:strVal val="#ppt_x"/>
                                          </p:val>
                                        </p:tav>
                                      </p:tavLst>
                                    </p:anim>
                                    <p:anim calcmode="lin" valueType="num">
                                      <p:cBhvr additive="base">
                                        <p:cTn id="12" dur="500" fill="hold"/>
                                        <p:tgtEl>
                                          <p:spTgt spid="110597"/>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10624"/>
                                        </p:tgtEl>
                                        <p:attrNameLst>
                                          <p:attrName>style.visibility</p:attrName>
                                        </p:attrNameLst>
                                      </p:cBhvr>
                                      <p:to>
                                        <p:strVal val="visible"/>
                                      </p:to>
                                    </p:set>
                                    <p:anim calcmode="lin" valueType="num">
                                      <p:cBhvr additive="base">
                                        <p:cTn id="17" dur="500" fill="hold"/>
                                        <p:tgtEl>
                                          <p:spTgt spid="110624"/>
                                        </p:tgtEl>
                                        <p:attrNameLst>
                                          <p:attrName>ppt_x</p:attrName>
                                        </p:attrNameLst>
                                      </p:cBhvr>
                                      <p:tavLst>
                                        <p:tav tm="0">
                                          <p:val>
                                            <p:strVal val="#ppt_x"/>
                                          </p:val>
                                        </p:tav>
                                        <p:tav tm="100000">
                                          <p:val>
                                            <p:strVal val="#ppt_x"/>
                                          </p:val>
                                        </p:tav>
                                      </p:tavLst>
                                    </p:anim>
                                    <p:anim calcmode="lin" valueType="num">
                                      <p:cBhvr additive="base">
                                        <p:cTn id="18" dur="500" fill="hold"/>
                                        <p:tgtEl>
                                          <p:spTgt spid="1106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596"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1" name="文本框 99330"/>
          <p:cNvSpPr txBox="1"/>
          <p:nvPr/>
        </p:nvSpPr>
        <p:spPr>
          <a:xfrm>
            <a:off x="153670" y="1165225"/>
            <a:ext cx="8991600" cy="2341880"/>
          </a:xfrm>
          <a:prstGeom prst="rect">
            <a:avLst/>
          </a:prstGeom>
          <a:noFill/>
          <a:ln w="9525">
            <a:noFill/>
          </a:ln>
        </p:spPr>
        <p:txBody>
          <a:bodyPr>
            <a:spAutoFit/>
          </a:bodyPr>
          <a:lstStyle/>
          <a:p>
            <a:pPr marL="457200" indent="-457200" algn="l">
              <a:spcAft>
                <a:spcPct val="15000"/>
              </a:spcAft>
              <a:buAutoNum type="arabicPeriod"/>
            </a:pPr>
            <a:r>
              <a:rPr lang="zh-CN" altLang="en-US" sz="2200" dirty="0">
                <a:latin typeface="Arial" panose="020B0604020202020204" pitchFamily="34" charset="0"/>
                <a:ea typeface="宋体" panose="02010600030101010101" pitchFamily="2" charset="-122"/>
              </a:rPr>
              <a:t>设置两个顶点的集合</a:t>
            </a:r>
            <a:r>
              <a:rPr lang="en-US" altLang="zh-CN" sz="2200" dirty="0">
                <a:solidFill>
                  <a:srgbClr val="0000FF"/>
                </a:solidFill>
                <a:effectLst>
                  <a:outerShdw blurRad="38100" dist="38100" dir="2700000">
                    <a:srgbClr val="C0C0C0"/>
                  </a:outerShdw>
                </a:effectLst>
                <a:latin typeface="Arial" panose="020B0604020202020204" pitchFamily="34" charset="0"/>
                <a:ea typeface="宋体" panose="02010600030101010101" pitchFamily="2" charset="-122"/>
              </a:rPr>
              <a:t>T</a:t>
            </a:r>
            <a:r>
              <a:rPr lang="zh-CN" altLang="en-US" sz="2200" dirty="0">
                <a:latin typeface="Arial" panose="020B0604020202020204" pitchFamily="34" charset="0"/>
                <a:ea typeface="宋体" panose="02010600030101010101" pitchFamily="2" charset="-122"/>
              </a:rPr>
              <a:t>和</a:t>
            </a:r>
            <a:r>
              <a:rPr lang="en-US" altLang="zh-CN" sz="2200" dirty="0">
                <a:solidFill>
                  <a:srgbClr val="0000FF"/>
                </a:solidFill>
                <a:effectLst>
                  <a:outerShdw blurRad="38100" dist="38100" dir="2700000">
                    <a:srgbClr val="C0C0C0"/>
                  </a:outerShdw>
                </a:effectLst>
                <a:latin typeface="Arial" panose="020B0604020202020204" pitchFamily="34" charset="0"/>
                <a:ea typeface="宋体" panose="02010600030101010101" pitchFamily="2" charset="-122"/>
              </a:rPr>
              <a:t>S</a:t>
            </a:r>
            <a:r>
              <a:rPr lang="zh-CN" altLang="en-US" sz="2200" dirty="0">
                <a:latin typeface="Arial" panose="020B0604020202020204" pitchFamily="34" charset="0"/>
                <a:ea typeface="宋体" panose="02010600030101010101" pitchFamily="2" charset="-122"/>
              </a:rPr>
              <a:t>：</a:t>
            </a:r>
            <a:endParaRPr lang="zh-CN" altLang="en-US" sz="2200" dirty="0">
              <a:latin typeface="Arial" panose="020B0604020202020204" pitchFamily="34" charset="0"/>
              <a:ea typeface="宋体" panose="02010600030101010101" pitchFamily="2" charset="-122"/>
            </a:endParaRPr>
          </a:p>
          <a:p>
            <a:pPr marL="914400" lvl="1" indent="-457200" algn="l" eaLnBrk="1" hangingPunct="1">
              <a:lnSpc>
                <a:spcPct val="105000"/>
              </a:lnSpc>
              <a:spcAft>
                <a:spcPct val="15000"/>
              </a:spcAft>
              <a:buClr>
                <a:schemeClr val="tx1"/>
              </a:buClr>
              <a:buAutoNum type="alphaLcPeriod"/>
            </a:pPr>
            <a:r>
              <a:rPr lang="en-US" altLang="zh-CN" sz="2200" b="1" dirty="0">
                <a:solidFill>
                  <a:srgbClr val="0000FF"/>
                </a:solidFill>
                <a:effectLst>
                  <a:outerShdw blurRad="38100" dist="38100" dir="2700000">
                    <a:srgbClr val="C0C0C0"/>
                  </a:outerShdw>
                </a:effectLst>
                <a:latin typeface="Arial" panose="020B0604020202020204" pitchFamily="34" charset="0"/>
                <a:ea typeface="宋体" panose="02010600030101010101" pitchFamily="2" charset="-122"/>
              </a:rPr>
              <a:t>S</a:t>
            </a:r>
            <a:r>
              <a:rPr lang="zh-CN" altLang="en-US" sz="2200" b="1" dirty="0">
                <a:latin typeface="Arial" panose="020B0604020202020204" pitchFamily="34" charset="0"/>
                <a:ea typeface="宋体" panose="02010600030101010101" pitchFamily="2" charset="-122"/>
              </a:rPr>
              <a:t>中存放已找到最短路径的顶点，初始状态时，集合</a:t>
            </a:r>
            <a:r>
              <a:rPr lang="en-US" altLang="zh-CN" sz="2200" b="1" dirty="0">
                <a:solidFill>
                  <a:srgbClr val="0000FF"/>
                </a:solidFill>
                <a:effectLst>
                  <a:outerShdw blurRad="38100" dist="38100" dir="2700000">
                    <a:srgbClr val="C0C0C0"/>
                  </a:outerShdw>
                </a:effectLst>
                <a:latin typeface="Arial" panose="020B0604020202020204" pitchFamily="34" charset="0"/>
                <a:ea typeface="宋体" panose="02010600030101010101" pitchFamily="2" charset="-122"/>
              </a:rPr>
              <a:t>S</a:t>
            </a:r>
            <a:r>
              <a:rPr lang="zh-CN" altLang="en-US" sz="2200" b="1" dirty="0">
                <a:latin typeface="Arial" panose="020B0604020202020204" pitchFamily="34" charset="0"/>
                <a:ea typeface="宋体" panose="02010600030101010101" pitchFamily="2" charset="-122"/>
              </a:rPr>
              <a:t>中只有一个顶点，即源点</a:t>
            </a:r>
            <a:r>
              <a:rPr lang="en-US" altLang="zh-CN" sz="2200" b="1" dirty="0">
                <a:solidFill>
                  <a:srgbClr val="FF0000"/>
                </a:solidFill>
                <a:effectLst>
                  <a:outerShdw blurRad="38100" dist="38100" dir="2700000">
                    <a:srgbClr val="C0C0C0"/>
                  </a:outerShdw>
                </a:effectLst>
                <a:latin typeface="Arial" panose="020B0604020202020204" pitchFamily="34" charset="0"/>
                <a:ea typeface="宋体" panose="02010600030101010101" pitchFamily="2" charset="-122"/>
              </a:rPr>
              <a:t>v</a:t>
            </a:r>
            <a:r>
              <a:rPr lang="en-US" altLang="zh-CN" sz="2200" b="1" baseline="-25000" dirty="0">
                <a:solidFill>
                  <a:srgbClr val="FF0000"/>
                </a:solidFill>
                <a:effectLst>
                  <a:outerShdw blurRad="38100" dist="38100" dir="2700000">
                    <a:srgbClr val="C0C0C0"/>
                  </a:outerShdw>
                </a:effectLst>
                <a:latin typeface="Arial" panose="020B0604020202020204" pitchFamily="34" charset="0"/>
                <a:ea typeface="宋体" panose="02010600030101010101" pitchFamily="2" charset="-122"/>
              </a:rPr>
              <a:t>0</a:t>
            </a:r>
            <a:r>
              <a:rPr lang="zh-CN" altLang="en-US" sz="2200" b="1" dirty="0">
                <a:latin typeface="Arial" panose="020B0604020202020204" pitchFamily="34" charset="0"/>
                <a:ea typeface="宋体" panose="02010600030101010101" pitchFamily="2" charset="-122"/>
              </a:rPr>
              <a:t>；</a:t>
            </a:r>
            <a:endParaRPr lang="zh-CN" altLang="en-US" sz="2200" b="1" dirty="0">
              <a:latin typeface="Arial" panose="020B0604020202020204" pitchFamily="34" charset="0"/>
              <a:ea typeface="宋体" panose="02010600030101010101" pitchFamily="2" charset="-122"/>
            </a:endParaRPr>
          </a:p>
          <a:p>
            <a:pPr marL="914400" lvl="1" indent="-457200" algn="l" eaLnBrk="1" hangingPunct="1">
              <a:lnSpc>
                <a:spcPct val="105000"/>
              </a:lnSpc>
              <a:spcAft>
                <a:spcPct val="15000"/>
              </a:spcAft>
              <a:buClr>
                <a:schemeClr val="tx1"/>
              </a:buClr>
              <a:buAutoNum type="alphaLcPeriod"/>
            </a:pPr>
            <a:r>
              <a:rPr lang="en-US" altLang="zh-CN" sz="2200" b="1" dirty="0">
                <a:solidFill>
                  <a:srgbClr val="0000FF"/>
                </a:solidFill>
                <a:effectLst>
                  <a:outerShdw blurRad="38100" dist="38100" dir="2700000">
                    <a:srgbClr val="C0C0C0"/>
                  </a:outerShdw>
                </a:effectLst>
                <a:latin typeface="Arial" panose="020B0604020202020204" pitchFamily="34" charset="0"/>
                <a:ea typeface="宋体" panose="02010600030101010101" pitchFamily="2" charset="-122"/>
              </a:rPr>
              <a:t>T</a:t>
            </a:r>
            <a:r>
              <a:rPr lang="zh-CN" altLang="en-US" sz="2200" b="1" dirty="0">
                <a:latin typeface="Arial" panose="020B0604020202020204" pitchFamily="34" charset="0"/>
                <a:ea typeface="宋体" panose="02010600030101010101" pitchFamily="2" charset="-122"/>
              </a:rPr>
              <a:t>中存放当前还未找到最短路径的顶点；</a:t>
            </a:r>
            <a:endParaRPr lang="zh-CN" altLang="en-US" sz="2200" b="1" dirty="0">
              <a:latin typeface="Arial" panose="020B0604020202020204" pitchFamily="34" charset="0"/>
              <a:ea typeface="宋体" panose="02010600030101010101" pitchFamily="2" charset="-122"/>
            </a:endParaRPr>
          </a:p>
          <a:p>
            <a:pPr marL="457200" indent="-457200" algn="l">
              <a:spcAft>
                <a:spcPct val="15000"/>
              </a:spcAft>
              <a:buAutoNum type="arabicPeriod"/>
            </a:pPr>
            <a:r>
              <a:rPr lang="zh-CN" altLang="en-US" sz="2200" dirty="0">
                <a:latin typeface="Arial" panose="020B0604020202020204" pitchFamily="34" charset="0"/>
                <a:ea typeface="宋体" panose="02010600030101010101" pitchFamily="2" charset="-122"/>
              </a:rPr>
              <a:t>以后每求得一条最短路径</a:t>
            </a:r>
            <a:r>
              <a:rPr lang="en-US" altLang="zh-CN" sz="2200" dirty="0">
                <a:solidFill>
                  <a:srgbClr val="FF0000"/>
                </a:solidFill>
                <a:effectLst>
                  <a:outerShdw blurRad="38100" dist="38100" dir="2700000">
                    <a:srgbClr val="C0C0C0"/>
                  </a:outerShdw>
                </a:effectLst>
                <a:latin typeface="Arial" panose="020B0604020202020204" pitchFamily="34" charset="0"/>
                <a:ea typeface="宋体" panose="02010600030101010101" pitchFamily="2" charset="-122"/>
              </a:rPr>
              <a:t>(v</a:t>
            </a:r>
            <a:r>
              <a:rPr lang="en-US" altLang="zh-CN" sz="2200" baseline="-25000" dirty="0">
                <a:solidFill>
                  <a:srgbClr val="FF0000"/>
                </a:solidFill>
                <a:effectLst>
                  <a:outerShdw blurRad="38100" dist="38100" dir="2700000">
                    <a:srgbClr val="C0C0C0"/>
                  </a:outerShdw>
                </a:effectLst>
                <a:latin typeface="Arial" panose="020B0604020202020204" pitchFamily="34" charset="0"/>
                <a:ea typeface="宋体" panose="02010600030101010101" pitchFamily="2" charset="-122"/>
              </a:rPr>
              <a:t>0</a:t>
            </a:r>
            <a:r>
              <a:rPr lang="en-US" altLang="zh-CN" sz="2200" dirty="0">
                <a:solidFill>
                  <a:srgbClr val="FF0000"/>
                </a:solidFill>
                <a:effectLst>
                  <a:outerShdw blurRad="38100" dist="38100" dir="2700000">
                    <a:srgbClr val="C0C0C0"/>
                  </a:outerShdw>
                </a:effectLst>
                <a:latin typeface="Arial" panose="020B0604020202020204" pitchFamily="34" charset="0"/>
                <a:ea typeface="宋体" panose="02010600030101010101" pitchFamily="2" charset="-122"/>
              </a:rPr>
              <a:t>,…,</a:t>
            </a:r>
            <a:r>
              <a:rPr lang="en-US" altLang="zh-CN" sz="2200" dirty="0" err="1">
                <a:solidFill>
                  <a:srgbClr val="FF0000"/>
                </a:solidFill>
                <a:effectLst>
                  <a:outerShdw blurRad="38100" dist="38100" dir="2700000">
                    <a:srgbClr val="C0C0C0"/>
                  </a:outerShdw>
                </a:effectLst>
                <a:latin typeface="Arial" panose="020B0604020202020204" pitchFamily="34" charset="0"/>
                <a:ea typeface="宋体" panose="02010600030101010101" pitchFamily="2" charset="-122"/>
              </a:rPr>
              <a:t>v</a:t>
            </a:r>
            <a:r>
              <a:rPr lang="en-US" altLang="zh-CN" sz="2200" baseline="-25000" dirty="0" err="1">
                <a:solidFill>
                  <a:srgbClr val="FF0000"/>
                </a:solidFill>
                <a:effectLst>
                  <a:outerShdw blurRad="38100" dist="38100" dir="2700000">
                    <a:srgbClr val="C0C0C0"/>
                  </a:outerShdw>
                </a:effectLst>
                <a:latin typeface="Arial" panose="020B0604020202020204" pitchFamily="34" charset="0"/>
                <a:ea typeface="宋体" panose="02010600030101010101" pitchFamily="2" charset="-122"/>
              </a:rPr>
              <a:t>k</a:t>
            </a:r>
            <a:r>
              <a:rPr lang="en-US" altLang="zh-CN" sz="2200" dirty="0">
                <a:solidFill>
                  <a:srgbClr val="FF0000"/>
                </a:solidFill>
                <a:effectLst>
                  <a:outerShdw blurRad="38100" dist="38100" dir="2700000">
                    <a:srgbClr val="C0C0C0"/>
                  </a:outerShdw>
                </a:effectLst>
                <a:latin typeface="Arial" panose="020B0604020202020204" pitchFamily="34" charset="0"/>
                <a:ea typeface="宋体" panose="02010600030101010101" pitchFamily="2" charset="-122"/>
              </a:rPr>
              <a:t>)</a:t>
            </a:r>
            <a:r>
              <a:rPr lang="zh-CN" altLang="en-US" sz="2200" dirty="0">
                <a:latin typeface="Arial" panose="020B0604020202020204" pitchFamily="34" charset="0"/>
                <a:ea typeface="宋体" panose="02010600030101010101" pitchFamily="2" charset="-122"/>
              </a:rPr>
              <a:t>，就将</a:t>
            </a:r>
            <a:r>
              <a:rPr lang="en-US" altLang="zh-CN" sz="2200" dirty="0" err="1">
                <a:solidFill>
                  <a:srgbClr val="FF0000"/>
                </a:solidFill>
                <a:effectLst>
                  <a:outerShdw blurRad="38100" dist="38100" dir="2700000">
                    <a:srgbClr val="C0C0C0"/>
                  </a:outerShdw>
                </a:effectLst>
                <a:latin typeface="Arial" panose="020B0604020202020204" pitchFamily="34" charset="0"/>
                <a:ea typeface="宋体" panose="02010600030101010101" pitchFamily="2" charset="-122"/>
              </a:rPr>
              <a:t>v</a:t>
            </a:r>
            <a:r>
              <a:rPr lang="en-US" altLang="zh-CN" sz="2200" baseline="-25000" dirty="0" err="1">
                <a:solidFill>
                  <a:srgbClr val="FF0000"/>
                </a:solidFill>
                <a:effectLst>
                  <a:outerShdw blurRad="38100" dist="38100" dir="2700000">
                    <a:srgbClr val="C0C0C0"/>
                  </a:outerShdw>
                </a:effectLst>
                <a:latin typeface="Arial" panose="020B0604020202020204" pitchFamily="34" charset="0"/>
                <a:ea typeface="宋体" panose="02010600030101010101" pitchFamily="2" charset="-122"/>
              </a:rPr>
              <a:t>k</a:t>
            </a:r>
            <a:r>
              <a:rPr lang="zh-CN" altLang="en-US" sz="2200" dirty="0">
                <a:latin typeface="Arial" panose="020B0604020202020204" pitchFamily="34" charset="0"/>
                <a:ea typeface="宋体" panose="02010600030101010101" pitchFamily="2" charset="-122"/>
              </a:rPr>
              <a:t>加入到顶点集合</a:t>
            </a:r>
            <a:r>
              <a:rPr lang="en-US" altLang="zh-CN" sz="2200" dirty="0">
                <a:solidFill>
                  <a:srgbClr val="0000FF"/>
                </a:solidFill>
                <a:effectLst>
                  <a:outerShdw blurRad="38100" dist="38100" dir="2700000">
                    <a:srgbClr val="C0C0C0"/>
                  </a:outerShdw>
                </a:effectLst>
                <a:latin typeface="Arial" panose="020B0604020202020204" pitchFamily="34" charset="0"/>
                <a:ea typeface="宋体" panose="02010600030101010101" pitchFamily="2" charset="-122"/>
              </a:rPr>
              <a:t>S</a:t>
            </a:r>
            <a:r>
              <a:rPr lang="zh-CN" altLang="en-US" sz="2200" dirty="0">
                <a:latin typeface="Arial" panose="020B0604020202020204" pitchFamily="34" charset="0"/>
                <a:ea typeface="宋体" panose="02010600030101010101" pitchFamily="2" charset="-122"/>
              </a:rPr>
              <a:t>中，直到所有的顶点都加入到集合</a:t>
            </a:r>
            <a:r>
              <a:rPr lang="en-US" altLang="zh-CN" sz="2200" dirty="0">
                <a:latin typeface="Arial" panose="020B0604020202020204" pitchFamily="34" charset="0"/>
                <a:ea typeface="宋体" panose="02010600030101010101" pitchFamily="2" charset="-122"/>
              </a:rPr>
              <a:t>S</a:t>
            </a:r>
            <a:r>
              <a:rPr lang="zh-CN" altLang="en-US" sz="2200" dirty="0">
                <a:latin typeface="Arial" panose="020B0604020202020204" pitchFamily="34" charset="0"/>
                <a:ea typeface="宋体" panose="02010600030101010101" pitchFamily="2" charset="-122"/>
              </a:rPr>
              <a:t>中，算法就结束了。</a:t>
            </a:r>
            <a:endParaRPr lang="zh-CN" altLang="en-US" sz="2200" dirty="0">
              <a:latin typeface="Arial" panose="020B0604020202020204" pitchFamily="34" charset="0"/>
              <a:ea typeface="宋体" panose="02010600030101010101" pitchFamily="2" charset="-122"/>
            </a:endParaRPr>
          </a:p>
        </p:txBody>
      </p:sp>
      <p:graphicFrame>
        <p:nvGraphicFramePr>
          <p:cNvPr id="99332" name="对象 99331"/>
          <p:cNvGraphicFramePr/>
          <p:nvPr/>
        </p:nvGraphicFramePr>
        <p:xfrm>
          <a:off x="5639435" y="3657600"/>
          <a:ext cx="2819400" cy="2360613"/>
        </p:xfrm>
        <a:graphic>
          <a:graphicData uri="http://schemas.openxmlformats.org/presentationml/2006/ole">
            <mc:AlternateContent xmlns:mc="http://schemas.openxmlformats.org/markup-compatibility/2006">
              <mc:Choice xmlns:v="urn:schemas-microsoft-com:vml" Requires="v">
                <p:oleObj spid="_x0000_s5135" name="" r:id="rId1" imgW="1638300" imgH="1371600" progId="Equation.3">
                  <p:embed/>
                </p:oleObj>
              </mc:Choice>
              <mc:Fallback>
                <p:oleObj name="" r:id="rId1" imgW="1638300" imgH="1371600" progId="Equation.3">
                  <p:embed/>
                  <p:pic>
                    <p:nvPicPr>
                      <p:cNvPr id="0" name="图片 3077"/>
                      <p:cNvPicPr/>
                      <p:nvPr/>
                    </p:nvPicPr>
                    <p:blipFill>
                      <a:blip r:embed="rId2"/>
                      <a:stretch>
                        <a:fillRect/>
                      </a:stretch>
                    </p:blipFill>
                    <p:spPr>
                      <a:xfrm>
                        <a:off x="5639435" y="3657600"/>
                        <a:ext cx="2819400" cy="2360613"/>
                      </a:xfrm>
                      <a:prstGeom prst="rect">
                        <a:avLst/>
                      </a:prstGeom>
                      <a:noFill/>
                      <a:ln w="38100">
                        <a:noFill/>
                        <a:miter/>
                      </a:ln>
                    </p:spPr>
                  </p:pic>
                </p:oleObj>
              </mc:Fallback>
            </mc:AlternateContent>
          </a:graphicData>
        </a:graphic>
      </p:graphicFrame>
      <p:grpSp>
        <p:nvGrpSpPr>
          <p:cNvPr id="99333" name="组合 99332"/>
          <p:cNvGrpSpPr/>
          <p:nvPr/>
        </p:nvGrpSpPr>
        <p:grpSpPr>
          <a:xfrm>
            <a:off x="951230" y="3912076"/>
            <a:ext cx="3332163" cy="2274887"/>
            <a:chOff x="912" y="2734"/>
            <a:chExt cx="2099" cy="1433"/>
          </a:xfrm>
        </p:grpSpPr>
        <p:sp>
          <p:nvSpPr>
            <p:cNvPr id="99334" name="椭圆 99333"/>
            <p:cNvSpPr/>
            <p:nvPr/>
          </p:nvSpPr>
          <p:spPr>
            <a:xfrm>
              <a:off x="960" y="2832"/>
              <a:ext cx="227" cy="227"/>
            </a:xfrm>
            <a:prstGeom prst="ellipse">
              <a:avLst/>
            </a:prstGeom>
            <a:noFill/>
            <a:ln w="28575" cap="flat" cmpd="sng">
              <a:solidFill>
                <a:schemeClr val="tx1"/>
              </a:solidFill>
              <a:prstDash val="solid"/>
              <a:miter/>
              <a:headEnd type="none" w="med" len="med"/>
              <a:tailEnd type="none" w="med" len="med"/>
            </a:ln>
          </p:spPr>
          <p:txBody>
            <a:bodyPr wrap="none" lIns="0" tIns="0" rIns="0" bIns="0" anchor="ctr" anchorCtr="1"/>
            <a:lstStyle/>
            <a:p>
              <a:pPr>
                <a:lnSpc>
                  <a:spcPct val="100000"/>
                </a:lnSpc>
                <a:spcAft>
                  <a:spcPct val="0"/>
                </a:spcAft>
              </a:pPr>
              <a:r>
                <a:rPr lang="en-US" altLang="zh-CN">
                  <a:latin typeface="Arial" panose="020B0604020202020204" pitchFamily="34" charset="0"/>
                  <a:ea typeface="宋体" panose="02010600030101010101" pitchFamily="2" charset="-122"/>
                </a:rPr>
                <a:t>4</a:t>
              </a:r>
              <a:endParaRPr lang="en-US" altLang="zh-CN">
                <a:latin typeface="Arial" panose="020B0604020202020204" pitchFamily="34" charset="0"/>
                <a:ea typeface="宋体" panose="02010600030101010101" pitchFamily="2" charset="-122"/>
              </a:endParaRPr>
            </a:p>
          </p:txBody>
        </p:sp>
        <p:sp>
          <p:nvSpPr>
            <p:cNvPr id="99335" name="椭圆 99334"/>
            <p:cNvSpPr/>
            <p:nvPr/>
          </p:nvSpPr>
          <p:spPr>
            <a:xfrm>
              <a:off x="960" y="3776"/>
              <a:ext cx="227" cy="227"/>
            </a:xfrm>
            <a:prstGeom prst="ellipse">
              <a:avLst/>
            </a:prstGeom>
            <a:noFill/>
            <a:ln w="28575" cap="flat" cmpd="sng">
              <a:solidFill>
                <a:schemeClr val="tx1"/>
              </a:solidFill>
              <a:prstDash val="solid"/>
              <a:miter/>
              <a:headEnd type="none" w="med" len="med"/>
              <a:tailEnd type="none" w="med" len="med"/>
            </a:ln>
          </p:spPr>
          <p:txBody>
            <a:bodyPr wrap="none" lIns="0" tIns="0" rIns="0" bIns="0" anchor="ctr" anchorCtr="1"/>
            <a:lstStyle/>
            <a:p>
              <a:pPr>
                <a:lnSpc>
                  <a:spcPct val="100000"/>
                </a:lnSpc>
                <a:spcAft>
                  <a:spcPct val="0"/>
                </a:spcAft>
              </a:pPr>
              <a:r>
                <a:rPr lang="en-US" altLang="zh-CN">
                  <a:latin typeface="Arial" panose="020B0604020202020204" pitchFamily="34" charset="0"/>
                  <a:ea typeface="宋体" panose="02010600030101010101" pitchFamily="2" charset="-122"/>
                </a:rPr>
                <a:t>5</a:t>
              </a:r>
              <a:endParaRPr lang="en-US" altLang="zh-CN">
                <a:latin typeface="Arial" panose="020B0604020202020204" pitchFamily="34" charset="0"/>
                <a:ea typeface="宋体" panose="02010600030101010101" pitchFamily="2" charset="-122"/>
              </a:endParaRPr>
            </a:p>
          </p:txBody>
        </p:sp>
        <p:sp>
          <p:nvSpPr>
            <p:cNvPr id="99336" name="椭圆 99335"/>
            <p:cNvSpPr/>
            <p:nvPr/>
          </p:nvSpPr>
          <p:spPr>
            <a:xfrm>
              <a:off x="2136" y="2832"/>
              <a:ext cx="227" cy="227"/>
            </a:xfrm>
            <a:prstGeom prst="ellipse">
              <a:avLst/>
            </a:prstGeom>
            <a:noFill/>
            <a:ln w="28575" cap="flat" cmpd="sng">
              <a:solidFill>
                <a:schemeClr val="tx1"/>
              </a:solidFill>
              <a:prstDash val="solid"/>
              <a:miter/>
              <a:headEnd type="none" w="med" len="med"/>
              <a:tailEnd type="none" w="med" len="med"/>
            </a:ln>
          </p:spPr>
          <p:txBody>
            <a:bodyPr wrap="none" lIns="0" tIns="0" rIns="0" bIns="0" anchor="ctr" anchorCtr="1"/>
            <a:lstStyle/>
            <a:p>
              <a:pPr>
                <a:lnSpc>
                  <a:spcPct val="100000"/>
                </a:lnSpc>
                <a:spcAft>
                  <a:spcPct val="0"/>
                </a:spcAft>
              </a:pPr>
              <a:r>
                <a:rPr lang="en-US" altLang="zh-CN">
                  <a:latin typeface="Arial" panose="020B0604020202020204" pitchFamily="34" charset="0"/>
                  <a:ea typeface="宋体" panose="02010600030101010101" pitchFamily="2" charset="-122"/>
                </a:rPr>
                <a:t>1</a:t>
              </a:r>
              <a:endParaRPr lang="en-US" altLang="zh-CN">
                <a:latin typeface="Arial" panose="020B0604020202020204" pitchFamily="34" charset="0"/>
                <a:ea typeface="宋体" panose="02010600030101010101" pitchFamily="2" charset="-122"/>
              </a:endParaRPr>
            </a:p>
          </p:txBody>
        </p:sp>
        <p:sp>
          <p:nvSpPr>
            <p:cNvPr id="99337" name="椭圆 99336"/>
            <p:cNvSpPr/>
            <p:nvPr/>
          </p:nvSpPr>
          <p:spPr>
            <a:xfrm>
              <a:off x="2128" y="3800"/>
              <a:ext cx="227" cy="227"/>
            </a:xfrm>
            <a:prstGeom prst="ellipse">
              <a:avLst/>
            </a:prstGeom>
            <a:noFill/>
            <a:ln w="28575" cap="flat" cmpd="sng">
              <a:solidFill>
                <a:schemeClr val="tx1"/>
              </a:solidFill>
              <a:prstDash val="solid"/>
              <a:miter/>
              <a:headEnd type="none" w="med" len="med"/>
              <a:tailEnd type="none" w="med" len="med"/>
            </a:ln>
          </p:spPr>
          <p:txBody>
            <a:bodyPr wrap="none" lIns="0" tIns="0" rIns="0" bIns="0" anchor="ctr" anchorCtr="1"/>
            <a:lstStyle/>
            <a:p>
              <a:pPr>
                <a:lnSpc>
                  <a:spcPct val="100000"/>
                </a:lnSpc>
                <a:spcAft>
                  <a:spcPct val="0"/>
                </a:spcAft>
              </a:pPr>
              <a:r>
                <a:rPr lang="en-US" altLang="zh-CN">
                  <a:latin typeface="Arial" panose="020B0604020202020204" pitchFamily="34" charset="0"/>
                  <a:ea typeface="宋体" panose="02010600030101010101" pitchFamily="2" charset="-122"/>
                </a:rPr>
                <a:t>2</a:t>
              </a:r>
              <a:endParaRPr lang="en-US" altLang="zh-CN">
                <a:latin typeface="Arial" panose="020B0604020202020204" pitchFamily="34" charset="0"/>
                <a:ea typeface="宋体" panose="02010600030101010101" pitchFamily="2" charset="-122"/>
              </a:endParaRPr>
            </a:p>
          </p:txBody>
        </p:sp>
        <p:sp>
          <p:nvSpPr>
            <p:cNvPr id="99338" name="椭圆 99337"/>
            <p:cNvSpPr/>
            <p:nvPr/>
          </p:nvSpPr>
          <p:spPr>
            <a:xfrm>
              <a:off x="1552" y="3320"/>
              <a:ext cx="227" cy="227"/>
            </a:xfrm>
            <a:prstGeom prst="ellipse">
              <a:avLst/>
            </a:prstGeom>
            <a:noFill/>
            <a:ln w="28575" cap="flat" cmpd="sng">
              <a:solidFill>
                <a:schemeClr val="tx1"/>
              </a:solidFill>
              <a:prstDash val="solid"/>
              <a:miter/>
              <a:headEnd type="none" w="med" len="med"/>
              <a:tailEnd type="none" w="med" len="med"/>
            </a:ln>
          </p:spPr>
          <p:txBody>
            <a:bodyPr wrap="none" lIns="0" tIns="0" rIns="0" bIns="0" anchor="ctr" anchorCtr="1"/>
            <a:lstStyle/>
            <a:p>
              <a:pPr>
                <a:lnSpc>
                  <a:spcPct val="100000"/>
                </a:lnSpc>
                <a:spcAft>
                  <a:spcPct val="0"/>
                </a:spcAft>
              </a:pPr>
              <a:r>
                <a:rPr lang="en-US" altLang="zh-CN">
                  <a:latin typeface="Arial" panose="020B0604020202020204" pitchFamily="34" charset="0"/>
                  <a:ea typeface="宋体" panose="02010600030101010101" pitchFamily="2" charset="-122"/>
                </a:rPr>
                <a:t>3</a:t>
              </a:r>
              <a:endParaRPr lang="en-US" altLang="zh-CN">
                <a:latin typeface="Arial" panose="020B0604020202020204" pitchFamily="34" charset="0"/>
                <a:ea typeface="宋体" panose="02010600030101010101" pitchFamily="2" charset="-122"/>
              </a:endParaRPr>
            </a:p>
          </p:txBody>
        </p:sp>
        <p:sp>
          <p:nvSpPr>
            <p:cNvPr id="99339" name="椭圆 99338"/>
            <p:cNvSpPr/>
            <p:nvPr/>
          </p:nvSpPr>
          <p:spPr>
            <a:xfrm>
              <a:off x="2784" y="3328"/>
              <a:ext cx="227" cy="227"/>
            </a:xfrm>
            <a:prstGeom prst="ellipse">
              <a:avLst/>
            </a:prstGeom>
            <a:noFill/>
            <a:ln w="28575" cap="flat" cmpd="sng">
              <a:solidFill>
                <a:schemeClr val="tx1"/>
              </a:solidFill>
              <a:prstDash val="solid"/>
              <a:miter/>
              <a:headEnd type="none" w="med" len="med"/>
              <a:tailEnd type="none" w="med" len="med"/>
            </a:ln>
          </p:spPr>
          <p:txBody>
            <a:bodyPr wrap="none" lIns="0" tIns="0" rIns="0" bIns="0" anchor="ctr" anchorCtr="1"/>
            <a:lstStyle/>
            <a:p>
              <a:pPr>
                <a:lnSpc>
                  <a:spcPct val="100000"/>
                </a:lnSpc>
                <a:spcAft>
                  <a:spcPct val="0"/>
                </a:spcAft>
              </a:pPr>
              <a:r>
                <a:rPr lang="en-US" altLang="zh-CN">
                  <a:latin typeface="Arial" panose="020B0604020202020204" pitchFamily="34" charset="0"/>
                  <a:ea typeface="宋体" panose="02010600030101010101" pitchFamily="2" charset="-122"/>
                </a:rPr>
                <a:t>0</a:t>
              </a:r>
              <a:endParaRPr lang="en-US" altLang="zh-CN">
                <a:latin typeface="Arial" panose="020B0604020202020204" pitchFamily="34" charset="0"/>
                <a:ea typeface="宋体" panose="02010600030101010101" pitchFamily="2" charset="-122"/>
              </a:endParaRPr>
            </a:p>
          </p:txBody>
        </p:sp>
        <p:sp>
          <p:nvSpPr>
            <p:cNvPr id="99340" name="直接连接符 99339"/>
            <p:cNvSpPr/>
            <p:nvPr/>
          </p:nvSpPr>
          <p:spPr>
            <a:xfrm flipV="1">
              <a:off x="2248" y="3048"/>
              <a:ext cx="0" cy="753"/>
            </a:xfrm>
            <a:prstGeom prst="line">
              <a:avLst/>
            </a:prstGeom>
            <a:ln w="28575" cap="flat" cmpd="sng">
              <a:solidFill>
                <a:schemeClr val="tx1"/>
              </a:solidFill>
              <a:prstDash val="solid"/>
              <a:miter/>
              <a:headEnd type="none" w="med" len="med"/>
              <a:tailEnd type="triangle" w="med" len="med"/>
            </a:ln>
          </p:spPr>
        </p:sp>
        <p:sp>
          <p:nvSpPr>
            <p:cNvPr id="99341" name="直接连接符 99340"/>
            <p:cNvSpPr/>
            <p:nvPr/>
          </p:nvSpPr>
          <p:spPr>
            <a:xfrm flipH="1">
              <a:off x="1168" y="3920"/>
              <a:ext cx="960" cy="0"/>
            </a:xfrm>
            <a:prstGeom prst="line">
              <a:avLst/>
            </a:prstGeom>
            <a:ln w="28575" cap="flat" cmpd="sng">
              <a:solidFill>
                <a:schemeClr val="tx1"/>
              </a:solidFill>
              <a:prstDash val="solid"/>
              <a:miter/>
              <a:headEnd type="none" w="med" len="med"/>
              <a:tailEnd type="triangle" w="med" len="med"/>
            </a:ln>
          </p:spPr>
        </p:sp>
        <p:sp>
          <p:nvSpPr>
            <p:cNvPr id="99342" name="直接连接符 99341"/>
            <p:cNvSpPr/>
            <p:nvPr/>
          </p:nvSpPr>
          <p:spPr>
            <a:xfrm flipV="1">
              <a:off x="1072" y="3032"/>
              <a:ext cx="0" cy="752"/>
            </a:xfrm>
            <a:prstGeom prst="line">
              <a:avLst/>
            </a:prstGeom>
            <a:ln w="28575" cap="flat" cmpd="sng">
              <a:solidFill>
                <a:schemeClr val="tx1"/>
              </a:solidFill>
              <a:prstDash val="solid"/>
              <a:miter/>
              <a:headEnd type="none" w="med" len="med"/>
              <a:tailEnd type="triangle" w="med" len="med"/>
            </a:ln>
          </p:spPr>
        </p:sp>
        <p:sp>
          <p:nvSpPr>
            <p:cNvPr id="99343" name="直接连接符 99342"/>
            <p:cNvSpPr/>
            <p:nvPr/>
          </p:nvSpPr>
          <p:spPr>
            <a:xfrm flipH="1">
              <a:off x="1176" y="2944"/>
              <a:ext cx="960" cy="0"/>
            </a:xfrm>
            <a:prstGeom prst="line">
              <a:avLst/>
            </a:prstGeom>
            <a:ln w="28575" cap="flat" cmpd="sng">
              <a:solidFill>
                <a:schemeClr val="tx1"/>
              </a:solidFill>
              <a:prstDash val="solid"/>
              <a:miter/>
              <a:headEnd type="none" w="med" len="med"/>
              <a:tailEnd type="triangle" w="med" len="med"/>
            </a:ln>
          </p:spPr>
        </p:sp>
        <p:sp>
          <p:nvSpPr>
            <p:cNvPr id="99344" name="直接连接符 99343"/>
            <p:cNvSpPr/>
            <p:nvPr/>
          </p:nvSpPr>
          <p:spPr>
            <a:xfrm flipH="1">
              <a:off x="1776" y="3440"/>
              <a:ext cx="1008" cy="0"/>
            </a:xfrm>
            <a:prstGeom prst="line">
              <a:avLst/>
            </a:prstGeom>
            <a:ln w="28575" cap="flat" cmpd="sng">
              <a:solidFill>
                <a:schemeClr val="tx1"/>
              </a:solidFill>
              <a:prstDash val="solid"/>
              <a:miter/>
              <a:headEnd type="none" w="med" len="med"/>
              <a:tailEnd type="triangle" w="med" len="med"/>
            </a:ln>
          </p:spPr>
        </p:sp>
        <p:sp>
          <p:nvSpPr>
            <p:cNvPr id="99345" name="直接连接符 99344"/>
            <p:cNvSpPr/>
            <p:nvPr/>
          </p:nvSpPr>
          <p:spPr>
            <a:xfrm>
              <a:off x="2352" y="2976"/>
              <a:ext cx="480" cy="384"/>
            </a:xfrm>
            <a:prstGeom prst="line">
              <a:avLst/>
            </a:prstGeom>
            <a:ln w="28575" cap="flat" cmpd="sng">
              <a:solidFill>
                <a:schemeClr val="tx1"/>
              </a:solidFill>
              <a:prstDash val="solid"/>
              <a:miter/>
              <a:headEnd type="none" w="med" len="med"/>
              <a:tailEnd type="triangle" w="med" len="med"/>
            </a:ln>
          </p:spPr>
        </p:sp>
        <p:sp>
          <p:nvSpPr>
            <p:cNvPr id="99346" name="直接连接符 99345"/>
            <p:cNvSpPr/>
            <p:nvPr/>
          </p:nvSpPr>
          <p:spPr>
            <a:xfrm flipH="1">
              <a:off x="2352" y="3552"/>
              <a:ext cx="528" cy="336"/>
            </a:xfrm>
            <a:prstGeom prst="line">
              <a:avLst/>
            </a:prstGeom>
            <a:ln w="28575" cap="flat" cmpd="sng">
              <a:solidFill>
                <a:schemeClr val="tx1"/>
              </a:solidFill>
              <a:prstDash val="solid"/>
              <a:miter/>
              <a:headEnd type="none" w="med" len="med"/>
              <a:tailEnd type="triangle" w="med" len="med"/>
            </a:ln>
          </p:spPr>
        </p:sp>
        <p:sp>
          <p:nvSpPr>
            <p:cNvPr id="99347" name="直接连接符 99346"/>
            <p:cNvSpPr/>
            <p:nvPr/>
          </p:nvSpPr>
          <p:spPr>
            <a:xfrm flipV="1">
              <a:off x="1152" y="3480"/>
              <a:ext cx="432" cy="336"/>
            </a:xfrm>
            <a:prstGeom prst="line">
              <a:avLst/>
            </a:prstGeom>
            <a:ln w="28575" cap="flat" cmpd="sng">
              <a:solidFill>
                <a:schemeClr val="tx1"/>
              </a:solidFill>
              <a:prstDash val="solid"/>
              <a:miter/>
              <a:headEnd type="none" w="med" len="med"/>
              <a:tailEnd type="triangle" w="med" len="med"/>
            </a:ln>
          </p:spPr>
        </p:sp>
        <p:sp>
          <p:nvSpPr>
            <p:cNvPr id="99348" name="直接连接符 99347"/>
            <p:cNvSpPr/>
            <p:nvPr/>
          </p:nvSpPr>
          <p:spPr>
            <a:xfrm>
              <a:off x="1152" y="3024"/>
              <a:ext cx="432" cy="336"/>
            </a:xfrm>
            <a:prstGeom prst="line">
              <a:avLst/>
            </a:prstGeom>
            <a:ln w="28575" cap="flat" cmpd="sng">
              <a:solidFill>
                <a:schemeClr val="tx1"/>
              </a:solidFill>
              <a:prstDash val="solid"/>
              <a:miter/>
              <a:headEnd type="none" w="med" len="med"/>
              <a:tailEnd type="triangle" w="med" len="med"/>
            </a:ln>
          </p:spPr>
        </p:sp>
        <p:sp>
          <p:nvSpPr>
            <p:cNvPr id="99349" name="文本框 99348"/>
            <p:cNvSpPr txBox="1"/>
            <p:nvPr/>
          </p:nvSpPr>
          <p:spPr>
            <a:xfrm>
              <a:off x="912" y="3310"/>
              <a:ext cx="178" cy="194"/>
            </a:xfrm>
            <a:prstGeom prst="rect">
              <a:avLst/>
            </a:prstGeom>
            <a:noFill/>
            <a:ln w="9525">
              <a:noFill/>
            </a:ln>
          </p:spPr>
          <p:txBody>
            <a:bodyPr wrap="none" lIns="0" tIns="0" rIns="0" bIns="0" anchor="t">
              <a:spAutoFit/>
            </a:bodyPr>
            <a:lstStyle/>
            <a:p>
              <a:pPr algn="l">
                <a:lnSpc>
                  <a:spcPct val="100000"/>
                </a:lnSpc>
                <a:spcAft>
                  <a:spcPct val="0"/>
                </a:spcAft>
              </a:pPr>
              <a:r>
                <a:rPr lang="en-US" altLang="zh-CN" sz="2000">
                  <a:latin typeface="Arial" panose="020B0604020202020204" pitchFamily="34" charset="0"/>
                  <a:ea typeface="宋体" panose="02010600030101010101" pitchFamily="2" charset="-122"/>
                </a:rPr>
                <a:t>18</a:t>
              </a:r>
              <a:endParaRPr lang="en-US" altLang="zh-CN" sz="2000">
                <a:latin typeface="Arial" panose="020B0604020202020204" pitchFamily="34" charset="0"/>
                <a:ea typeface="宋体" panose="02010600030101010101" pitchFamily="2" charset="-122"/>
              </a:endParaRPr>
            </a:p>
          </p:txBody>
        </p:sp>
        <p:sp>
          <p:nvSpPr>
            <p:cNvPr id="99350" name="文本框 99349"/>
            <p:cNvSpPr txBox="1"/>
            <p:nvPr/>
          </p:nvSpPr>
          <p:spPr>
            <a:xfrm>
              <a:off x="1632" y="2734"/>
              <a:ext cx="89" cy="194"/>
            </a:xfrm>
            <a:prstGeom prst="rect">
              <a:avLst/>
            </a:prstGeom>
            <a:noFill/>
            <a:ln w="9525">
              <a:noFill/>
            </a:ln>
          </p:spPr>
          <p:txBody>
            <a:bodyPr wrap="none" lIns="0" tIns="0" rIns="0" bIns="0" anchor="t">
              <a:spAutoFit/>
            </a:bodyPr>
            <a:lstStyle/>
            <a:p>
              <a:pPr algn="l">
                <a:lnSpc>
                  <a:spcPct val="100000"/>
                </a:lnSpc>
                <a:spcAft>
                  <a:spcPct val="0"/>
                </a:spcAft>
              </a:pPr>
              <a:r>
                <a:rPr lang="en-US" altLang="zh-CN" sz="2000">
                  <a:latin typeface="Arial" panose="020B0604020202020204" pitchFamily="34" charset="0"/>
                  <a:ea typeface="宋体" panose="02010600030101010101" pitchFamily="2" charset="-122"/>
                </a:rPr>
                <a:t>8</a:t>
              </a:r>
              <a:endParaRPr lang="en-US" altLang="zh-CN" sz="2000">
                <a:latin typeface="Arial" panose="020B0604020202020204" pitchFamily="34" charset="0"/>
                <a:ea typeface="宋体" panose="02010600030101010101" pitchFamily="2" charset="-122"/>
              </a:endParaRPr>
            </a:p>
          </p:txBody>
        </p:sp>
        <p:sp>
          <p:nvSpPr>
            <p:cNvPr id="99351" name="文本框 99350"/>
            <p:cNvSpPr txBox="1"/>
            <p:nvPr/>
          </p:nvSpPr>
          <p:spPr>
            <a:xfrm>
              <a:off x="1344" y="3022"/>
              <a:ext cx="89" cy="194"/>
            </a:xfrm>
            <a:prstGeom prst="rect">
              <a:avLst/>
            </a:prstGeom>
            <a:noFill/>
            <a:ln w="9525">
              <a:noFill/>
            </a:ln>
          </p:spPr>
          <p:txBody>
            <a:bodyPr wrap="none" lIns="0" tIns="0" rIns="0" bIns="0" anchor="t">
              <a:spAutoFit/>
            </a:bodyPr>
            <a:lstStyle/>
            <a:p>
              <a:pPr algn="l">
                <a:lnSpc>
                  <a:spcPct val="100000"/>
                </a:lnSpc>
                <a:spcAft>
                  <a:spcPct val="0"/>
                </a:spcAft>
              </a:pPr>
              <a:r>
                <a:rPr lang="en-US" altLang="zh-CN" sz="2000">
                  <a:latin typeface="Arial" panose="020B0604020202020204" pitchFamily="34" charset="0"/>
                  <a:ea typeface="宋体" panose="02010600030101010101" pitchFamily="2" charset="-122"/>
                </a:rPr>
                <a:t>4</a:t>
              </a:r>
              <a:endParaRPr lang="en-US" altLang="zh-CN" sz="2000">
                <a:latin typeface="Arial" panose="020B0604020202020204" pitchFamily="34" charset="0"/>
                <a:ea typeface="宋体" panose="02010600030101010101" pitchFamily="2" charset="-122"/>
              </a:endParaRPr>
            </a:p>
          </p:txBody>
        </p:sp>
        <p:sp>
          <p:nvSpPr>
            <p:cNvPr id="99352" name="文本框 99351"/>
            <p:cNvSpPr txBox="1"/>
            <p:nvPr/>
          </p:nvSpPr>
          <p:spPr>
            <a:xfrm>
              <a:off x="1248" y="3454"/>
              <a:ext cx="178" cy="194"/>
            </a:xfrm>
            <a:prstGeom prst="rect">
              <a:avLst/>
            </a:prstGeom>
            <a:noFill/>
            <a:ln w="9525">
              <a:noFill/>
            </a:ln>
          </p:spPr>
          <p:txBody>
            <a:bodyPr wrap="none" lIns="0" tIns="0" rIns="0" bIns="0" anchor="t">
              <a:spAutoFit/>
            </a:bodyPr>
            <a:lstStyle/>
            <a:p>
              <a:pPr algn="l">
                <a:lnSpc>
                  <a:spcPct val="100000"/>
                </a:lnSpc>
                <a:spcAft>
                  <a:spcPct val="0"/>
                </a:spcAft>
              </a:pPr>
              <a:r>
                <a:rPr lang="en-US" altLang="zh-CN" sz="2000">
                  <a:latin typeface="Arial" panose="020B0604020202020204" pitchFamily="34" charset="0"/>
                  <a:ea typeface="宋体" panose="02010600030101010101" pitchFamily="2" charset="-122"/>
                </a:rPr>
                <a:t>10</a:t>
              </a:r>
              <a:endParaRPr lang="en-US" altLang="zh-CN" sz="2000">
                <a:latin typeface="Arial" panose="020B0604020202020204" pitchFamily="34" charset="0"/>
                <a:ea typeface="宋体" panose="02010600030101010101" pitchFamily="2" charset="-122"/>
              </a:endParaRPr>
            </a:p>
          </p:txBody>
        </p:sp>
        <p:sp>
          <p:nvSpPr>
            <p:cNvPr id="99353" name="文本框 99352"/>
            <p:cNvSpPr txBox="1"/>
            <p:nvPr/>
          </p:nvSpPr>
          <p:spPr>
            <a:xfrm>
              <a:off x="1632" y="3694"/>
              <a:ext cx="89" cy="194"/>
            </a:xfrm>
            <a:prstGeom prst="rect">
              <a:avLst/>
            </a:prstGeom>
            <a:noFill/>
            <a:ln w="9525">
              <a:noFill/>
            </a:ln>
          </p:spPr>
          <p:txBody>
            <a:bodyPr wrap="none" lIns="0" tIns="0" rIns="0" bIns="0" anchor="t">
              <a:spAutoFit/>
            </a:bodyPr>
            <a:lstStyle/>
            <a:p>
              <a:pPr algn="l">
                <a:lnSpc>
                  <a:spcPct val="100000"/>
                </a:lnSpc>
                <a:spcAft>
                  <a:spcPct val="0"/>
                </a:spcAft>
              </a:pPr>
              <a:r>
                <a:rPr lang="en-US" altLang="zh-CN" sz="2000">
                  <a:latin typeface="Arial" panose="020B0604020202020204" pitchFamily="34" charset="0"/>
                  <a:ea typeface="宋体" panose="02010600030101010101" pitchFamily="2" charset="-122"/>
                </a:rPr>
                <a:t>7</a:t>
              </a:r>
              <a:endParaRPr lang="en-US" altLang="zh-CN" sz="2000">
                <a:latin typeface="Arial" panose="020B0604020202020204" pitchFamily="34" charset="0"/>
                <a:ea typeface="宋体" panose="02010600030101010101" pitchFamily="2" charset="-122"/>
              </a:endParaRPr>
            </a:p>
          </p:txBody>
        </p:sp>
        <p:sp>
          <p:nvSpPr>
            <p:cNvPr id="99354" name="文本框 99353"/>
            <p:cNvSpPr txBox="1"/>
            <p:nvPr/>
          </p:nvSpPr>
          <p:spPr>
            <a:xfrm>
              <a:off x="2688" y="3694"/>
              <a:ext cx="89" cy="194"/>
            </a:xfrm>
            <a:prstGeom prst="rect">
              <a:avLst/>
            </a:prstGeom>
            <a:noFill/>
            <a:ln w="9525">
              <a:noFill/>
            </a:ln>
          </p:spPr>
          <p:txBody>
            <a:bodyPr wrap="none" lIns="0" tIns="0" rIns="0" bIns="0" anchor="t">
              <a:spAutoFit/>
            </a:bodyPr>
            <a:lstStyle/>
            <a:p>
              <a:pPr algn="l">
                <a:lnSpc>
                  <a:spcPct val="100000"/>
                </a:lnSpc>
                <a:spcAft>
                  <a:spcPct val="0"/>
                </a:spcAft>
              </a:pPr>
              <a:r>
                <a:rPr lang="en-US" altLang="zh-CN" sz="2000">
                  <a:latin typeface="Arial" panose="020B0604020202020204" pitchFamily="34" charset="0"/>
                  <a:ea typeface="宋体" panose="02010600030101010101" pitchFamily="2" charset="-122"/>
                </a:rPr>
                <a:t>5</a:t>
              </a:r>
              <a:endParaRPr lang="en-US" altLang="zh-CN" sz="2000">
                <a:latin typeface="Arial" panose="020B0604020202020204" pitchFamily="34" charset="0"/>
                <a:ea typeface="宋体" panose="02010600030101010101" pitchFamily="2" charset="-122"/>
              </a:endParaRPr>
            </a:p>
          </p:txBody>
        </p:sp>
        <p:sp>
          <p:nvSpPr>
            <p:cNvPr id="99355" name="文本框 99354"/>
            <p:cNvSpPr txBox="1"/>
            <p:nvPr/>
          </p:nvSpPr>
          <p:spPr>
            <a:xfrm>
              <a:off x="2592" y="2974"/>
              <a:ext cx="89" cy="194"/>
            </a:xfrm>
            <a:prstGeom prst="rect">
              <a:avLst/>
            </a:prstGeom>
            <a:noFill/>
            <a:ln w="9525">
              <a:noFill/>
            </a:ln>
          </p:spPr>
          <p:txBody>
            <a:bodyPr wrap="none" lIns="0" tIns="0" rIns="0" bIns="0" anchor="t">
              <a:spAutoFit/>
            </a:bodyPr>
            <a:lstStyle/>
            <a:p>
              <a:pPr algn="l">
                <a:lnSpc>
                  <a:spcPct val="100000"/>
                </a:lnSpc>
                <a:spcAft>
                  <a:spcPct val="0"/>
                </a:spcAft>
              </a:pPr>
              <a:r>
                <a:rPr lang="en-US" altLang="zh-CN" sz="2000">
                  <a:latin typeface="Arial" panose="020B0604020202020204" pitchFamily="34" charset="0"/>
                  <a:ea typeface="宋体" panose="02010600030101010101" pitchFamily="2" charset="-122"/>
                </a:rPr>
                <a:t>2</a:t>
              </a:r>
              <a:endParaRPr lang="en-US" altLang="zh-CN" sz="2000">
                <a:latin typeface="Arial" panose="020B0604020202020204" pitchFamily="34" charset="0"/>
                <a:ea typeface="宋体" panose="02010600030101010101" pitchFamily="2" charset="-122"/>
              </a:endParaRPr>
            </a:p>
          </p:txBody>
        </p:sp>
        <p:sp>
          <p:nvSpPr>
            <p:cNvPr id="99356" name="文本框 99355"/>
            <p:cNvSpPr txBox="1"/>
            <p:nvPr/>
          </p:nvSpPr>
          <p:spPr>
            <a:xfrm>
              <a:off x="2064" y="3070"/>
              <a:ext cx="178" cy="194"/>
            </a:xfrm>
            <a:prstGeom prst="rect">
              <a:avLst/>
            </a:prstGeom>
            <a:noFill/>
            <a:ln w="9525">
              <a:noFill/>
            </a:ln>
          </p:spPr>
          <p:txBody>
            <a:bodyPr wrap="none" lIns="0" tIns="0" rIns="0" bIns="0" anchor="t">
              <a:spAutoFit/>
            </a:bodyPr>
            <a:lstStyle/>
            <a:p>
              <a:pPr algn="l">
                <a:lnSpc>
                  <a:spcPct val="100000"/>
                </a:lnSpc>
                <a:spcAft>
                  <a:spcPct val="0"/>
                </a:spcAft>
              </a:pPr>
              <a:r>
                <a:rPr lang="en-US" altLang="zh-CN" sz="2000">
                  <a:latin typeface="Arial" panose="020B0604020202020204" pitchFamily="34" charset="0"/>
                  <a:ea typeface="宋体" panose="02010600030101010101" pitchFamily="2" charset="-122"/>
                </a:rPr>
                <a:t>15</a:t>
              </a:r>
              <a:endParaRPr lang="en-US" altLang="zh-CN" sz="2000">
                <a:latin typeface="Arial" panose="020B0604020202020204" pitchFamily="34" charset="0"/>
                <a:ea typeface="宋体" panose="02010600030101010101" pitchFamily="2" charset="-122"/>
              </a:endParaRPr>
            </a:p>
          </p:txBody>
        </p:sp>
        <p:sp>
          <p:nvSpPr>
            <p:cNvPr id="99357" name="文本框 99356"/>
            <p:cNvSpPr txBox="1"/>
            <p:nvPr/>
          </p:nvSpPr>
          <p:spPr>
            <a:xfrm>
              <a:off x="2544" y="3262"/>
              <a:ext cx="178" cy="194"/>
            </a:xfrm>
            <a:prstGeom prst="rect">
              <a:avLst/>
            </a:prstGeom>
            <a:noFill/>
            <a:ln w="9525">
              <a:noFill/>
            </a:ln>
          </p:spPr>
          <p:txBody>
            <a:bodyPr wrap="none" lIns="0" tIns="0" rIns="0" bIns="0" anchor="t">
              <a:spAutoFit/>
            </a:bodyPr>
            <a:lstStyle/>
            <a:p>
              <a:pPr algn="l">
                <a:lnSpc>
                  <a:spcPct val="100000"/>
                </a:lnSpc>
                <a:spcAft>
                  <a:spcPct val="0"/>
                </a:spcAft>
              </a:pPr>
              <a:r>
                <a:rPr lang="en-US" altLang="zh-CN" sz="2000" dirty="0">
                  <a:latin typeface="Arial" panose="020B0604020202020204" pitchFamily="34" charset="0"/>
                  <a:ea typeface="宋体" panose="02010600030101010101" pitchFamily="2" charset="-122"/>
                </a:rPr>
                <a:t>30</a:t>
              </a:r>
              <a:endParaRPr lang="en-US" altLang="zh-CN" sz="2000" dirty="0">
                <a:latin typeface="Arial" panose="020B0604020202020204" pitchFamily="34" charset="0"/>
                <a:ea typeface="宋体" panose="02010600030101010101" pitchFamily="2" charset="-122"/>
              </a:endParaRPr>
            </a:p>
          </p:txBody>
        </p:sp>
        <p:sp>
          <p:nvSpPr>
            <p:cNvPr id="99358" name="文本框 99357"/>
            <p:cNvSpPr txBox="1"/>
            <p:nvPr/>
          </p:nvSpPr>
          <p:spPr>
            <a:xfrm>
              <a:off x="1776" y="3993"/>
              <a:ext cx="176" cy="174"/>
            </a:xfrm>
            <a:prstGeom prst="rect">
              <a:avLst/>
            </a:prstGeom>
            <a:noFill/>
            <a:ln w="9525">
              <a:noFill/>
            </a:ln>
          </p:spPr>
          <p:txBody>
            <a:bodyPr wrap="none" lIns="0" tIns="0" rIns="0" bIns="0" anchor="t">
              <a:spAutoFit/>
            </a:bodyPr>
            <a:lstStyle/>
            <a:p>
              <a:pPr algn="l">
                <a:lnSpc>
                  <a:spcPct val="100000"/>
                </a:lnSpc>
                <a:spcAft>
                  <a:spcPct val="0"/>
                </a:spcAft>
              </a:pPr>
              <a:r>
                <a:rPr lang="en-US" altLang="zh-CN">
                  <a:latin typeface="Arial" panose="020B0604020202020204" pitchFamily="34" charset="0"/>
                  <a:ea typeface="宋体" panose="02010600030101010101" pitchFamily="2" charset="-122"/>
                </a:rPr>
                <a:t>(a)</a:t>
              </a:r>
              <a:endParaRPr lang="en-US" altLang="zh-CN">
                <a:latin typeface="Arial" panose="020B0604020202020204" pitchFamily="34" charset="0"/>
                <a:ea typeface="宋体" panose="02010600030101010101" pitchFamily="2" charset="-122"/>
              </a:endParaRPr>
            </a:p>
          </p:txBody>
        </p:sp>
      </p:grpSp>
      <p:sp>
        <p:nvSpPr>
          <p:cNvPr id="98306" name="标题 98305"/>
          <p:cNvSpPr>
            <a:spLocks noGrp="1"/>
          </p:cNvSpPr>
          <p:nvPr/>
        </p:nvSpPr>
        <p:spPr>
          <a:xfrm>
            <a:off x="183515" y="530225"/>
            <a:ext cx="5518150" cy="457200"/>
          </a:xfrm>
          <a:prstGeom prst="rect">
            <a:avLst/>
          </a:prstGeom>
        </p:spPr>
        <p:txBody>
          <a:bodyPr vert="horz"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800" b="1" dirty="0">
                <a:solidFill>
                  <a:schemeClr val="accent5">
                    <a:lumMod val="75000"/>
                  </a:schemeClr>
                </a:solidFill>
              </a:rPr>
              <a:t>1.1 </a:t>
            </a:r>
            <a:r>
              <a:rPr lang="zh-CN" altLang="en-US" sz="2800" b="1" dirty="0">
                <a:solidFill>
                  <a:schemeClr val="accent5">
                    <a:lumMod val="75000"/>
                  </a:schemeClr>
                </a:solidFill>
                <a:sym typeface="+mn-ea"/>
              </a:rPr>
              <a:t>Dijkstra算法的基本思想</a:t>
            </a:r>
            <a:endParaRPr lang="zh-CN" altLang="en-US" sz="2800" b="1" dirty="0">
              <a:solidFill>
                <a:schemeClr val="accent5">
                  <a:lumMod val="7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9331">
                                            <p:txEl>
                                              <p:pRg st="0" end="0"/>
                                            </p:txEl>
                                          </p:spTgt>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3" name="CAMERA.WAV"/>
                                        </p:tgtEl>
                                      </p:cMediaNode>
                                    </p:audio>
                                  </p:subTnLst>
                                </p:cTn>
                              </p:par>
                              <p:par>
                                <p:cTn id="7" presetID="1" presetClass="entr" presetSubtype="0" fill="hold" grpId="0" nodeType="withEffect">
                                  <p:stCondLst>
                                    <p:cond delay="0"/>
                                  </p:stCondLst>
                                  <p:childTnLst>
                                    <p:set>
                                      <p:cBhvr>
                                        <p:cTn id="8" dur="1" fill="hold">
                                          <p:stCondLst>
                                            <p:cond delay="499"/>
                                          </p:stCondLst>
                                        </p:cTn>
                                        <p:tgtEl>
                                          <p:spTgt spid="99331">
                                            <p:txEl>
                                              <p:pRg st="1" end="1"/>
                                            </p:txEl>
                                          </p:spTgt>
                                        </p:tgtEl>
                                        <p:attrNameLst>
                                          <p:attrName>style.visibility</p:attrName>
                                        </p:attrNameLst>
                                      </p:cBhvr>
                                      <p:to>
                                        <p:strVal val="visible"/>
                                      </p:to>
                                    </p:set>
                                  </p:childTnLst>
                                  <p:subTnLst>
                                    <p:audio>
                                      <p:cMediaNode>
                                        <p:cTn display="0" masterRel="sameClick">
                                          <p:stCondLst>
                                            <p:cond evt="begin" delay="0">
                                              <p:tn val="7"/>
                                            </p:cond>
                                          </p:stCondLst>
                                          <p:endCondLst>
                                            <p:cond evt="onStopAudio" delay="0">
                                              <p:tgtEl>
                                                <p:sldTgt/>
                                              </p:tgtEl>
                                            </p:cond>
                                          </p:endCondLst>
                                        </p:cTn>
                                        <p:tgtEl>
                                          <p:sndTgt r:embed="rId3" name="CAMERA.WAV"/>
                                        </p:tgtEl>
                                      </p:cMediaNode>
                                    </p:audio>
                                  </p:subTnLst>
                                </p:cTn>
                              </p:par>
                              <p:par>
                                <p:cTn id="9" presetID="1" presetClass="entr" presetSubtype="0" fill="hold" grpId="0" nodeType="withEffect">
                                  <p:stCondLst>
                                    <p:cond delay="0"/>
                                  </p:stCondLst>
                                  <p:childTnLst>
                                    <p:set>
                                      <p:cBhvr>
                                        <p:cTn id="10" dur="1" fill="hold">
                                          <p:stCondLst>
                                            <p:cond delay="499"/>
                                          </p:stCondLst>
                                        </p:cTn>
                                        <p:tgtEl>
                                          <p:spTgt spid="99331">
                                            <p:txEl>
                                              <p:pRg st="2" end="2"/>
                                            </p:txEl>
                                          </p:spTgt>
                                        </p:tgtEl>
                                        <p:attrNameLst>
                                          <p:attrName>style.visibility</p:attrName>
                                        </p:attrNameLst>
                                      </p:cBhvr>
                                      <p:to>
                                        <p:strVal val="visible"/>
                                      </p:to>
                                    </p:set>
                                  </p:childTnLst>
                                  <p:subTnLst>
                                    <p:audio>
                                      <p:cMediaNode>
                                        <p:cTn display="0" masterRel="sameClick">
                                          <p:stCondLst>
                                            <p:cond evt="begin" delay="0">
                                              <p:tn val="9"/>
                                            </p:cond>
                                          </p:stCondLst>
                                          <p:endCondLst>
                                            <p:cond evt="onStopAudio" delay="0">
                                              <p:tgtEl>
                                                <p:sldTgt/>
                                              </p:tgtEl>
                                            </p:cond>
                                          </p:endCondLst>
                                        </p:cTn>
                                        <p:tgtEl>
                                          <p:sndTgt r:embed="rId3" name="CAMERA.WAV"/>
                                        </p:tgtEl>
                                      </p:cMediaNode>
                                    </p:audio>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99331">
                                            <p:txEl>
                                              <p:pRg st="3" end="3"/>
                                            </p:txEl>
                                          </p:spTgt>
                                        </p:tgtEl>
                                        <p:attrNameLst>
                                          <p:attrName>style.visibility</p:attrName>
                                        </p:attrNameLst>
                                      </p:cBhvr>
                                      <p:to>
                                        <p:strVal val="visible"/>
                                      </p:to>
                                    </p:set>
                                  </p:childTnLst>
                                  <p:subTnLst>
                                    <p:audio>
                                      <p:cMediaNode>
                                        <p:cTn display="0" masterRel="sameClick">
                                          <p:stCondLst>
                                            <p:cond evt="begin" delay="0">
                                              <p:tn val="13"/>
                                            </p:cond>
                                          </p:stCondLst>
                                          <p:endCondLst>
                                            <p:cond evt="onStopAudio" delay="0">
                                              <p:tgtEl>
                                                <p:sldTgt/>
                                              </p:tgtEl>
                                            </p:cond>
                                          </p:endCondLst>
                                        </p:cTn>
                                        <p:tgtEl>
                                          <p:sndTgt r:embed="rId3" name="CAMERA.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9333"/>
                                        </p:tgtEl>
                                        <p:attrNameLst>
                                          <p:attrName>style.visibility</p:attrName>
                                        </p:attrNameLst>
                                      </p:cBhvr>
                                      <p:to>
                                        <p:strVal val="visible"/>
                                      </p:to>
                                    </p:set>
                                    <p:anim calcmode="lin" valueType="num">
                                      <p:cBhvr additive="base">
                                        <p:cTn id="19" dur="500" fill="hold"/>
                                        <p:tgtEl>
                                          <p:spTgt spid="99333"/>
                                        </p:tgtEl>
                                        <p:attrNameLst>
                                          <p:attrName>ppt_x</p:attrName>
                                        </p:attrNameLst>
                                      </p:cBhvr>
                                      <p:tavLst>
                                        <p:tav tm="0">
                                          <p:val>
                                            <p:strVal val="#ppt_x"/>
                                          </p:val>
                                        </p:tav>
                                        <p:tav tm="100000">
                                          <p:val>
                                            <p:strVal val="#ppt_x"/>
                                          </p:val>
                                        </p:tav>
                                      </p:tavLst>
                                    </p:anim>
                                    <p:anim calcmode="lin" valueType="num">
                                      <p:cBhvr additive="base">
                                        <p:cTn id="20" dur="500" fill="hold"/>
                                        <p:tgtEl>
                                          <p:spTgt spid="9933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whoosh.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9332"/>
                                        </p:tgtEl>
                                        <p:attrNameLst>
                                          <p:attrName>style.visibility</p:attrName>
                                        </p:attrNameLst>
                                      </p:cBhvr>
                                      <p:to>
                                        <p:strVal val="visible"/>
                                      </p:to>
                                    </p:set>
                                    <p:anim calcmode="lin" valueType="num">
                                      <p:cBhvr additive="base">
                                        <p:cTn id="25" dur="500" fill="hold"/>
                                        <p:tgtEl>
                                          <p:spTgt spid="99332"/>
                                        </p:tgtEl>
                                        <p:attrNameLst>
                                          <p:attrName>ppt_x</p:attrName>
                                        </p:attrNameLst>
                                      </p:cBhvr>
                                      <p:tavLst>
                                        <p:tav tm="0">
                                          <p:val>
                                            <p:strVal val="#ppt_x"/>
                                          </p:val>
                                        </p:tav>
                                        <p:tav tm="100000">
                                          <p:val>
                                            <p:strVal val="#ppt_x"/>
                                          </p:val>
                                        </p:tav>
                                      </p:tavLst>
                                    </p:anim>
                                    <p:anim calcmode="lin" valueType="num">
                                      <p:cBhvr additive="base">
                                        <p:cTn id="26" dur="500" fill="hold"/>
                                        <p:tgtEl>
                                          <p:spTgt spid="9933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1" grpId="0" uiExpand="1" build="p"/>
    </p:bldLst>
  </p:timing>
</p:sld>
</file>

<file path=ppt/tags/tag1.xml><?xml version="1.0" encoding="utf-8"?>
<p:tagLst xmlns:p="http://schemas.openxmlformats.org/presentationml/2006/main">
  <p:tag name="REFSHAPE" val="536072140"/>
  <p:tag name="KSO_WM_UNIT_PLACING_PICTURE_USER_VIEWPORT" val="{&quot;height&quot;:2745,&quot;width&quot;:4290}"/>
</p:tagLst>
</file>

<file path=ppt/tags/tag2.xml><?xml version="1.0" encoding="utf-8"?>
<p:tagLst xmlns:p="http://schemas.openxmlformats.org/presentationml/2006/main">
  <p:tag name="REFSHAPE" val="536072140"/>
  <p:tag name="KSO_WM_UNIT_PLACING_PICTURE_USER_VIEWPORT" val="{&quot;height&quot;:2745,&quot;width&quot;:4290}"/>
</p:tagLst>
</file>

<file path=ppt/tags/tag3.xml><?xml version="1.0" encoding="utf-8"?>
<p:tagLst xmlns:p="http://schemas.openxmlformats.org/presentationml/2006/main">
  <p:tag name="REFSHAPE" val="536187060"/>
  <p:tag name="KSO_WM_UNIT_PLACING_PICTURE_USER_VIEWPORT" val="{&quot;height&quot;:5660,&quot;width&quot;:7670}"/>
</p:tagLst>
</file>

<file path=ppt/tags/tag4.xml><?xml version="1.0" encoding="utf-8"?>
<p:tagLst xmlns:p="http://schemas.openxmlformats.org/presentationml/2006/main">
  <p:tag name="REFSHAPE" val="536072140"/>
  <p:tag name="KSO_WM_UNIT_PLACING_PICTURE_USER_VIEWPORT" val="{&quot;height&quot;:2745,&quot;width&quot;:4290}"/>
</p:tagLst>
</file>

<file path=ppt/tags/tag5.xml><?xml version="1.0" encoding="utf-8"?>
<p:tagLst xmlns:p="http://schemas.openxmlformats.org/presentationml/2006/main">
  <p:tag name="REFSHAPE" val="536072140"/>
  <p:tag name="KSO_WM_UNIT_PLACING_PICTURE_USER_VIEWPORT" val="{&quot;height&quot;:2745,&quot;width&quot;:4290}"/>
</p:tagLst>
</file>

<file path=ppt/tags/tag6.xml><?xml version="1.0" encoding="utf-8"?>
<p:tagLst xmlns:p="http://schemas.openxmlformats.org/presentationml/2006/main">
  <p:tag name="REFSHAPE" val="536072140"/>
  <p:tag name="KSO_WM_UNIT_PLACING_PICTURE_USER_VIEWPORT" val="{&quot;height&quot;:2745,&quot;width&quot;:4290}"/>
</p:tagLst>
</file>

<file path=ppt/tags/tag7.xml><?xml version="1.0" encoding="utf-8"?>
<p:tagLst xmlns:p="http://schemas.openxmlformats.org/presentationml/2006/main">
  <p:tag name="REFSHAPE" val="169200516"/>
  <p:tag name="KSO_WM_UNIT_PLACING_PICTURE_USER_VIEWPORT" val="{&quot;height&quot;:4335,&quot;width&quot;:6195}"/>
</p:tagLst>
</file>

<file path=ppt/tags/tag8.xml><?xml version="1.0" encoding="utf-8"?>
<p:tagLst xmlns:p="http://schemas.openxmlformats.org/presentationml/2006/main">
  <p:tag name="KSO_WM_BEAUTIFY_FLAG" val="#wm#"/>
  <p:tag name="KSO_WM_TEMPLATE_CATEGORY" val="custom"/>
  <p:tag name="KSO_WM_TEMPLATE_INDEX" val="20205081"/>
</p:tagLst>
</file>

<file path=ppt/tags/tag9.xml><?xml version="1.0" encoding="utf-8"?>
<p:tagLst xmlns:p="http://schemas.openxmlformats.org/presentationml/2006/main">
  <p:tag name="KSO_WM_BEAUTIFY_FLAG" val="#wm#"/>
  <p:tag name="KSO_WM_TEMPLATE_CATEGORY" val="custom"/>
  <p:tag name="KSO_WM_TEMPLATE_INDEX" val="2020508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9386</Words>
  <Application>WPS 演示</Application>
  <PresentationFormat>自定义</PresentationFormat>
  <Paragraphs>1302</Paragraphs>
  <Slides>66</Slides>
  <Notes>2</Notes>
  <HiddenSlides>0</HiddenSlides>
  <MMClips>0</MMClips>
  <ScaleCrop>false</ScaleCrop>
  <HeadingPairs>
    <vt:vector size="8" baseType="variant">
      <vt:variant>
        <vt:lpstr>已用的字体</vt:lpstr>
      </vt:variant>
      <vt:variant>
        <vt:i4>13</vt:i4>
      </vt:variant>
      <vt:variant>
        <vt:lpstr>主题</vt:lpstr>
      </vt:variant>
      <vt:variant>
        <vt:i4>1</vt:i4>
      </vt:variant>
      <vt:variant>
        <vt:lpstr>嵌入 OLE 服务器</vt:lpstr>
      </vt:variant>
      <vt:variant>
        <vt:i4>24</vt:i4>
      </vt:variant>
      <vt:variant>
        <vt:lpstr>幻灯片标题</vt:lpstr>
      </vt:variant>
      <vt:variant>
        <vt:i4>66</vt:i4>
      </vt:variant>
    </vt:vector>
  </HeadingPairs>
  <TitlesOfParts>
    <vt:vector size="104" baseType="lpstr">
      <vt:lpstr>Arial</vt:lpstr>
      <vt:lpstr>宋体</vt:lpstr>
      <vt:lpstr>Wingdings</vt:lpstr>
      <vt:lpstr>微软雅黑</vt:lpstr>
      <vt:lpstr>Impact</vt:lpstr>
      <vt:lpstr>Times New Roman</vt:lpstr>
      <vt:lpstr>Webdings</vt:lpstr>
      <vt:lpstr>隶书</vt:lpstr>
      <vt:lpstr>Calibri</vt:lpstr>
      <vt:lpstr>Arial Unicode MS</vt:lpstr>
      <vt:lpstr>Wingdings</vt:lpstr>
      <vt:lpstr>等线</vt:lpstr>
      <vt:lpstr>黑体</vt:lpstr>
      <vt:lpstr>Office 主题</vt:lpstr>
      <vt:lpstr>PBrush</vt:lpstr>
      <vt:lpstr>Paint.Picture</vt:lpstr>
      <vt:lpstr>Paint.Picture</vt:lpstr>
      <vt:lpstr>Paint.Picture</vt:lpstr>
      <vt:lpstr>Paint.Picture</vt:lpstr>
      <vt:lpstr>Paint.Picture</vt:lpstr>
      <vt:lpstr>Paint.Picture</vt:lpstr>
      <vt:lpstr>Paint.Picture</vt:lpstr>
      <vt:lpstr>Paint.Picture</vt:lpstr>
      <vt:lpstr>Paint.Picture</vt:lpstr>
      <vt:lpstr>Paint.Picture</vt:lpstr>
      <vt:lpstr>Equation.3</vt:lpstr>
      <vt:lpstr>Paint.Picture</vt:lpstr>
      <vt:lpstr>Paint.Picture</vt:lpstr>
      <vt:lpstr>Paint.Picture</vt:lpstr>
      <vt:lpstr>Paint.Picture</vt:lpstr>
      <vt:lpstr>Paint.Picture</vt:lpstr>
      <vt:lpstr>Equation.3</vt:lpstr>
      <vt:lpstr>Equation.3</vt:lpstr>
      <vt:lpstr>Equation.3</vt:lpstr>
      <vt:lpstr>Paint.Picture</vt:lpstr>
      <vt:lpstr>Paint.Picture</vt:lpstr>
      <vt:lpstr>Paint.Picture</vt:lpstr>
      <vt:lpstr>Paint.Picture</vt:lpstr>
      <vt:lpstr>高级数据结构-Dijistra</vt:lpstr>
      <vt:lpstr>主要内容</vt:lpstr>
      <vt:lpstr>PowerPoint 演示文稿</vt:lpstr>
      <vt:lpstr>PowerPoint 演示文稿</vt:lpstr>
      <vt:lpstr>PowerPoint 演示文稿</vt:lpstr>
      <vt:lpstr>11.1.1 Dijkstra算法</vt:lpstr>
      <vt:lpstr>11.1.1 Dijkstra算法</vt:lpstr>
      <vt:lpstr>11.1.1 Dijkstra算法</vt:lpstr>
      <vt:lpstr>PowerPoint 演示文稿</vt:lpstr>
      <vt:lpstr>PowerPoint 演示文稿</vt:lpstr>
      <vt:lpstr>算法的具体步骤</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算法实现</vt:lpstr>
      <vt:lpstr>算法实现</vt:lpstr>
      <vt:lpstr>算法实现</vt:lpstr>
      <vt:lpstr>比较： Prim和Dijkstra的区别</vt:lpstr>
      <vt:lpstr>PowerPoint 演示文稿</vt:lpstr>
      <vt:lpstr>算法复杂度分析</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算法的具体步骤</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win10</dc:creator>
  <cp:lastModifiedBy>荃星</cp:lastModifiedBy>
  <cp:revision>217</cp:revision>
  <dcterms:created xsi:type="dcterms:W3CDTF">2019-11-15T07:21:00Z</dcterms:created>
  <dcterms:modified xsi:type="dcterms:W3CDTF">2020-05-25T08:35:40Z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2052-11.1.0.9584</vt:lpwstr>
  </property>
</Properties>
</file>